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8288000" cy="13716000"/>
  <p:notesSz cx="18288000" cy="13716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09"/>
    <p:restoredTop sz="94731"/>
  </p:normalViewPr>
  <p:slideViewPr>
    <p:cSldViewPr>
      <p:cViewPr varScale="1">
        <p:scale>
          <a:sx n="72" d="100"/>
          <a:sy n="72" d="100"/>
        </p:scale>
        <p:origin x="1280" y="2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4251960"/>
            <a:ext cx="15544800" cy="288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7680960"/>
            <a:ext cx="12801600" cy="342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000" b="0" i="0">
                <a:solidFill>
                  <a:srgbClr val="E50B7D"/>
                </a:solidFill>
                <a:latin typeface="Roboto-Medium"/>
                <a:cs typeface="Roboto-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Roboto"/>
                <a:cs typeface="Robo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000" b="0" i="0">
                <a:solidFill>
                  <a:srgbClr val="E50B7D"/>
                </a:solidFill>
                <a:latin typeface="Roboto-Medium"/>
                <a:cs typeface="Roboto-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3154680"/>
            <a:ext cx="795528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3154680"/>
            <a:ext cx="795528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9000" b="0" i="0">
                <a:solidFill>
                  <a:srgbClr val="E50B7D"/>
                </a:solidFill>
                <a:latin typeface="Roboto-Medium"/>
                <a:cs typeface="Roboto-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761198" y="1885950"/>
            <a:ext cx="8765603" cy="28308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0" b="0" i="0">
                <a:solidFill>
                  <a:srgbClr val="E50B7D"/>
                </a:solidFill>
                <a:latin typeface="Roboto-Medium"/>
                <a:cs typeface="Roboto-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469390" y="3238500"/>
            <a:ext cx="15349219" cy="4505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Roboto"/>
                <a:cs typeface="Robo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12755880"/>
            <a:ext cx="585216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12755880"/>
            <a:ext cx="420624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9/29/20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12755880"/>
            <a:ext cx="420624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84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12" Type="http://schemas.openxmlformats.org/officeDocument/2006/relationships/image" Target="../media/image83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11" Type="http://schemas.openxmlformats.org/officeDocument/2006/relationships/image" Target="../media/image82.png"/><Relationship Id="rId5" Type="http://schemas.openxmlformats.org/officeDocument/2006/relationships/image" Target="../media/image76.png"/><Relationship Id="rId15" Type="http://schemas.openxmlformats.org/officeDocument/2006/relationships/image" Target="../media/image86.jpg"/><Relationship Id="rId10" Type="http://schemas.openxmlformats.org/officeDocument/2006/relationships/image" Target="../media/image81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Relationship Id="rId14" Type="http://schemas.openxmlformats.org/officeDocument/2006/relationships/image" Target="../media/image8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94.png"/><Relationship Id="rId3" Type="http://schemas.openxmlformats.org/officeDocument/2006/relationships/image" Target="../media/image88.png"/><Relationship Id="rId7" Type="http://schemas.openxmlformats.org/officeDocument/2006/relationships/image" Target="../media/image62.png"/><Relationship Id="rId12" Type="http://schemas.openxmlformats.org/officeDocument/2006/relationships/image" Target="../media/image93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openxmlformats.org/officeDocument/2006/relationships/image" Target="../media/image92.png"/><Relationship Id="rId5" Type="http://schemas.openxmlformats.org/officeDocument/2006/relationships/image" Target="../media/image59.png"/><Relationship Id="rId10" Type="http://schemas.openxmlformats.org/officeDocument/2006/relationships/image" Target="../media/image91.png"/><Relationship Id="rId4" Type="http://schemas.openxmlformats.org/officeDocument/2006/relationships/image" Target="../media/image89.png"/><Relationship Id="rId9" Type="http://schemas.openxmlformats.org/officeDocument/2006/relationships/image" Target="../media/image90.png"/><Relationship Id="rId14" Type="http://schemas.openxmlformats.org/officeDocument/2006/relationships/image" Target="../media/image9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26.png"/><Relationship Id="rId7" Type="http://schemas.openxmlformats.org/officeDocument/2006/relationships/image" Target="../media/image9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10" Type="http://schemas.openxmlformats.org/officeDocument/2006/relationships/image" Target="../media/image102.png"/><Relationship Id="rId4" Type="http://schemas.openxmlformats.org/officeDocument/2006/relationships/image" Target="../media/image96.png"/><Relationship Id="rId9" Type="http://schemas.openxmlformats.org/officeDocument/2006/relationships/image" Target="../media/image10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13" Type="http://schemas.openxmlformats.org/officeDocument/2006/relationships/image" Target="../media/image112.jpg"/><Relationship Id="rId3" Type="http://schemas.openxmlformats.org/officeDocument/2006/relationships/image" Target="../media/image26.png"/><Relationship Id="rId7" Type="http://schemas.openxmlformats.org/officeDocument/2006/relationships/image" Target="../media/image106.png"/><Relationship Id="rId12" Type="http://schemas.openxmlformats.org/officeDocument/2006/relationships/image" Target="../media/image11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11" Type="http://schemas.openxmlformats.org/officeDocument/2006/relationships/image" Target="../media/image110.png"/><Relationship Id="rId5" Type="http://schemas.openxmlformats.org/officeDocument/2006/relationships/image" Target="../media/image104.png"/><Relationship Id="rId10" Type="http://schemas.openxmlformats.org/officeDocument/2006/relationships/image" Target="../media/image109.png"/><Relationship Id="rId4" Type="http://schemas.openxmlformats.org/officeDocument/2006/relationships/image" Target="../media/image103.png"/><Relationship Id="rId9" Type="http://schemas.openxmlformats.org/officeDocument/2006/relationships/image" Target="../media/image10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13" Type="http://schemas.openxmlformats.org/officeDocument/2006/relationships/image" Target="../media/image120.png"/><Relationship Id="rId3" Type="http://schemas.openxmlformats.org/officeDocument/2006/relationships/image" Target="../media/image26.png"/><Relationship Id="rId7" Type="http://schemas.openxmlformats.org/officeDocument/2006/relationships/image" Target="../media/image71.png"/><Relationship Id="rId12" Type="http://schemas.openxmlformats.org/officeDocument/2006/relationships/image" Target="../media/image11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11" Type="http://schemas.openxmlformats.org/officeDocument/2006/relationships/image" Target="../media/image118.png"/><Relationship Id="rId5" Type="http://schemas.openxmlformats.org/officeDocument/2006/relationships/image" Target="../media/image114.png"/><Relationship Id="rId10" Type="http://schemas.openxmlformats.org/officeDocument/2006/relationships/image" Target="../media/image117.png"/><Relationship Id="rId4" Type="http://schemas.openxmlformats.org/officeDocument/2006/relationships/image" Target="../media/image113.png"/><Relationship Id="rId9" Type="http://schemas.openxmlformats.org/officeDocument/2006/relationships/image" Target="../media/image116.png"/><Relationship Id="rId14" Type="http://schemas.openxmlformats.org/officeDocument/2006/relationships/image" Target="../media/image121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openxmlformats.org/officeDocument/2006/relationships/image" Target="../media/image26.png"/><Relationship Id="rId7" Type="http://schemas.openxmlformats.org/officeDocument/2006/relationships/image" Target="../media/image125.png"/><Relationship Id="rId12" Type="http://schemas.openxmlformats.org/officeDocument/2006/relationships/image" Target="../media/image1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4.png"/><Relationship Id="rId11" Type="http://schemas.openxmlformats.org/officeDocument/2006/relationships/image" Target="../media/image129.png"/><Relationship Id="rId5" Type="http://schemas.openxmlformats.org/officeDocument/2006/relationships/image" Target="../media/image123.png"/><Relationship Id="rId10" Type="http://schemas.openxmlformats.org/officeDocument/2006/relationships/image" Target="../media/image128.png"/><Relationship Id="rId4" Type="http://schemas.openxmlformats.org/officeDocument/2006/relationships/image" Target="../media/image122.png"/><Relationship Id="rId9" Type="http://schemas.openxmlformats.org/officeDocument/2006/relationships/image" Target="../media/image12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3" Type="http://schemas.openxmlformats.org/officeDocument/2006/relationships/image" Target="../media/image132.png"/><Relationship Id="rId7" Type="http://schemas.openxmlformats.org/officeDocument/2006/relationships/image" Target="../media/image136.png"/><Relationship Id="rId12" Type="http://schemas.openxmlformats.org/officeDocument/2006/relationships/image" Target="../media/image141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5.png"/><Relationship Id="rId11" Type="http://schemas.openxmlformats.org/officeDocument/2006/relationships/image" Target="../media/image140.png"/><Relationship Id="rId5" Type="http://schemas.openxmlformats.org/officeDocument/2006/relationships/image" Target="../media/image134.png"/><Relationship Id="rId10" Type="http://schemas.openxmlformats.org/officeDocument/2006/relationships/image" Target="../media/image139.png"/><Relationship Id="rId4" Type="http://schemas.openxmlformats.org/officeDocument/2006/relationships/image" Target="../media/image133.png"/><Relationship Id="rId9" Type="http://schemas.openxmlformats.org/officeDocument/2006/relationships/image" Target="../media/image1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4.png"/><Relationship Id="rId5" Type="http://schemas.openxmlformats.org/officeDocument/2006/relationships/image" Target="../media/image143.png"/><Relationship Id="rId4" Type="http://schemas.openxmlformats.org/officeDocument/2006/relationships/image" Target="../media/image8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7.jpg"/><Relationship Id="rId5" Type="http://schemas.openxmlformats.org/officeDocument/2006/relationships/image" Target="../media/image146.png"/><Relationship Id="rId4" Type="http://schemas.openxmlformats.org/officeDocument/2006/relationships/image" Target="../media/image1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5" Type="http://schemas.openxmlformats.org/officeDocument/2006/relationships/image" Target="../media/image149.png"/><Relationship Id="rId4" Type="http://schemas.openxmlformats.org/officeDocument/2006/relationships/image" Target="../media/image8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3.jpg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png"/><Relationship Id="rId3" Type="http://schemas.openxmlformats.org/officeDocument/2006/relationships/image" Target="../media/image26.png"/><Relationship Id="rId7" Type="http://schemas.openxmlformats.org/officeDocument/2006/relationships/image" Target="../media/image157.png"/><Relationship Id="rId12" Type="http://schemas.openxmlformats.org/officeDocument/2006/relationships/image" Target="../media/image14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6.png"/><Relationship Id="rId11" Type="http://schemas.openxmlformats.org/officeDocument/2006/relationships/image" Target="../media/image161.png"/><Relationship Id="rId5" Type="http://schemas.openxmlformats.org/officeDocument/2006/relationships/image" Target="../media/image155.png"/><Relationship Id="rId10" Type="http://schemas.openxmlformats.org/officeDocument/2006/relationships/image" Target="../media/image160.png"/><Relationship Id="rId4" Type="http://schemas.openxmlformats.org/officeDocument/2006/relationships/image" Target="../media/image154.png"/><Relationship Id="rId9" Type="http://schemas.openxmlformats.org/officeDocument/2006/relationships/image" Target="../media/image15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26.png"/><Relationship Id="rId7" Type="http://schemas.openxmlformats.org/officeDocument/2006/relationships/image" Target="../media/image7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.png"/><Relationship Id="rId5" Type="http://schemas.openxmlformats.org/officeDocument/2006/relationships/image" Target="../media/image159.png"/><Relationship Id="rId4" Type="http://schemas.openxmlformats.org/officeDocument/2006/relationships/image" Target="../media/image1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7" Type="http://schemas.openxmlformats.org/officeDocument/2006/relationships/image" Target="../media/image166.png"/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3.png"/><Relationship Id="rId5" Type="http://schemas.openxmlformats.org/officeDocument/2006/relationships/image" Target="../media/image165.png"/><Relationship Id="rId4" Type="http://schemas.openxmlformats.org/officeDocument/2006/relationships/image" Target="../media/image7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1.png"/><Relationship Id="rId3" Type="http://schemas.openxmlformats.org/officeDocument/2006/relationships/image" Target="../media/image164.png"/><Relationship Id="rId7" Type="http://schemas.openxmlformats.org/officeDocument/2006/relationships/image" Target="../media/image170.png"/><Relationship Id="rId2" Type="http://schemas.openxmlformats.org/officeDocument/2006/relationships/image" Target="../media/image16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9.png"/><Relationship Id="rId5" Type="http://schemas.openxmlformats.org/officeDocument/2006/relationships/image" Target="../media/image168.png"/><Relationship Id="rId4" Type="http://schemas.openxmlformats.org/officeDocument/2006/relationships/image" Target="../media/image74.png"/><Relationship Id="rId9" Type="http://schemas.openxmlformats.org/officeDocument/2006/relationships/image" Target="../media/image17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7.png"/><Relationship Id="rId5" Type="http://schemas.openxmlformats.org/officeDocument/2006/relationships/image" Target="../media/image176.png"/><Relationship Id="rId4" Type="http://schemas.openxmlformats.org/officeDocument/2006/relationships/image" Target="../media/image17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image" Target="../media/image1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5" Type="http://schemas.openxmlformats.org/officeDocument/2006/relationships/image" Target="../media/image179.png"/><Relationship Id="rId4" Type="http://schemas.openxmlformats.org/officeDocument/2006/relationships/image" Target="../media/image7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2.png"/><Relationship Id="rId4" Type="http://schemas.openxmlformats.org/officeDocument/2006/relationships/image" Target="../media/image7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9.png"/><Relationship Id="rId3" Type="http://schemas.openxmlformats.org/officeDocument/2006/relationships/image" Target="../media/image184.png"/><Relationship Id="rId7" Type="http://schemas.openxmlformats.org/officeDocument/2006/relationships/image" Target="../media/image188.png"/><Relationship Id="rId2" Type="http://schemas.openxmlformats.org/officeDocument/2006/relationships/image" Target="../media/image1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7.png"/><Relationship Id="rId5" Type="http://schemas.openxmlformats.org/officeDocument/2006/relationships/image" Target="../media/image186.png"/><Relationship Id="rId4" Type="http://schemas.openxmlformats.org/officeDocument/2006/relationships/image" Target="../media/image18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4.png"/><Relationship Id="rId7" Type="http://schemas.openxmlformats.org/officeDocument/2006/relationships/image" Target="../media/image3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3" Type="http://schemas.openxmlformats.org/officeDocument/2006/relationships/image" Target="../media/image26.pn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Relationship Id="rId14" Type="http://schemas.openxmlformats.org/officeDocument/2006/relationships/image" Target="../media/image5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2.png"/><Relationship Id="rId3" Type="http://schemas.openxmlformats.org/officeDocument/2006/relationships/image" Target="../media/image26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26.png"/><Relationship Id="rId7" Type="http://schemas.openxmlformats.org/officeDocument/2006/relationships/image" Target="../media/image6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72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314450" marR="5080" indent="-1302385">
              <a:lnSpc>
                <a:spcPts val="11290"/>
              </a:lnSpc>
              <a:spcBef>
                <a:spcPts val="65"/>
              </a:spcBef>
            </a:pPr>
            <a:r>
              <a:rPr spc="-5" dirty="0"/>
              <a:t>25</a:t>
            </a:r>
            <a:r>
              <a:rPr spc="-75" dirty="0"/>
              <a:t> </a:t>
            </a:r>
            <a:r>
              <a:rPr spc="5" dirty="0"/>
              <a:t>vorinstallierte  </a:t>
            </a:r>
            <a:r>
              <a:rPr spc="-40" dirty="0"/>
              <a:t>Programme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7437376" y="5359096"/>
            <a:ext cx="3373754" cy="2999105"/>
            <a:chOff x="7437376" y="5359096"/>
            <a:chExt cx="3373754" cy="2999105"/>
          </a:xfrm>
        </p:grpSpPr>
        <p:sp>
          <p:nvSpPr>
            <p:cNvPr id="4" name="object 4"/>
            <p:cNvSpPr/>
            <p:nvPr/>
          </p:nvSpPr>
          <p:spPr>
            <a:xfrm>
              <a:off x="7513773" y="5435493"/>
              <a:ext cx="3220720" cy="2846070"/>
            </a:xfrm>
            <a:custGeom>
              <a:avLst/>
              <a:gdLst/>
              <a:ahLst/>
              <a:cxnLst/>
              <a:rect l="l" t="t" r="r" b="b"/>
              <a:pathLst>
                <a:path w="3220720" h="2846070">
                  <a:moveTo>
                    <a:pt x="772286" y="37970"/>
                  </a:moveTo>
                  <a:lnTo>
                    <a:pt x="815039" y="13839"/>
                  </a:lnTo>
                  <a:lnTo>
                    <a:pt x="861367" y="1154"/>
                  </a:lnTo>
                  <a:lnTo>
                    <a:pt x="909056" y="0"/>
                  </a:lnTo>
                  <a:lnTo>
                    <a:pt x="955890" y="10461"/>
                  </a:lnTo>
                  <a:lnTo>
                    <a:pt x="999655" y="32623"/>
                  </a:lnTo>
                  <a:lnTo>
                    <a:pt x="1032802" y="54517"/>
                  </a:lnTo>
                  <a:lnTo>
                    <a:pt x="1069374" y="77507"/>
                  </a:lnTo>
                  <a:lnTo>
                    <a:pt x="1109061" y="101098"/>
                  </a:lnTo>
                  <a:lnTo>
                    <a:pt x="1151548" y="124793"/>
                  </a:lnTo>
                  <a:lnTo>
                    <a:pt x="1196524" y="148099"/>
                  </a:lnTo>
                  <a:lnTo>
                    <a:pt x="1243676" y="170518"/>
                  </a:lnTo>
                  <a:lnTo>
                    <a:pt x="1292692" y="191555"/>
                  </a:lnTo>
                  <a:lnTo>
                    <a:pt x="1343259" y="210716"/>
                  </a:lnTo>
                  <a:lnTo>
                    <a:pt x="1395065" y="227504"/>
                  </a:lnTo>
                  <a:lnTo>
                    <a:pt x="1447798" y="241424"/>
                  </a:lnTo>
                  <a:lnTo>
                    <a:pt x="1501144" y="251980"/>
                  </a:lnTo>
                  <a:lnTo>
                    <a:pt x="1554792" y="258678"/>
                  </a:lnTo>
                  <a:lnTo>
                    <a:pt x="1608429" y="261020"/>
                  </a:lnTo>
                  <a:lnTo>
                    <a:pt x="1666392" y="258511"/>
                  </a:lnTo>
                  <a:lnTo>
                    <a:pt x="1723748" y="251370"/>
                  </a:lnTo>
                  <a:lnTo>
                    <a:pt x="1780168" y="240176"/>
                  </a:lnTo>
                  <a:lnTo>
                    <a:pt x="1835326" y="225506"/>
                  </a:lnTo>
                  <a:lnTo>
                    <a:pt x="1888894" y="207939"/>
                  </a:lnTo>
                  <a:lnTo>
                    <a:pt x="1940546" y="188054"/>
                  </a:lnTo>
                  <a:lnTo>
                    <a:pt x="1989955" y="166428"/>
                  </a:lnTo>
                  <a:lnTo>
                    <a:pt x="2036793" y="143641"/>
                  </a:lnTo>
                  <a:lnTo>
                    <a:pt x="2080733" y="120270"/>
                  </a:lnTo>
                  <a:lnTo>
                    <a:pt x="2121449" y="96895"/>
                  </a:lnTo>
                  <a:lnTo>
                    <a:pt x="2158612" y="74092"/>
                  </a:lnTo>
                  <a:lnTo>
                    <a:pt x="2191897" y="52442"/>
                  </a:lnTo>
                  <a:lnTo>
                    <a:pt x="2220975" y="32522"/>
                  </a:lnTo>
                  <a:lnTo>
                    <a:pt x="2258143" y="12599"/>
                  </a:lnTo>
                  <a:lnTo>
                    <a:pt x="2298406" y="2181"/>
                  </a:lnTo>
                  <a:lnTo>
                    <a:pt x="2339999" y="1489"/>
                  </a:lnTo>
                  <a:lnTo>
                    <a:pt x="2381161" y="10741"/>
                  </a:lnTo>
                  <a:lnTo>
                    <a:pt x="2431062" y="35402"/>
                  </a:lnTo>
                  <a:lnTo>
                    <a:pt x="2466210" y="67706"/>
                  </a:lnTo>
                  <a:lnTo>
                    <a:pt x="2491546" y="107721"/>
                  </a:lnTo>
                  <a:lnTo>
                    <a:pt x="2505648" y="153268"/>
                  </a:lnTo>
                  <a:lnTo>
                    <a:pt x="2507094" y="202168"/>
                  </a:lnTo>
                  <a:lnTo>
                    <a:pt x="2503600" y="237153"/>
                  </a:lnTo>
                  <a:lnTo>
                    <a:pt x="2500512" y="275046"/>
                  </a:lnTo>
                  <a:lnTo>
                    <a:pt x="2498162" y="315523"/>
                  </a:lnTo>
                  <a:lnTo>
                    <a:pt x="2496884" y="358262"/>
                  </a:lnTo>
                  <a:lnTo>
                    <a:pt x="2497009" y="402939"/>
                  </a:lnTo>
                  <a:lnTo>
                    <a:pt x="2498870" y="449233"/>
                  </a:lnTo>
                  <a:lnTo>
                    <a:pt x="2502799" y="496820"/>
                  </a:lnTo>
                  <a:lnTo>
                    <a:pt x="2509128" y="545377"/>
                  </a:lnTo>
                  <a:lnTo>
                    <a:pt x="2518191" y="594581"/>
                  </a:lnTo>
                  <a:lnTo>
                    <a:pt x="2530319" y="644110"/>
                  </a:lnTo>
                  <a:lnTo>
                    <a:pt x="2545844" y="693641"/>
                  </a:lnTo>
                  <a:lnTo>
                    <a:pt x="2565100" y="742851"/>
                  </a:lnTo>
                  <a:lnTo>
                    <a:pt x="2588418" y="791417"/>
                  </a:lnTo>
                  <a:lnTo>
                    <a:pt x="2616131" y="839017"/>
                  </a:lnTo>
                  <a:lnTo>
                    <a:pt x="2648572" y="885327"/>
                  </a:lnTo>
                  <a:lnTo>
                    <a:pt x="2693796" y="942107"/>
                  </a:lnTo>
                  <a:lnTo>
                    <a:pt x="2738053" y="993422"/>
                  </a:lnTo>
                  <a:lnTo>
                    <a:pt x="2781254" y="1039533"/>
                  </a:lnTo>
                  <a:lnTo>
                    <a:pt x="2823312" y="1080704"/>
                  </a:lnTo>
                  <a:lnTo>
                    <a:pt x="2864138" y="1117197"/>
                  </a:lnTo>
                  <a:lnTo>
                    <a:pt x="2903645" y="1149276"/>
                  </a:lnTo>
                  <a:lnTo>
                    <a:pt x="2941744" y="1177202"/>
                  </a:lnTo>
                  <a:lnTo>
                    <a:pt x="2978348" y="1201239"/>
                  </a:lnTo>
                  <a:lnTo>
                    <a:pt x="3013367" y="1221649"/>
                  </a:lnTo>
                  <a:lnTo>
                    <a:pt x="3078304" y="1252641"/>
                  </a:lnTo>
                  <a:lnTo>
                    <a:pt x="3108045" y="1263749"/>
                  </a:lnTo>
                  <a:lnTo>
                    <a:pt x="3151952" y="1286485"/>
                  </a:lnTo>
                  <a:lnTo>
                    <a:pt x="3186607" y="1320403"/>
                  </a:lnTo>
                  <a:lnTo>
                    <a:pt x="3210147" y="1362875"/>
                  </a:lnTo>
                  <a:lnTo>
                    <a:pt x="3220707" y="1411272"/>
                  </a:lnTo>
                  <a:lnTo>
                    <a:pt x="3216603" y="1460097"/>
                  </a:lnTo>
                  <a:lnTo>
                    <a:pt x="3198790" y="1502866"/>
                  </a:lnTo>
                  <a:lnTo>
                    <a:pt x="3169668" y="1539666"/>
                  </a:lnTo>
                  <a:lnTo>
                    <a:pt x="3131634" y="1570590"/>
                  </a:lnTo>
                  <a:lnTo>
                    <a:pt x="3087090" y="1595727"/>
                  </a:lnTo>
                  <a:lnTo>
                    <a:pt x="3052996" y="1612215"/>
                  </a:lnTo>
                  <a:lnTo>
                    <a:pt x="3016374" y="1630877"/>
                  </a:lnTo>
                  <a:lnTo>
                    <a:pt x="2977730" y="1651947"/>
                  </a:lnTo>
                  <a:lnTo>
                    <a:pt x="2937571" y="1675664"/>
                  </a:lnTo>
                  <a:lnTo>
                    <a:pt x="2896402" y="1702262"/>
                  </a:lnTo>
                  <a:lnTo>
                    <a:pt x="2854729" y="1731979"/>
                  </a:lnTo>
                  <a:lnTo>
                    <a:pt x="2813060" y="1765050"/>
                  </a:lnTo>
                  <a:lnTo>
                    <a:pt x="2771900" y="1801713"/>
                  </a:lnTo>
                  <a:lnTo>
                    <a:pt x="2731755" y="1842204"/>
                  </a:lnTo>
                  <a:lnTo>
                    <a:pt x="2693131" y="1886759"/>
                  </a:lnTo>
                  <a:lnTo>
                    <a:pt x="2656535" y="1935615"/>
                  </a:lnTo>
                  <a:lnTo>
                    <a:pt x="2622473" y="1989007"/>
                  </a:lnTo>
                  <a:lnTo>
                    <a:pt x="2591188" y="2047087"/>
                  </a:lnTo>
                  <a:lnTo>
                    <a:pt x="2564850" y="2105289"/>
                  </a:lnTo>
                  <a:lnTo>
                    <a:pt x="2543081" y="2163218"/>
                  </a:lnTo>
                  <a:lnTo>
                    <a:pt x="2525503" y="2220480"/>
                  </a:lnTo>
                  <a:lnTo>
                    <a:pt x="2511739" y="2276681"/>
                  </a:lnTo>
                  <a:lnTo>
                    <a:pt x="2501411" y="2331426"/>
                  </a:lnTo>
                  <a:lnTo>
                    <a:pt x="2494141" y="2384320"/>
                  </a:lnTo>
                  <a:lnTo>
                    <a:pt x="2489552" y="2434970"/>
                  </a:lnTo>
                  <a:lnTo>
                    <a:pt x="2487265" y="2482980"/>
                  </a:lnTo>
                  <a:lnTo>
                    <a:pt x="2486903" y="2527957"/>
                  </a:lnTo>
                  <a:lnTo>
                    <a:pt x="2488088" y="2569506"/>
                  </a:lnTo>
                  <a:lnTo>
                    <a:pt x="2490443" y="2607232"/>
                  </a:lnTo>
                  <a:lnTo>
                    <a:pt x="2493589" y="2640741"/>
                  </a:lnTo>
                  <a:lnTo>
                    <a:pt x="2497150" y="2669639"/>
                  </a:lnTo>
                  <a:lnTo>
                    <a:pt x="2496948" y="2710454"/>
                  </a:lnTo>
                  <a:lnTo>
                    <a:pt x="2485613" y="2748856"/>
                  </a:lnTo>
                  <a:lnTo>
                    <a:pt x="2464079" y="2782537"/>
                  </a:lnTo>
                  <a:lnTo>
                    <a:pt x="2433281" y="2809186"/>
                  </a:lnTo>
                  <a:lnTo>
                    <a:pt x="2399113" y="2826536"/>
                  </a:lnTo>
                  <a:lnTo>
                    <a:pt x="2358737" y="2836837"/>
                  </a:lnTo>
                  <a:lnTo>
                    <a:pt x="2312236" y="2836791"/>
                  </a:lnTo>
                  <a:lnTo>
                    <a:pt x="2259692" y="2823098"/>
                  </a:lnTo>
                  <a:lnTo>
                    <a:pt x="2201189" y="2792460"/>
                  </a:lnTo>
                  <a:lnTo>
                    <a:pt x="2164127" y="2767558"/>
                  </a:lnTo>
                  <a:lnTo>
                    <a:pt x="2123672" y="2740517"/>
                  </a:lnTo>
                  <a:lnTo>
                    <a:pt x="2079141" y="2712928"/>
                  </a:lnTo>
                  <a:lnTo>
                    <a:pt x="2029850" y="2686384"/>
                  </a:lnTo>
                  <a:lnTo>
                    <a:pt x="1975116" y="2662476"/>
                  </a:lnTo>
                  <a:lnTo>
                    <a:pt x="1910853" y="2639114"/>
                  </a:lnTo>
                  <a:lnTo>
                    <a:pt x="1857694" y="2622086"/>
                  </a:lnTo>
                  <a:lnTo>
                    <a:pt x="1814612" y="2610485"/>
                  </a:lnTo>
                  <a:lnTo>
                    <a:pt x="1754568" y="2599941"/>
                  </a:lnTo>
                  <a:lnTo>
                    <a:pt x="1736154" y="2595560"/>
                  </a:lnTo>
                  <a:lnTo>
                    <a:pt x="1720059" y="2586312"/>
                  </a:lnTo>
                  <a:lnTo>
                    <a:pt x="1707083" y="2572957"/>
                  </a:lnTo>
                  <a:lnTo>
                    <a:pt x="1698028" y="2556253"/>
                  </a:lnTo>
                  <a:lnTo>
                    <a:pt x="1686317" y="2532178"/>
                  </a:lnTo>
                  <a:lnTo>
                    <a:pt x="1668364" y="2510368"/>
                  </a:lnTo>
                  <a:lnTo>
                    <a:pt x="1642842" y="2494549"/>
                  </a:lnTo>
                  <a:lnTo>
                    <a:pt x="1608429" y="2488448"/>
                  </a:lnTo>
                  <a:lnTo>
                    <a:pt x="1573290" y="2494992"/>
                  </a:lnTo>
                  <a:lnTo>
                    <a:pt x="1547742" y="2511871"/>
                  </a:lnTo>
                  <a:lnTo>
                    <a:pt x="1530262" y="2534959"/>
                  </a:lnTo>
                  <a:lnTo>
                    <a:pt x="1519326" y="2560126"/>
                  </a:lnTo>
                  <a:lnTo>
                    <a:pt x="1509477" y="2577536"/>
                  </a:lnTo>
                  <a:lnTo>
                    <a:pt x="1494448" y="2589344"/>
                  </a:lnTo>
                  <a:lnTo>
                    <a:pt x="1475726" y="2596469"/>
                  </a:lnTo>
                  <a:lnTo>
                    <a:pt x="1454797" y="2599827"/>
                  </a:lnTo>
                  <a:lnTo>
                    <a:pt x="1419631" y="2604584"/>
                  </a:lnTo>
                  <a:lnTo>
                    <a:pt x="1378474" y="2613598"/>
                  </a:lnTo>
                  <a:lnTo>
                    <a:pt x="1332625" y="2626846"/>
                  </a:lnTo>
                  <a:lnTo>
                    <a:pt x="1283385" y="2644306"/>
                  </a:lnTo>
                  <a:lnTo>
                    <a:pt x="1232052" y="2665956"/>
                  </a:lnTo>
                  <a:lnTo>
                    <a:pt x="1186044" y="2688849"/>
                  </a:lnTo>
                  <a:lnTo>
                    <a:pt x="1140811" y="2714747"/>
                  </a:lnTo>
                  <a:lnTo>
                    <a:pt x="1096410" y="2743028"/>
                  </a:lnTo>
                  <a:lnTo>
                    <a:pt x="1052899" y="2773068"/>
                  </a:lnTo>
                  <a:lnTo>
                    <a:pt x="1010335" y="2804246"/>
                  </a:lnTo>
                  <a:lnTo>
                    <a:pt x="970071" y="2827239"/>
                  </a:lnTo>
                  <a:lnTo>
                    <a:pt x="923611" y="2841601"/>
                  </a:lnTo>
                  <a:lnTo>
                    <a:pt x="875151" y="2845852"/>
                  </a:lnTo>
                  <a:lnTo>
                    <a:pt x="828887" y="2838512"/>
                  </a:lnTo>
                  <a:lnTo>
                    <a:pt x="789012" y="2818102"/>
                  </a:lnTo>
                  <a:lnTo>
                    <a:pt x="756998" y="2785831"/>
                  </a:lnTo>
                  <a:lnTo>
                    <a:pt x="734698" y="2747770"/>
                  </a:lnTo>
                  <a:lnTo>
                    <a:pt x="721374" y="2705410"/>
                  </a:lnTo>
                  <a:lnTo>
                    <a:pt x="716289" y="2660239"/>
                  </a:lnTo>
                  <a:lnTo>
                    <a:pt x="718705" y="2613746"/>
                  </a:lnTo>
                  <a:lnTo>
                    <a:pt x="722469" y="2578721"/>
                  </a:lnTo>
                  <a:lnTo>
                    <a:pt x="725151" y="2540408"/>
                  </a:lnTo>
                  <a:lnTo>
                    <a:pt x="726478" y="2499185"/>
                  </a:lnTo>
                  <a:lnTo>
                    <a:pt x="726179" y="2455434"/>
                  </a:lnTo>
                  <a:lnTo>
                    <a:pt x="723982" y="2409534"/>
                  </a:lnTo>
                  <a:lnTo>
                    <a:pt x="719615" y="2361864"/>
                  </a:lnTo>
                  <a:lnTo>
                    <a:pt x="712804" y="2312806"/>
                  </a:lnTo>
                  <a:lnTo>
                    <a:pt x="703278" y="2262739"/>
                  </a:lnTo>
                  <a:lnTo>
                    <a:pt x="690766" y="2212043"/>
                  </a:lnTo>
                  <a:lnTo>
                    <a:pt x="674994" y="2161097"/>
                  </a:lnTo>
                  <a:lnTo>
                    <a:pt x="655690" y="2110283"/>
                  </a:lnTo>
                  <a:lnTo>
                    <a:pt x="632583" y="2059979"/>
                  </a:lnTo>
                  <a:lnTo>
                    <a:pt x="605400" y="2010566"/>
                  </a:lnTo>
                  <a:lnTo>
                    <a:pt x="573869" y="1962423"/>
                  </a:lnTo>
                  <a:lnTo>
                    <a:pt x="537717" y="1915932"/>
                  </a:lnTo>
                  <a:lnTo>
                    <a:pt x="482525" y="1852974"/>
                  </a:lnTo>
                  <a:lnTo>
                    <a:pt x="431561" y="1799206"/>
                  </a:lnTo>
                  <a:lnTo>
                    <a:pt x="384474" y="1753788"/>
                  </a:lnTo>
                  <a:lnTo>
                    <a:pt x="340912" y="1715879"/>
                  </a:lnTo>
                  <a:lnTo>
                    <a:pt x="300524" y="1684638"/>
                  </a:lnTo>
                  <a:lnTo>
                    <a:pt x="262959" y="1659224"/>
                  </a:lnTo>
                  <a:lnTo>
                    <a:pt x="227863" y="1638797"/>
                  </a:lnTo>
                  <a:lnTo>
                    <a:pt x="163677" y="1609540"/>
                  </a:lnTo>
                  <a:lnTo>
                    <a:pt x="133883" y="1599029"/>
                  </a:lnTo>
                  <a:lnTo>
                    <a:pt x="104630" y="1586797"/>
                  </a:lnTo>
                  <a:lnTo>
                    <a:pt x="71392" y="1566237"/>
                  </a:lnTo>
                  <a:lnTo>
                    <a:pt x="39392" y="1536496"/>
                  </a:lnTo>
                  <a:lnTo>
                    <a:pt x="13854" y="1496725"/>
                  </a:lnTo>
                  <a:lnTo>
                    <a:pt x="0" y="1446070"/>
                  </a:lnTo>
                  <a:lnTo>
                    <a:pt x="47" y="1393232"/>
                  </a:lnTo>
                  <a:lnTo>
                    <a:pt x="12398" y="1347193"/>
                  </a:lnTo>
                  <a:lnTo>
                    <a:pt x="36572" y="1307546"/>
                  </a:lnTo>
                  <a:lnTo>
                    <a:pt x="72088" y="1273885"/>
                  </a:lnTo>
                  <a:lnTo>
                    <a:pt x="118465" y="1245803"/>
                  </a:lnTo>
                  <a:lnTo>
                    <a:pt x="153155" y="1228191"/>
                  </a:lnTo>
                  <a:lnTo>
                    <a:pt x="190037" y="1208260"/>
                  </a:lnTo>
                  <a:lnTo>
                    <a:pt x="228643" y="1185983"/>
                  </a:lnTo>
                  <a:lnTo>
                    <a:pt x="268501" y="1161331"/>
                  </a:lnTo>
                  <a:lnTo>
                    <a:pt x="309141" y="1134277"/>
                  </a:lnTo>
                  <a:lnTo>
                    <a:pt x="350092" y="1104794"/>
                  </a:lnTo>
                  <a:lnTo>
                    <a:pt x="390885" y="1072852"/>
                  </a:lnTo>
                  <a:lnTo>
                    <a:pt x="431048" y="1038426"/>
                  </a:lnTo>
                  <a:lnTo>
                    <a:pt x="470111" y="1001485"/>
                  </a:lnTo>
                  <a:lnTo>
                    <a:pt x="507603" y="962004"/>
                  </a:lnTo>
                  <a:lnTo>
                    <a:pt x="543055" y="919954"/>
                  </a:lnTo>
                  <a:lnTo>
                    <a:pt x="575995" y="875306"/>
                  </a:lnTo>
                  <a:lnTo>
                    <a:pt x="608695" y="823443"/>
                  </a:lnTo>
                  <a:lnTo>
                    <a:pt x="636670" y="770632"/>
                  </a:lnTo>
                  <a:lnTo>
                    <a:pt x="660237" y="717263"/>
                  </a:lnTo>
                  <a:lnTo>
                    <a:pt x="679710" y="663727"/>
                  </a:lnTo>
                  <a:lnTo>
                    <a:pt x="695406" y="610417"/>
                  </a:lnTo>
                  <a:lnTo>
                    <a:pt x="707639" y="557724"/>
                  </a:lnTo>
                  <a:lnTo>
                    <a:pt x="716726" y="506038"/>
                  </a:lnTo>
                  <a:lnTo>
                    <a:pt x="722980" y="455752"/>
                  </a:lnTo>
                  <a:lnTo>
                    <a:pt x="726719" y="407256"/>
                  </a:lnTo>
                  <a:lnTo>
                    <a:pt x="728256" y="360942"/>
                  </a:lnTo>
                  <a:lnTo>
                    <a:pt x="727908" y="317201"/>
                  </a:lnTo>
                  <a:lnTo>
                    <a:pt x="725990" y="276424"/>
                  </a:lnTo>
                  <a:lnTo>
                    <a:pt x="722817" y="239004"/>
                  </a:lnTo>
                  <a:lnTo>
                    <a:pt x="718705" y="205331"/>
                  </a:lnTo>
                  <a:lnTo>
                    <a:pt x="716390" y="158435"/>
                  </a:lnTo>
                  <a:lnTo>
                    <a:pt x="723522" y="112459"/>
                  </a:lnTo>
                  <a:lnTo>
                    <a:pt x="741640" y="71078"/>
                  </a:lnTo>
                  <a:lnTo>
                    <a:pt x="772286" y="37970"/>
                  </a:lnTo>
                  <a:close/>
                </a:path>
              </a:pathLst>
            </a:custGeom>
            <a:ln w="152793">
              <a:solidFill>
                <a:srgbClr val="E50B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526017" y="6262973"/>
              <a:ext cx="160273" cy="16026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784804" y="6262973"/>
              <a:ext cx="160273" cy="16026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043584" y="6262973"/>
              <a:ext cx="160273" cy="16026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9302367" y="6262973"/>
              <a:ext cx="160273" cy="16026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526017" y="6516130"/>
              <a:ext cx="160273" cy="16026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784804" y="6516130"/>
              <a:ext cx="160273" cy="16026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9043584" y="6516130"/>
              <a:ext cx="160273" cy="16026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9302367" y="6516130"/>
              <a:ext cx="160273" cy="16026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526017" y="6769274"/>
              <a:ext cx="160273" cy="1602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8784804" y="6769274"/>
              <a:ext cx="160273" cy="16027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043584" y="6769274"/>
              <a:ext cx="160273" cy="1602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9302367" y="6769274"/>
              <a:ext cx="160273" cy="1602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526017" y="7022442"/>
              <a:ext cx="160273" cy="16027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8784804" y="7022442"/>
              <a:ext cx="160273" cy="16027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9043584" y="7022442"/>
              <a:ext cx="160273" cy="16027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9302367" y="7022442"/>
              <a:ext cx="160273" cy="16027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9560812" y="6262973"/>
              <a:ext cx="160273" cy="16026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9560812" y="6516130"/>
              <a:ext cx="160273" cy="16026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9560812" y="6769274"/>
              <a:ext cx="160273" cy="16027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9560812" y="7022442"/>
              <a:ext cx="160273" cy="16027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8526017" y="7276442"/>
              <a:ext cx="160273" cy="16028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9043584" y="7276442"/>
              <a:ext cx="160273" cy="16028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8784804" y="7276442"/>
              <a:ext cx="160273" cy="16028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9302367" y="7276442"/>
              <a:ext cx="160273" cy="16028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9560812" y="7276442"/>
              <a:ext cx="160273" cy="16028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/>
          <p:nvPr/>
        </p:nvSpPr>
        <p:spPr>
          <a:xfrm>
            <a:off x="1270000" y="11902514"/>
            <a:ext cx="1542796" cy="54348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2942315" y="11851715"/>
            <a:ext cx="7401559" cy="589280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40"/>
              </a:spcBef>
            </a:pPr>
            <a:r>
              <a:rPr sz="1200" dirty="0">
                <a:latin typeface="Roboto"/>
                <a:cs typeface="Roboto"/>
              </a:rPr>
              <a:t>Dieses </a:t>
            </a:r>
            <a:r>
              <a:rPr sz="1200" spc="-10" dirty="0">
                <a:latin typeface="Roboto"/>
                <a:cs typeface="Roboto"/>
              </a:rPr>
              <a:t>Werk </a:t>
            </a:r>
            <a:r>
              <a:rPr sz="1200" dirty="0">
                <a:latin typeface="Roboto"/>
                <a:cs typeface="Roboto"/>
              </a:rPr>
              <a:t>ist lizenziert </a:t>
            </a:r>
            <a:r>
              <a:rPr sz="1200" spc="-5" dirty="0">
                <a:latin typeface="Roboto"/>
                <a:cs typeface="Roboto"/>
              </a:rPr>
              <a:t>unter </a:t>
            </a:r>
            <a:r>
              <a:rPr sz="1200" dirty="0">
                <a:latin typeface="Roboto"/>
                <a:cs typeface="Roboto"/>
              </a:rPr>
              <a:t>CC einer </a:t>
            </a:r>
            <a:r>
              <a:rPr sz="1200" spc="-5" dirty="0">
                <a:latin typeface="Roboto"/>
                <a:cs typeface="Roboto"/>
              </a:rPr>
              <a:t>Creative </a:t>
            </a:r>
            <a:r>
              <a:rPr sz="1200" dirty="0">
                <a:latin typeface="Roboto"/>
                <a:cs typeface="Roboto"/>
              </a:rPr>
              <a:t>Commons Namensnennung - </a:t>
            </a:r>
            <a:r>
              <a:rPr sz="1200" spc="-10" dirty="0">
                <a:latin typeface="Roboto"/>
                <a:cs typeface="Roboto"/>
              </a:rPr>
              <a:t>Weitergabe </a:t>
            </a:r>
            <a:r>
              <a:rPr sz="1200" spc="-5" dirty="0">
                <a:latin typeface="Roboto"/>
                <a:cs typeface="Roboto"/>
              </a:rPr>
              <a:t>unter gleichen  </a:t>
            </a:r>
            <a:r>
              <a:rPr sz="1200" dirty="0">
                <a:latin typeface="Roboto"/>
                <a:cs typeface="Roboto"/>
              </a:rPr>
              <a:t>Bedingungen 4.0 International </a:t>
            </a:r>
            <a:r>
              <a:rPr sz="1200" spc="-5" dirty="0">
                <a:latin typeface="Roboto"/>
                <a:cs typeface="Roboto"/>
              </a:rPr>
              <a:t>Lizenz, </a:t>
            </a:r>
            <a:r>
              <a:rPr sz="1200" dirty="0">
                <a:latin typeface="Roboto"/>
                <a:cs typeface="Roboto"/>
              </a:rPr>
              <a:t>zu </a:t>
            </a:r>
            <a:r>
              <a:rPr sz="1200" spc="-10" dirty="0">
                <a:latin typeface="Roboto"/>
                <a:cs typeface="Roboto"/>
              </a:rPr>
              <a:t>finden </a:t>
            </a:r>
            <a:r>
              <a:rPr sz="1200" spc="-5" dirty="0">
                <a:latin typeface="Roboto"/>
                <a:cs typeface="Roboto"/>
              </a:rPr>
              <a:t>unter </a:t>
            </a:r>
            <a:r>
              <a:rPr sz="1200" spc="-10" dirty="0">
                <a:latin typeface="Roboto"/>
                <a:cs typeface="Roboto"/>
              </a:rPr>
              <a:t>https://creativecommons.org/licenses/by/4.0/deed.de.  </a:t>
            </a:r>
            <a:r>
              <a:rPr sz="1200" dirty="0">
                <a:latin typeface="Roboto"/>
                <a:cs typeface="Roboto"/>
              </a:rPr>
              <a:t>Der </a:t>
            </a:r>
            <a:r>
              <a:rPr sz="1200" spc="-5" dirty="0">
                <a:latin typeface="Roboto"/>
                <a:cs typeface="Roboto"/>
              </a:rPr>
              <a:t>Urheber </a:t>
            </a:r>
            <a:r>
              <a:rPr sz="1200" dirty="0">
                <a:latin typeface="Roboto"/>
                <a:cs typeface="Roboto"/>
              </a:rPr>
              <a:t>soll </a:t>
            </a:r>
            <a:r>
              <a:rPr sz="1200" spc="-5" dirty="0">
                <a:latin typeface="Roboto"/>
                <a:cs typeface="Roboto"/>
              </a:rPr>
              <a:t>bei </a:t>
            </a:r>
            <a:r>
              <a:rPr sz="1200" dirty="0">
                <a:latin typeface="Roboto"/>
                <a:cs typeface="Roboto"/>
              </a:rPr>
              <a:t>der </a:t>
            </a:r>
            <a:r>
              <a:rPr sz="1200" spc="-5" dirty="0">
                <a:latin typeface="Roboto"/>
                <a:cs typeface="Roboto"/>
              </a:rPr>
              <a:t>Weiterverwendung wie folgt genannt werden: </a:t>
            </a:r>
            <a:r>
              <a:rPr sz="1200" dirty="0">
                <a:latin typeface="Roboto"/>
                <a:cs typeface="Roboto"/>
              </a:rPr>
              <a:t>Calliope</a:t>
            </a:r>
            <a:r>
              <a:rPr sz="1200" spc="10" dirty="0">
                <a:latin typeface="Roboto"/>
                <a:cs typeface="Roboto"/>
              </a:rPr>
              <a:t> </a:t>
            </a:r>
            <a:r>
              <a:rPr sz="1200" dirty="0">
                <a:latin typeface="Roboto"/>
                <a:cs typeface="Roboto"/>
              </a:rPr>
              <a:t>gGmbH</a:t>
            </a:r>
            <a:endParaRPr sz="1200">
              <a:latin typeface="Roboto"/>
              <a:cs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2337" y="1436407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592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592" y="374434"/>
                </a:lnTo>
                <a:lnTo>
                  <a:pt x="41592" y="332828"/>
                </a:lnTo>
                <a:close/>
              </a:path>
              <a:path w="41909" h="374650">
                <a:moveTo>
                  <a:pt x="41592" y="0"/>
                </a:moveTo>
                <a:lnTo>
                  <a:pt x="0" y="0"/>
                </a:lnTo>
                <a:lnTo>
                  <a:pt x="0" y="83210"/>
                </a:lnTo>
                <a:lnTo>
                  <a:pt x="0" y="166420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166420"/>
                </a:lnTo>
                <a:lnTo>
                  <a:pt x="41592" y="83210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622337" y="189405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22337" y="2018855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22337" y="2143670"/>
            <a:ext cx="41910" cy="499745"/>
          </a:xfrm>
          <a:custGeom>
            <a:avLst/>
            <a:gdLst/>
            <a:ahLst/>
            <a:cxnLst/>
            <a:rect l="l" t="t" r="r" b="b"/>
            <a:pathLst>
              <a:path w="41909" h="499744">
                <a:moveTo>
                  <a:pt x="41592" y="208013"/>
                </a:moveTo>
                <a:lnTo>
                  <a:pt x="0" y="208013"/>
                </a:lnTo>
                <a:lnTo>
                  <a:pt x="0" y="499249"/>
                </a:lnTo>
                <a:lnTo>
                  <a:pt x="41592" y="499249"/>
                </a:lnTo>
                <a:lnTo>
                  <a:pt x="41592" y="208013"/>
                </a:lnTo>
                <a:close/>
              </a:path>
              <a:path w="41909" h="499744">
                <a:moveTo>
                  <a:pt x="41592" y="0"/>
                </a:moveTo>
                <a:lnTo>
                  <a:pt x="0" y="0"/>
                </a:lnTo>
                <a:lnTo>
                  <a:pt x="0" y="166408"/>
                </a:lnTo>
                <a:lnTo>
                  <a:pt x="41592" y="166408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63942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663942" y="1686039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63942" y="1810841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605" y="208013"/>
                </a:moveTo>
                <a:lnTo>
                  <a:pt x="0" y="208013"/>
                </a:lnTo>
                <a:lnTo>
                  <a:pt x="0" y="374421"/>
                </a:lnTo>
                <a:lnTo>
                  <a:pt x="41605" y="374421"/>
                </a:lnTo>
                <a:lnTo>
                  <a:pt x="41605" y="208013"/>
                </a:lnTo>
                <a:close/>
              </a:path>
              <a:path w="41909" h="374650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37465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663942" y="2351684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663942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705547" y="1436407"/>
            <a:ext cx="41910" cy="749300"/>
          </a:xfrm>
          <a:custGeom>
            <a:avLst/>
            <a:gdLst/>
            <a:ahLst/>
            <a:cxnLst/>
            <a:rect l="l" t="t" r="r" b="b"/>
            <a:pathLst>
              <a:path w="41909" h="749300">
                <a:moveTo>
                  <a:pt x="41605" y="707263"/>
                </a:moveTo>
                <a:lnTo>
                  <a:pt x="0" y="707263"/>
                </a:lnTo>
                <a:lnTo>
                  <a:pt x="0" y="748868"/>
                </a:lnTo>
                <a:lnTo>
                  <a:pt x="41605" y="748868"/>
                </a:lnTo>
                <a:lnTo>
                  <a:pt x="41605" y="707263"/>
                </a:lnTo>
                <a:close/>
              </a:path>
              <a:path w="41909" h="749300">
                <a:moveTo>
                  <a:pt x="41605" y="582447"/>
                </a:moveTo>
                <a:lnTo>
                  <a:pt x="0" y="582447"/>
                </a:lnTo>
                <a:lnTo>
                  <a:pt x="0" y="665657"/>
                </a:lnTo>
                <a:lnTo>
                  <a:pt x="41605" y="665657"/>
                </a:lnTo>
                <a:lnTo>
                  <a:pt x="41605" y="582447"/>
                </a:lnTo>
                <a:close/>
              </a:path>
              <a:path w="41909" h="749300">
                <a:moveTo>
                  <a:pt x="41605" y="499249"/>
                </a:moveTo>
                <a:lnTo>
                  <a:pt x="0" y="499249"/>
                </a:lnTo>
                <a:lnTo>
                  <a:pt x="0" y="540854"/>
                </a:lnTo>
                <a:lnTo>
                  <a:pt x="41605" y="540854"/>
                </a:lnTo>
                <a:lnTo>
                  <a:pt x="41605" y="499249"/>
                </a:lnTo>
                <a:close/>
              </a:path>
              <a:path w="41909" h="749300">
                <a:moveTo>
                  <a:pt x="41605" y="332828"/>
                </a:moveTo>
                <a:lnTo>
                  <a:pt x="0" y="332828"/>
                </a:lnTo>
                <a:lnTo>
                  <a:pt x="0" y="457644"/>
                </a:lnTo>
                <a:lnTo>
                  <a:pt x="41605" y="457644"/>
                </a:lnTo>
                <a:lnTo>
                  <a:pt x="41605" y="332828"/>
                </a:lnTo>
                <a:close/>
              </a:path>
              <a:path w="41909" h="749300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749300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74930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705547" y="2351683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249618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747152" y="1436407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592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592" y="374434"/>
                </a:lnTo>
                <a:lnTo>
                  <a:pt x="41592" y="332828"/>
                </a:lnTo>
                <a:close/>
              </a:path>
              <a:path w="41909" h="374650">
                <a:moveTo>
                  <a:pt x="41592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249631"/>
                </a:lnTo>
                <a:close/>
              </a:path>
              <a:path w="41909" h="374650">
                <a:moveTo>
                  <a:pt x="41592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592" y="208026"/>
                </a:lnTo>
                <a:lnTo>
                  <a:pt x="41592" y="166420"/>
                </a:lnTo>
                <a:lnTo>
                  <a:pt x="41592" y="83210"/>
                </a:lnTo>
                <a:close/>
              </a:path>
              <a:path w="41909" h="374650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47152" y="1894052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747152" y="2102065"/>
            <a:ext cx="41910" cy="167005"/>
          </a:xfrm>
          <a:custGeom>
            <a:avLst/>
            <a:gdLst/>
            <a:ahLst/>
            <a:cxnLst/>
            <a:rect l="l" t="t" r="r" b="b"/>
            <a:pathLst>
              <a:path w="41909" h="167005">
                <a:moveTo>
                  <a:pt x="41605" y="0"/>
                </a:moveTo>
                <a:lnTo>
                  <a:pt x="0" y="0"/>
                </a:lnTo>
                <a:lnTo>
                  <a:pt x="0" y="166408"/>
                </a:lnTo>
                <a:lnTo>
                  <a:pt x="41605" y="166408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747152" y="2351683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592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592" y="291223"/>
                </a:lnTo>
                <a:lnTo>
                  <a:pt x="41592" y="249618"/>
                </a:lnTo>
                <a:close/>
              </a:path>
              <a:path w="41909" h="291464">
                <a:moveTo>
                  <a:pt x="41592" y="83210"/>
                </a:moveTo>
                <a:lnTo>
                  <a:pt x="0" y="83210"/>
                </a:lnTo>
                <a:lnTo>
                  <a:pt x="0" y="208026"/>
                </a:lnTo>
                <a:lnTo>
                  <a:pt x="41592" y="208026"/>
                </a:lnTo>
                <a:lnTo>
                  <a:pt x="41592" y="83210"/>
                </a:lnTo>
                <a:close/>
              </a:path>
              <a:path w="41909" h="291464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88757" y="1436407"/>
            <a:ext cx="41910" cy="624205"/>
          </a:xfrm>
          <a:custGeom>
            <a:avLst/>
            <a:gdLst/>
            <a:ahLst/>
            <a:cxnLst/>
            <a:rect l="l" t="t" r="r" b="b"/>
            <a:pathLst>
              <a:path w="41909" h="624205">
                <a:moveTo>
                  <a:pt x="41605" y="540854"/>
                </a:moveTo>
                <a:lnTo>
                  <a:pt x="0" y="540854"/>
                </a:lnTo>
                <a:lnTo>
                  <a:pt x="0" y="624078"/>
                </a:lnTo>
                <a:lnTo>
                  <a:pt x="41605" y="624078"/>
                </a:lnTo>
                <a:lnTo>
                  <a:pt x="41605" y="540854"/>
                </a:lnTo>
                <a:close/>
              </a:path>
              <a:path w="41909" h="624205">
                <a:moveTo>
                  <a:pt x="41605" y="416039"/>
                </a:moveTo>
                <a:lnTo>
                  <a:pt x="0" y="416039"/>
                </a:lnTo>
                <a:lnTo>
                  <a:pt x="0" y="499249"/>
                </a:lnTo>
                <a:lnTo>
                  <a:pt x="41605" y="499249"/>
                </a:lnTo>
                <a:lnTo>
                  <a:pt x="41605" y="416039"/>
                </a:lnTo>
                <a:close/>
              </a:path>
              <a:path w="41909" h="624205">
                <a:moveTo>
                  <a:pt x="41605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605" y="374434"/>
                </a:lnTo>
                <a:lnTo>
                  <a:pt x="41605" y="332828"/>
                </a:lnTo>
                <a:close/>
              </a:path>
              <a:path w="41909" h="624205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624205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624205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8757" y="2185275"/>
            <a:ext cx="41910" cy="457834"/>
          </a:xfrm>
          <a:custGeom>
            <a:avLst/>
            <a:gdLst/>
            <a:ahLst/>
            <a:cxnLst/>
            <a:rect l="l" t="t" r="r" b="b"/>
            <a:pathLst>
              <a:path w="41909" h="457835">
                <a:moveTo>
                  <a:pt x="41605" y="416026"/>
                </a:moveTo>
                <a:lnTo>
                  <a:pt x="0" y="416026"/>
                </a:lnTo>
                <a:lnTo>
                  <a:pt x="0" y="457631"/>
                </a:lnTo>
                <a:lnTo>
                  <a:pt x="41605" y="457631"/>
                </a:lnTo>
                <a:lnTo>
                  <a:pt x="41605" y="416026"/>
                </a:lnTo>
                <a:close/>
              </a:path>
              <a:path w="41909" h="457835">
                <a:moveTo>
                  <a:pt x="41605" y="249618"/>
                </a:moveTo>
                <a:lnTo>
                  <a:pt x="0" y="249618"/>
                </a:lnTo>
                <a:lnTo>
                  <a:pt x="0" y="374434"/>
                </a:lnTo>
                <a:lnTo>
                  <a:pt x="41605" y="374434"/>
                </a:lnTo>
                <a:lnTo>
                  <a:pt x="41605" y="249618"/>
                </a:lnTo>
                <a:close/>
              </a:path>
              <a:path w="41909" h="457835">
                <a:moveTo>
                  <a:pt x="41605" y="166408"/>
                </a:moveTo>
                <a:lnTo>
                  <a:pt x="0" y="166408"/>
                </a:lnTo>
                <a:lnTo>
                  <a:pt x="0" y="208013"/>
                </a:lnTo>
                <a:lnTo>
                  <a:pt x="41605" y="208013"/>
                </a:lnTo>
                <a:lnTo>
                  <a:pt x="41605" y="166408"/>
                </a:lnTo>
                <a:close/>
              </a:path>
              <a:path w="41909" h="457835">
                <a:moveTo>
                  <a:pt x="41605" y="83197"/>
                </a:moveTo>
                <a:lnTo>
                  <a:pt x="0" y="83197"/>
                </a:lnTo>
                <a:lnTo>
                  <a:pt x="0" y="124802"/>
                </a:lnTo>
                <a:lnTo>
                  <a:pt x="41605" y="124802"/>
                </a:lnTo>
                <a:lnTo>
                  <a:pt x="41605" y="83197"/>
                </a:lnTo>
                <a:close/>
              </a:path>
              <a:path w="41909" h="457835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830349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830350" y="1686038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83197"/>
                </a:moveTo>
                <a:lnTo>
                  <a:pt x="0" y="83197"/>
                </a:lnTo>
                <a:lnTo>
                  <a:pt x="0" y="124802"/>
                </a:lnTo>
                <a:lnTo>
                  <a:pt x="41605" y="124802"/>
                </a:lnTo>
                <a:lnTo>
                  <a:pt x="41605" y="83197"/>
                </a:lnTo>
                <a:close/>
              </a:path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830350" y="2102065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249618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830349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3" name="object 23"/>
          <p:cNvGrpSpPr/>
          <p:nvPr/>
        </p:nvGrpSpPr>
        <p:grpSpPr>
          <a:xfrm>
            <a:off x="7871955" y="1436408"/>
            <a:ext cx="956944" cy="1206500"/>
            <a:chOff x="7871955" y="1436408"/>
            <a:chExt cx="956944" cy="1206500"/>
          </a:xfrm>
        </p:grpSpPr>
        <p:sp>
          <p:nvSpPr>
            <p:cNvPr id="24" name="object 24"/>
            <p:cNvSpPr/>
            <p:nvPr/>
          </p:nvSpPr>
          <p:spPr>
            <a:xfrm>
              <a:off x="7871955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41605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605" y="1206512"/>
                  </a:lnTo>
                  <a:lnTo>
                    <a:pt x="41605" y="915276"/>
                  </a:lnTo>
                  <a:close/>
                </a:path>
                <a:path w="416559" h="1207135">
                  <a:moveTo>
                    <a:pt x="41605" y="499249"/>
                  </a:moveTo>
                  <a:lnTo>
                    <a:pt x="0" y="499249"/>
                  </a:lnTo>
                  <a:lnTo>
                    <a:pt x="0" y="540854"/>
                  </a:lnTo>
                  <a:lnTo>
                    <a:pt x="41605" y="540854"/>
                  </a:lnTo>
                  <a:lnTo>
                    <a:pt x="41605" y="499249"/>
                  </a:lnTo>
                  <a:close/>
                </a:path>
                <a:path w="416559" h="1207135">
                  <a:moveTo>
                    <a:pt x="41605" y="332828"/>
                  </a:moveTo>
                  <a:lnTo>
                    <a:pt x="0" y="332828"/>
                  </a:lnTo>
                  <a:lnTo>
                    <a:pt x="0" y="374434"/>
                  </a:lnTo>
                  <a:lnTo>
                    <a:pt x="41605" y="374434"/>
                  </a:lnTo>
                  <a:lnTo>
                    <a:pt x="41605" y="332828"/>
                  </a:lnTo>
                  <a:close/>
                </a:path>
                <a:path w="416559" h="1207135">
                  <a:moveTo>
                    <a:pt x="41605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605" y="291236"/>
                  </a:lnTo>
                  <a:lnTo>
                    <a:pt x="41605" y="166420"/>
                  </a:lnTo>
                  <a:lnTo>
                    <a:pt x="41605" y="83210"/>
                  </a:lnTo>
                  <a:lnTo>
                    <a:pt x="41605" y="0"/>
                  </a:lnTo>
                  <a:close/>
                </a:path>
                <a:path w="416559" h="1207135">
                  <a:moveTo>
                    <a:pt x="124802" y="1164894"/>
                  </a:moveTo>
                  <a:lnTo>
                    <a:pt x="83210" y="1164894"/>
                  </a:lnTo>
                  <a:lnTo>
                    <a:pt x="83210" y="1206500"/>
                  </a:lnTo>
                  <a:lnTo>
                    <a:pt x="124802" y="1206500"/>
                  </a:lnTo>
                  <a:lnTo>
                    <a:pt x="124802" y="1164894"/>
                  </a:lnTo>
                  <a:close/>
                </a:path>
                <a:path w="416559" h="1207135">
                  <a:moveTo>
                    <a:pt x="124802" y="956881"/>
                  </a:moveTo>
                  <a:lnTo>
                    <a:pt x="83210" y="956881"/>
                  </a:lnTo>
                  <a:lnTo>
                    <a:pt x="83210" y="1123289"/>
                  </a:lnTo>
                  <a:lnTo>
                    <a:pt x="124802" y="1123289"/>
                  </a:lnTo>
                  <a:lnTo>
                    <a:pt x="124802" y="956881"/>
                  </a:lnTo>
                  <a:close/>
                </a:path>
                <a:path w="416559" h="1207135">
                  <a:moveTo>
                    <a:pt x="124802" y="748868"/>
                  </a:moveTo>
                  <a:lnTo>
                    <a:pt x="83210" y="748868"/>
                  </a:lnTo>
                  <a:lnTo>
                    <a:pt x="41605" y="748868"/>
                  </a:lnTo>
                  <a:lnTo>
                    <a:pt x="0" y="748868"/>
                  </a:lnTo>
                  <a:lnTo>
                    <a:pt x="0" y="790473"/>
                  </a:lnTo>
                  <a:lnTo>
                    <a:pt x="41605" y="790473"/>
                  </a:lnTo>
                  <a:lnTo>
                    <a:pt x="41605" y="832065"/>
                  </a:lnTo>
                  <a:lnTo>
                    <a:pt x="0" y="832065"/>
                  </a:lnTo>
                  <a:lnTo>
                    <a:pt x="0" y="873671"/>
                  </a:lnTo>
                  <a:lnTo>
                    <a:pt x="41605" y="873671"/>
                  </a:lnTo>
                  <a:lnTo>
                    <a:pt x="83210" y="873683"/>
                  </a:lnTo>
                  <a:lnTo>
                    <a:pt x="83210" y="915276"/>
                  </a:lnTo>
                  <a:lnTo>
                    <a:pt x="124802" y="915276"/>
                  </a:lnTo>
                  <a:lnTo>
                    <a:pt x="124802" y="832065"/>
                  </a:lnTo>
                  <a:lnTo>
                    <a:pt x="83210" y="832065"/>
                  </a:lnTo>
                  <a:lnTo>
                    <a:pt x="83210" y="790473"/>
                  </a:lnTo>
                  <a:lnTo>
                    <a:pt x="124802" y="790473"/>
                  </a:lnTo>
                  <a:lnTo>
                    <a:pt x="124802" y="748868"/>
                  </a:lnTo>
                  <a:close/>
                </a:path>
                <a:path w="416559" h="1207135">
                  <a:moveTo>
                    <a:pt x="124802" y="457644"/>
                  </a:moveTo>
                  <a:lnTo>
                    <a:pt x="83210" y="457644"/>
                  </a:lnTo>
                  <a:lnTo>
                    <a:pt x="83210" y="416039"/>
                  </a:lnTo>
                  <a:lnTo>
                    <a:pt x="41605" y="416039"/>
                  </a:lnTo>
                  <a:lnTo>
                    <a:pt x="0" y="416039"/>
                  </a:lnTo>
                  <a:lnTo>
                    <a:pt x="0" y="457644"/>
                  </a:lnTo>
                  <a:lnTo>
                    <a:pt x="41605" y="457644"/>
                  </a:lnTo>
                  <a:lnTo>
                    <a:pt x="41605" y="499249"/>
                  </a:lnTo>
                  <a:lnTo>
                    <a:pt x="83210" y="499249"/>
                  </a:lnTo>
                  <a:lnTo>
                    <a:pt x="83210" y="540854"/>
                  </a:lnTo>
                  <a:lnTo>
                    <a:pt x="41605" y="540854"/>
                  </a:lnTo>
                  <a:lnTo>
                    <a:pt x="41605" y="582447"/>
                  </a:lnTo>
                  <a:lnTo>
                    <a:pt x="0" y="582447"/>
                  </a:lnTo>
                  <a:lnTo>
                    <a:pt x="0" y="624052"/>
                  </a:lnTo>
                  <a:lnTo>
                    <a:pt x="41605" y="624052"/>
                  </a:lnTo>
                  <a:lnTo>
                    <a:pt x="41605" y="665657"/>
                  </a:lnTo>
                  <a:lnTo>
                    <a:pt x="0" y="665657"/>
                  </a:lnTo>
                  <a:lnTo>
                    <a:pt x="0" y="707263"/>
                  </a:lnTo>
                  <a:lnTo>
                    <a:pt x="41605" y="707263"/>
                  </a:lnTo>
                  <a:lnTo>
                    <a:pt x="83210" y="707263"/>
                  </a:lnTo>
                  <a:lnTo>
                    <a:pt x="83210" y="665657"/>
                  </a:lnTo>
                  <a:lnTo>
                    <a:pt x="124802" y="665657"/>
                  </a:lnTo>
                  <a:lnTo>
                    <a:pt x="124802" y="624052"/>
                  </a:lnTo>
                  <a:lnTo>
                    <a:pt x="83210" y="624052"/>
                  </a:lnTo>
                  <a:lnTo>
                    <a:pt x="83210" y="582460"/>
                  </a:lnTo>
                  <a:lnTo>
                    <a:pt x="124802" y="582460"/>
                  </a:lnTo>
                  <a:lnTo>
                    <a:pt x="124802" y="457644"/>
                  </a:lnTo>
                  <a:close/>
                </a:path>
                <a:path w="416559" h="1207135">
                  <a:moveTo>
                    <a:pt x="124802" y="83210"/>
                  </a:moveTo>
                  <a:lnTo>
                    <a:pt x="83210" y="83210"/>
                  </a:lnTo>
                  <a:lnTo>
                    <a:pt x="83210" y="166420"/>
                  </a:lnTo>
                  <a:lnTo>
                    <a:pt x="83210" y="332828"/>
                  </a:lnTo>
                  <a:lnTo>
                    <a:pt x="124802" y="332828"/>
                  </a:lnTo>
                  <a:lnTo>
                    <a:pt x="124802" y="166420"/>
                  </a:lnTo>
                  <a:lnTo>
                    <a:pt x="124802" y="83210"/>
                  </a:lnTo>
                  <a:close/>
                </a:path>
                <a:path w="416559" h="1207135">
                  <a:moveTo>
                    <a:pt x="166420" y="956881"/>
                  </a:moveTo>
                  <a:lnTo>
                    <a:pt x="124815" y="956881"/>
                  </a:lnTo>
                  <a:lnTo>
                    <a:pt x="124815" y="998486"/>
                  </a:lnTo>
                  <a:lnTo>
                    <a:pt x="166420" y="998486"/>
                  </a:lnTo>
                  <a:lnTo>
                    <a:pt x="166420" y="956881"/>
                  </a:lnTo>
                  <a:close/>
                </a:path>
                <a:path w="416559" h="1207135">
                  <a:moveTo>
                    <a:pt x="166420" y="83210"/>
                  </a:moveTo>
                  <a:lnTo>
                    <a:pt x="124815" y="83210"/>
                  </a:lnTo>
                  <a:lnTo>
                    <a:pt x="124815" y="124815"/>
                  </a:lnTo>
                  <a:lnTo>
                    <a:pt x="166420" y="124815"/>
                  </a:lnTo>
                  <a:lnTo>
                    <a:pt x="166420" y="83210"/>
                  </a:lnTo>
                  <a:close/>
                </a:path>
                <a:path w="416559" h="1207135">
                  <a:moveTo>
                    <a:pt x="166420" y="0"/>
                  </a:moveTo>
                  <a:lnTo>
                    <a:pt x="124815" y="0"/>
                  </a:lnTo>
                  <a:lnTo>
                    <a:pt x="124815" y="41605"/>
                  </a:lnTo>
                  <a:lnTo>
                    <a:pt x="166420" y="41605"/>
                  </a:lnTo>
                  <a:lnTo>
                    <a:pt x="166420" y="0"/>
                  </a:lnTo>
                  <a:close/>
                </a:path>
                <a:path w="416559" h="1207135">
                  <a:moveTo>
                    <a:pt x="208013" y="1123289"/>
                  </a:moveTo>
                  <a:lnTo>
                    <a:pt x="166420" y="1123289"/>
                  </a:lnTo>
                  <a:lnTo>
                    <a:pt x="124815" y="1123289"/>
                  </a:lnTo>
                  <a:lnTo>
                    <a:pt x="124815" y="1164894"/>
                  </a:lnTo>
                  <a:lnTo>
                    <a:pt x="166420" y="1164894"/>
                  </a:lnTo>
                  <a:lnTo>
                    <a:pt x="208013" y="1164894"/>
                  </a:lnTo>
                  <a:lnTo>
                    <a:pt x="208013" y="1123289"/>
                  </a:lnTo>
                  <a:close/>
                </a:path>
                <a:path w="416559" h="1207135">
                  <a:moveTo>
                    <a:pt x="208013" y="1040091"/>
                  </a:moveTo>
                  <a:lnTo>
                    <a:pt x="166420" y="1040091"/>
                  </a:lnTo>
                  <a:lnTo>
                    <a:pt x="166420" y="1081697"/>
                  </a:lnTo>
                  <a:lnTo>
                    <a:pt x="208013" y="1081697"/>
                  </a:lnTo>
                  <a:lnTo>
                    <a:pt x="208013" y="1040091"/>
                  </a:lnTo>
                  <a:close/>
                </a:path>
                <a:path w="416559" h="1207135">
                  <a:moveTo>
                    <a:pt x="208013" y="873671"/>
                  </a:moveTo>
                  <a:lnTo>
                    <a:pt x="166420" y="873671"/>
                  </a:lnTo>
                  <a:lnTo>
                    <a:pt x="166420" y="790473"/>
                  </a:lnTo>
                  <a:lnTo>
                    <a:pt x="124815" y="790473"/>
                  </a:lnTo>
                  <a:lnTo>
                    <a:pt x="124815" y="915289"/>
                  </a:lnTo>
                  <a:lnTo>
                    <a:pt x="166420" y="915289"/>
                  </a:lnTo>
                  <a:lnTo>
                    <a:pt x="208013" y="915276"/>
                  </a:lnTo>
                  <a:lnTo>
                    <a:pt x="208013" y="873671"/>
                  </a:lnTo>
                  <a:close/>
                </a:path>
                <a:path w="416559" h="1207135">
                  <a:moveTo>
                    <a:pt x="208013" y="665657"/>
                  </a:moveTo>
                  <a:lnTo>
                    <a:pt x="166420" y="665657"/>
                  </a:lnTo>
                  <a:lnTo>
                    <a:pt x="166420" y="790473"/>
                  </a:lnTo>
                  <a:lnTo>
                    <a:pt x="208013" y="790473"/>
                  </a:lnTo>
                  <a:lnTo>
                    <a:pt x="208013" y="665657"/>
                  </a:lnTo>
                  <a:close/>
                </a:path>
                <a:path w="416559" h="1207135">
                  <a:moveTo>
                    <a:pt x="208013" y="416039"/>
                  </a:moveTo>
                  <a:lnTo>
                    <a:pt x="166420" y="416039"/>
                  </a:lnTo>
                  <a:lnTo>
                    <a:pt x="166420" y="374434"/>
                  </a:lnTo>
                  <a:lnTo>
                    <a:pt x="124815" y="374434"/>
                  </a:lnTo>
                  <a:lnTo>
                    <a:pt x="124815" y="457644"/>
                  </a:lnTo>
                  <a:lnTo>
                    <a:pt x="166420" y="457644"/>
                  </a:lnTo>
                  <a:lnTo>
                    <a:pt x="166420" y="540854"/>
                  </a:lnTo>
                  <a:lnTo>
                    <a:pt x="124815" y="540854"/>
                  </a:lnTo>
                  <a:lnTo>
                    <a:pt x="124815" y="582460"/>
                  </a:lnTo>
                  <a:lnTo>
                    <a:pt x="166420" y="582460"/>
                  </a:lnTo>
                  <a:lnTo>
                    <a:pt x="166420" y="624052"/>
                  </a:lnTo>
                  <a:lnTo>
                    <a:pt x="208013" y="624052"/>
                  </a:lnTo>
                  <a:lnTo>
                    <a:pt x="208013" y="416039"/>
                  </a:lnTo>
                  <a:close/>
                </a:path>
                <a:path w="416559" h="1207135">
                  <a:moveTo>
                    <a:pt x="208013" y="166420"/>
                  </a:moveTo>
                  <a:lnTo>
                    <a:pt x="166420" y="166420"/>
                  </a:lnTo>
                  <a:lnTo>
                    <a:pt x="166420" y="291223"/>
                  </a:lnTo>
                  <a:lnTo>
                    <a:pt x="124815" y="291223"/>
                  </a:lnTo>
                  <a:lnTo>
                    <a:pt x="124815" y="332828"/>
                  </a:lnTo>
                  <a:lnTo>
                    <a:pt x="166420" y="332828"/>
                  </a:lnTo>
                  <a:lnTo>
                    <a:pt x="208013" y="332828"/>
                  </a:lnTo>
                  <a:lnTo>
                    <a:pt x="208013" y="166420"/>
                  </a:lnTo>
                  <a:close/>
                </a:path>
                <a:path w="416559" h="1207135">
                  <a:moveTo>
                    <a:pt x="291223" y="748868"/>
                  </a:moveTo>
                  <a:lnTo>
                    <a:pt x="249631" y="748868"/>
                  </a:lnTo>
                  <a:lnTo>
                    <a:pt x="208026" y="748868"/>
                  </a:lnTo>
                  <a:lnTo>
                    <a:pt x="208026" y="790473"/>
                  </a:lnTo>
                  <a:lnTo>
                    <a:pt x="249618" y="790473"/>
                  </a:lnTo>
                  <a:lnTo>
                    <a:pt x="291223" y="790473"/>
                  </a:lnTo>
                  <a:lnTo>
                    <a:pt x="291223" y="748868"/>
                  </a:lnTo>
                  <a:close/>
                </a:path>
                <a:path w="416559" h="1207135">
                  <a:moveTo>
                    <a:pt x="332816" y="1123289"/>
                  </a:moveTo>
                  <a:lnTo>
                    <a:pt x="291223" y="1123289"/>
                  </a:lnTo>
                  <a:lnTo>
                    <a:pt x="291223" y="1081697"/>
                  </a:lnTo>
                  <a:lnTo>
                    <a:pt x="249618" y="1081697"/>
                  </a:lnTo>
                  <a:lnTo>
                    <a:pt x="249618" y="1123289"/>
                  </a:lnTo>
                  <a:lnTo>
                    <a:pt x="208026" y="1123289"/>
                  </a:lnTo>
                  <a:lnTo>
                    <a:pt x="208026" y="1206512"/>
                  </a:lnTo>
                  <a:lnTo>
                    <a:pt x="249631" y="1206512"/>
                  </a:lnTo>
                  <a:lnTo>
                    <a:pt x="249631" y="1164907"/>
                  </a:lnTo>
                  <a:lnTo>
                    <a:pt x="291223" y="1164907"/>
                  </a:lnTo>
                  <a:lnTo>
                    <a:pt x="332816" y="1164894"/>
                  </a:lnTo>
                  <a:lnTo>
                    <a:pt x="332816" y="1123289"/>
                  </a:lnTo>
                  <a:close/>
                </a:path>
                <a:path w="416559" h="1207135">
                  <a:moveTo>
                    <a:pt x="332816" y="873671"/>
                  </a:moveTo>
                  <a:lnTo>
                    <a:pt x="291223" y="873671"/>
                  </a:lnTo>
                  <a:lnTo>
                    <a:pt x="291223" y="956881"/>
                  </a:lnTo>
                  <a:lnTo>
                    <a:pt x="249631" y="956881"/>
                  </a:lnTo>
                  <a:lnTo>
                    <a:pt x="249631" y="915276"/>
                  </a:lnTo>
                  <a:lnTo>
                    <a:pt x="208026" y="915276"/>
                  </a:lnTo>
                  <a:lnTo>
                    <a:pt x="208026" y="998486"/>
                  </a:lnTo>
                  <a:lnTo>
                    <a:pt x="249618" y="998486"/>
                  </a:lnTo>
                  <a:lnTo>
                    <a:pt x="291223" y="998486"/>
                  </a:lnTo>
                  <a:lnTo>
                    <a:pt x="332816" y="998486"/>
                  </a:lnTo>
                  <a:lnTo>
                    <a:pt x="332816" y="873671"/>
                  </a:lnTo>
                  <a:close/>
                </a:path>
                <a:path w="416559" h="1207135">
                  <a:moveTo>
                    <a:pt x="332816" y="540854"/>
                  </a:moveTo>
                  <a:lnTo>
                    <a:pt x="291223" y="540854"/>
                  </a:lnTo>
                  <a:lnTo>
                    <a:pt x="291223" y="582460"/>
                  </a:lnTo>
                  <a:lnTo>
                    <a:pt x="291223" y="624052"/>
                  </a:lnTo>
                  <a:lnTo>
                    <a:pt x="249631" y="624052"/>
                  </a:lnTo>
                  <a:lnTo>
                    <a:pt x="249631" y="582460"/>
                  </a:lnTo>
                  <a:lnTo>
                    <a:pt x="291223" y="582460"/>
                  </a:lnTo>
                  <a:lnTo>
                    <a:pt x="291223" y="540854"/>
                  </a:lnTo>
                  <a:lnTo>
                    <a:pt x="291223" y="457644"/>
                  </a:lnTo>
                  <a:lnTo>
                    <a:pt x="249618" y="457644"/>
                  </a:lnTo>
                  <a:lnTo>
                    <a:pt x="249618" y="582447"/>
                  </a:lnTo>
                  <a:lnTo>
                    <a:pt x="208026" y="582447"/>
                  </a:lnTo>
                  <a:lnTo>
                    <a:pt x="208026" y="665657"/>
                  </a:lnTo>
                  <a:lnTo>
                    <a:pt x="249618" y="665657"/>
                  </a:lnTo>
                  <a:lnTo>
                    <a:pt x="249618" y="707263"/>
                  </a:lnTo>
                  <a:lnTo>
                    <a:pt x="291223" y="707263"/>
                  </a:lnTo>
                  <a:lnTo>
                    <a:pt x="291223" y="665670"/>
                  </a:lnTo>
                  <a:lnTo>
                    <a:pt x="332816" y="665670"/>
                  </a:lnTo>
                  <a:lnTo>
                    <a:pt x="332816" y="540854"/>
                  </a:lnTo>
                  <a:close/>
                </a:path>
                <a:path w="416559" h="1207135">
                  <a:moveTo>
                    <a:pt x="332816" y="291223"/>
                  </a:moveTo>
                  <a:lnTo>
                    <a:pt x="291223" y="291223"/>
                  </a:lnTo>
                  <a:lnTo>
                    <a:pt x="291223" y="249631"/>
                  </a:lnTo>
                  <a:lnTo>
                    <a:pt x="249618" y="249631"/>
                  </a:lnTo>
                  <a:lnTo>
                    <a:pt x="249618" y="332828"/>
                  </a:lnTo>
                  <a:lnTo>
                    <a:pt x="208026" y="332828"/>
                  </a:lnTo>
                  <a:lnTo>
                    <a:pt x="208026" y="416039"/>
                  </a:lnTo>
                  <a:lnTo>
                    <a:pt x="249631" y="416039"/>
                  </a:lnTo>
                  <a:lnTo>
                    <a:pt x="249631" y="332841"/>
                  </a:lnTo>
                  <a:lnTo>
                    <a:pt x="291223" y="332841"/>
                  </a:lnTo>
                  <a:lnTo>
                    <a:pt x="332816" y="332828"/>
                  </a:lnTo>
                  <a:lnTo>
                    <a:pt x="332816" y="291223"/>
                  </a:lnTo>
                  <a:close/>
                </a:path>
                <a:path w="416559" h="1207135">
                  <a:moveTo>
                    <a:pt x="332816" y="166420"/>
                  </a:moveTo>
                  <a:lnTo>
                    <a:pt x="291223" y="166420"/>
                  </a:lnTo>
                  <a:lnTo>
                    <a:pt x="291223" y="249631"/>
                  </a:lnTo>
                  <a:lnTo>
                    <a:pt x="332816" y="249631"/>
                  </a:lnTo>
                  <a:lnTo>
                    <a:pt x="332816" y="166420"/>
                  </a:lnTo>
                  <a:close/>
                </a:path>
                <a:path w="416559" h="1207135">
                  <a:moveTo>
                    <a:pt x="332816" y="41605"/>
                  </a:moveTo>
                  <a:lnTo>
                    <a:pt x="291223" y="41605"/>
                  </a:lnTo>
                  <a:lnTo>
                    <a:pt x="249631" y="41605"/>
                  </a:lnTo>
                  <a:lnTo>
                    <a:pt x="249631" y="0"/>
                  </a:lnTo>
                  <a:lnTo>
                    <a:pt x="208026" y="0"/>
                  </a:lnTo>
                  <a:lnTo>
                    <a:pt x="208026" y="41605"/>
                  </a:lnTo>
                  <a:lnTo>
                    <a:pt x="249618" y="41605"/>
                  </a:lnTo>
                  <a:lnTo>
                    <a:pt x="249618" y="83210"/>
                  </a:lnTo>
                  <a:lnTo>
                    <a:pt x="208026" y="83210"/>
                  </a:lnTo>
                  <a:lnTo>
                    <a:pt x="208026" y="124815"/>
                  </a:lnTo>
                  <a:lnTo>
                    <a:pt x="249618" y="124815"/>
                  </a:lnTo>
                  <a:lnTo>
                    <a:pt x="291223" y="124815"/>
                  </a:lnTo>
                  <a:lnTo>
                    <a:pt x="291223" y="83210"/>
                  </a:lnTo>
                  <a:lnTo>
                    <a:pt x="332816" y="83210"/>
                  </a:lnTo>
                  <a:lnTo>
                    <a:pt x="332816" y="41605"/>
                  </a:lnTo>
                  <a:close/>
                </a:path>
                <a:path w="416559" h="1207135">
                  <a:moveTo>
                    <a:pt x="374434" y="998486"/>
                  </a:moveTo>
                  <a:lnTo>
                    <a:pt x="332828" y="998486"/>
                  </a:lnTo>
                  <a:lnTo>
                    <a:pt x="332828" y="1040091"/>
                  </a:lnTo>
                  <a:lnTo>
                    <a:pt x="374434" y="1040091"/>
                  </a:lnTo>
                  <a:lnTo>
                    <a:pt x="374434" y="998486"/>
                  </a:lnTo>
                  <a:close/>
                </a:path>
                <a:path w="416559" h="1207135">
                  <a:moveTo>
                    <a:pt x="374434" y="873671"/>
                  </a:moveTo>
                  <a:lnTo>
                    <a:pt x="332828" y="873671"/>
                  </a:lnTo>
                  <a:lnTo>
                    <a:pt x="332828" y="956881"/>
                  </a:lnTo>
                  <a:lnTo>
                    <a:pt x="374434" y="956881"/>
                  </a:lnTo>
                  <a:lnTo>
                    <a:pt x="374434" y="873671"/>
                  </a:lnTo>
                  <a:close/>
                </a:path>
                <a:path w="416559" h="1207135">
                  <a:moveTo>
                    <a:pt x="374434" y="790473"/>
                  </a:moveTo>
                  <a:lnTo>
                    <a:pt x="332828" y="790473"/>
                  </a:lnTo>
                  <a:lnTo>
                    <a:pt x="332828" y="832078"/>
                  </a:lnTo>
                  <a:lnTo>
                    <a:pt x="374434" y="832078"/>
                  </a:lnTo>
                  <a:lnTo>
                    <a:pt x="374434" y="790473"/>
                  </a:lnTo>
                  <a:close/>
                </a:path>
                <a:path w="416559" h="1207135">
                  <a:moveTo>
                    <a:pt x="374434" y="665657"/>
                  </a:moveTo>
                  <a:lnTo>
                    <a:pt x="332828" y="665657"/>
                  </a:lnTo>
                  <a:lnTo>
                    <a:pt x="332828" y="707263"/>
                  </a:lnTo>
                  <a:lnTo>
                    <a:pt x="374434" y="707263"/>
                  </a:lnTo>
                  <a:lnTo>
                    <a:pt x="374434" y="665657"/>
                  </a:lnTo>
                  <a:close/>
                </a:path>
                <a:path w="416559" h="1207135">
                  <a:moveTo>
                    <a:pt x="374434" y="540854"/>
                  </a:moveTo>
                  <a:lnTo>
                    <a:pt x="332828" y="540854"/>
                  </a:lnTo>
                  <a:lnTo>
                    <a:pt x="332828" y="624078"/>
                  </a:lnTo>
                  <a:lnTo>
                    <a:pt x="374434" y="624078"/>
                  </a:lnTo>
                  <a:lnTo>
                    <a:pt x="374434" y="540854"/>
                  </a:lnTo>
                  <a:close/>
                </a:path>
                <a:path w="416559" h="1207135">
                  <a:moveTo>
                    <a:pt x="374434" y="457644"/>
                  </a:moveTo>
                  <a:lnTo>
                    <a:pt x="332828" y="457644"/>
                  </a:lnTo>
                  <a:lnTo>
                    <a:pt x="332828" y="499249"/>
                  </a:lnTo>
                  <a:lnTo>
                    <a:pt x="374434" y="499249"/>
                  </a:lnTo>
                  <a:lnTo>
                    <a:pt x="374434" y="457644"/>
                  </a:lnTo>
                  <a:close/>
                </a:path>
                <a:path w="416559" h="1207135">
                  <a:moveTo>
                    <a:pt x="416039" y="208026"/>
                  </a:moveTo>
                  <a:lnTo>
                    <a:pt x="374434" y="208026"/>
                  </a:lnTo>
                  <a:lnTo>
                    <a:pt x="332828" y="208026"/>
                  </a:lnTo>
                  <a:lnTo>
                    <a:pt x="332828" y="291236"/>
                  </a:lnTo>
                  <a:lnTo>
                    <a:pt x="374434" y="291236"/>
                  </a:lnTo>
                  <a:lnTo>
                    <a:pt x="374434" y="332828"/>
                  </a:lnTo>
                  <a:lnTo>
                    <a:pt x="332828" y="332828"/>
                  </a:lnTo>
                  <a:lnTo>
                    <a:pt x="332828" y="374434"/>
                  </a:lnTo>
                  <a:lnTo>
                    <a:pt x="374434" y="374434"/>
                  </a:lnTo>
                  <a:lnTo>
                    <a:pt x="416039" y="374434"/>
                  </a:lnTo>
                  <a:lnTo>
                    <a:pt x="416039" y="291223"/>
                  </a:lnTo>
                  <a:lnTo>
                    <a:pt x="374434" y="291223"/>
                  </a:lnTo>
                  <a:lnTo>
                    <a:pt x="374434" y="249631"/>
                  </a:lnTo>
                  <a:lnTo>
                    <a:pt x="416039" y="249631"/>
                  </a:lnTo>
                  <a:lnTo>
                    <a:pt x="416039" y="208026"/>
                  </a:lnTo>
                  <a:close/>
                </a:path>
                <a:path w="416559" h="1207135">
                  <a:moveTo>
                    <a:pt x="416039" y="124815"/>
                  </a:moveTo>
                  <a:lnTo>
                    <a:pt x="374434" y="124815"/>
                  </a:lnTo>
                  <a:lnTo>
                    <a:pt x="374434" y="166420"/>
                  </a:lnTo>
                  <a:lnTo>
                    <a:pt x="416039" y="166420"/>
                  </a:lnTo>
                  <a:lnTo>
                    <a:pt x="416039" y="124815"/>
                  </a:lnTo>
                  <a:close/>
                </a:path>
                <a:path w="416559" h="1207135">
                  <a:moveTo>
                    <a:pt x="416039" y="41605"/>
                  </a:moveTo>
                  <a:lnTo>
                    <a:pt x="374434" y="41605"/>
                  </a:lnTo>
                  <a:lnTo>
                    <a:pt x="374434" y="0"/>
                  </a:lnTo>
                  <a:lnTo>
                    <a:pt x="332828" y="0"/>
                  </a:lnTo>
                  <a:lnTo>
                    <a:pt x="332828" y="83210"/>
                  </a:lnTo>
                  <a:lnTo>
                    <a:pt x="332828" y="124815"/>
                  </a:lnTo>
                  <a:lnTo>
                    <a:pt x="374434" y="124815"/>
                  </a:lnTo>
                  <a:lnTo>
                    <a:pt x="374434" y="83210"/>
                  </a:lnTo>
                  <a:lnTo>
                    <a:pt x="416039" y="83210"/>
                  </a:lnTo>
                  <a:lnTo>
                    <a:pt x="416039" y="416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8246389" y="1436407"/>
              <a:ext cx="374650" cy="1206500"/>
            </a:xfrm>
            <a:custGeom>
              <a:avLst/>
              <a:gdLst/>
              <a:ahLst/>
              <a:cxnLst/>
              <a:rect l="l" t="t" r="r" b="b"/>
              <a:pathLst>
                <a:path w="374650" h="1206500">
                  <a:moveTo>
                    <a:pt x="41605" y="1164894"/>
                  </a:moveTo>
                  <a:lnTo>
                    <a:pt x="0" y="1164894"/>
                  </a:lnTo>
                  <a:lnTo>
                    <a:pt x="0" y="1206500"/>
                  </a:lnTo>
                  <a:lnTo>
                    <a:pt x="41605" y="1206500"/>
                  </a:lnTo>
                  <a:lnTo>
                    <a:pt x="41605" y="1164894"/>
                  </a:lnTo>
                  <a:close/>
                </a:path>
                <a:path w="374650" h="1206500">
                  <a:moveTo>
                    <a:pt x="41605" y="915276"/>
                  </a:moveTo>
                  <a:lnTo>
                    <a:pt x="0" y="915276"/>
                  </a:lnTo>
                  <a:lnTo>
                    <a:pt x="0" y="956881"/>
                  </a:lnTo>
                  <a:lnTo>
                    <a:pt x="41605" y="956881"/>
                  </a:lnTo>
                  <a:lnTo>
                    <a:pt x="41605" y="915276"/>
                  </a:lnTo>
                  <a:close/>
                </a:path>
                <a:path w="374650" h="1206500">
                  <a:moveTo>
                    <a:pt x="83197" y="998486"/>
                  </a:moveTo>
                  <a:lnTo>
                    <a:pt x="41605" y="998486"/>
                  </a:lnTo>
                  <a:lnTo>
                    <a:pt x="0" y="998486"/>
                  </a:lnTo>
                  <a:lnTo>
                    <a:pt x="0" y="1040091"/>
                  </a:lnTo>
                  <a:lnTo>
                    <a:pt x="41605" y="1040091"/>
                  </a:lnTo>
                  <a:lnTo>
                    <a:pt x="41605" y="1081697"/>
                  </a:lnTo>
                  <a:lnTo>
                    <a:pt x="0" y="1081697"/>
                  </a:lnTo>
                  <a:lnTo>
                    <a:pt x="0" y="1123302"/>
                  </a:lnTo>
                  <a:lnTo>
                    <a:pt x="41605" y="1123302"/>
                  </a:lnTo>
                  <a:lnTo>
                    <a:pt x="41605" y="1164894"/>
                  </a:lnTo>
                  <a:lnTo>
                    <a:pt x="83197" y="1164894"/>
                  </a:lnTo>
                  <a:lnTo>
                    <a:pt x="83197" y="998486"/>
                  </a:lnTo>
                  <a:close/>
                </a:path>
                <a:path w="374650" h="1206500">
                  <a:moveTo>
                    <a:pt x="83197" y="707263"/>
                  </a:moveTo>
                  <a:lnTo>
                    <a:pt x="41605" y="707263"/>
                  </a:lnTo>
                  <a:lnTo>
                    <a:pt x="41605" y="748868"/>
                  </a:lnTo>
                  <a:lnTo>
                    <a:pt x="0" y="748868"/>
                  </a:lnTo>
                  <a:lnTo>
                    <a:pt x="0" y="873683"/>
                  </a:lnTo>
                  <a:lnTo>
                    <a:pt x="41605" y="873683"/>
                  </a:lnTo>
                  <a:lnTo>
                    <a:pt x="41605" y="915276"/>
                  </a:lnTo>
                  <a:lnTo>
                    <a:pt x="83197" y="915276"/>
                  </a:lnTo>
                  <a:lnTo>
                    <a:pt x="83197" y="873671"/>
                  </a:lnTo>
                  <a:lnTo>
                    <a:pt x="41605" y="873671"/>
                  </a:lnTo>
                  <a:lnTo>
                    <a:pt x="41605" y="790473"/>
                  </a:lnTo>
                  <a:lnTo>
                    <a:pt x="83197" y="790473"/>
                  </a:lnTo>
                  <a:lnTo>
                    <a:pt x="83197" y="707263"/>
                  </a:lnTo>
                  <a:close/>
                </a:path>
                <a:path w="374650" h="1206500">
                  <a:moveTo>
                    <a:pt x="83197" y="540854"/>
                  </a:moveTo>
                  <a:lnTo>
                    <a:pt x="41605" y="540854"/>
                  </a:lnTo>
                  <a:lnTo>
                    <a:pt x="41605" y="582447"/>
                  </a:lnTo>
                  <a:lnTo>
                    <a:pt x="0" y="582447"/>
                  </a:lnTo>
                  <a:lnTo>
                    <a:pt x="0" y="665657"/>
                  </a:lnTo>
                  <a:lnTo>
                    <a:pt x="41605" y="665657"/>
                  </a:lnTo>
                  <a:lnTo>
                    <a:pt x="83197" y="665670"/>
                  </a:lnTo>
                  <a:lnTo>
                    <a:pt x="83197" y="540854"/>
                  </a:lnTo>
                  <a:close/>
                </a:path>
                <a:path w="374650" h="1206500">
                  <a:moveTo>
                    <a:pt x="83197" y="374434"/>
                  </a:moveTo>
                  <a:lnTo>
                    <a:pt x="41605" y="374434"/>
                  </a:lnTo>
                  <a:lnTo>
                    <a:pt x="41605" y="416039"/>
                  </a:lnTo>
                  <a:lnTo>
                    <a:pt x="0" y="416039"/>
                  </a:lnTo>
                  <a:lnTo>
                    <a:pt x="0" y="499249"/>
                  </a:lnTo>
                  <a:lnTo>
                    <a:pt x="41605" y="499249"/>
                  </a:lnTo>
                  <a:lnTo>
                    <a:pt x="83197" y="499249"/>
                  </a:lnTo>
                  <a:lnTo>
                    <a:pt x="83197" y="374434"/>
                  </a:lnTo>
                  <a:close/>
                </a:path>
                <a:path w="374650" h="1206500">
                  <a:moveTo>
                    <a:pt x="83197" y="208026"/>
                  </a:moveTo>
                  <a:lnTo>
                    <a:pt x="41605" y="208026"/>
                  </a:lnTo>
                  <a:lnTo>
                    <a:pt x="41605" y="291223"/>
                  </a:lnTo>
                  <a:lnTo>
                    <a:pt x="0" y="291223"/>
                  </a:lnTo>
                  <a:lnTo>
                    <a:pt x="0" y="374434"/>
                  </a:lnTo>
                  <a:lnTo>
                    <a:pt x="41605" y="374434"/>
                  </a:lnTo>
                  <a:lnTo>
                    <a:pt x="41605" y="332841"/>
                  </a:lnTo>
                  <a:lnTo>
                    <a:pt x="83197" y="332841"/>
                  </a:lnTo>
                  <a:lnTo>
                    <a:pt x="83197" y="208026"/>
                  </a:lnTo>
                  <a:close/>
                </a:path>
                <a:path w="374650" h="1206500">
                  <a:moveTo>
                    <a:pt x="83197" y="41605"/>
                  </a:moveTo>
                  <a:lnTo>
                    <a:pt x="41605" y="41605"/>
                  </a:lnTo>
                  <a:lnTo>
                    <a:pt x="41605" y="83210"/>
                  </a:lnTo>
                  <a:lnTo>
                    <a:pt x="83197" y="83210"/>
                  </a:lnTo>
                  <a:lnTo>
                    <a:pt x="83197" y="41605"/>
                  </a:lnTo>
                  <a:close/>
                </a:path>
                <a:path w="374650" h="1206500">
                  <a:moveTo>
                    <a:pt x="124815" y="1164894"/>
                  </a:moveTo>
                  <a:lnTo>
                    <a:pt x="83210" y="1164894"/>
                  </a:lnTo>
                  <a:lnTo>
                    <a:pt x="83210" y="1206500"/>
                  </a:lnTo>
                  <a:lnTo>
                    <a:pt x="124815" y="1206500"/>
                  </a:lnTo>
                  <a:lnTo>
                    <a:pt x="124815" y="1164894"/>
                  </a:lnTo>
                  <a:close/>
                </a:path>
                <a:path w="374650" h="1206500">
                  <a:moveTo>
                    <a:pt x="124815" y="665657"/>
                  </a:moveTo>
                  <a:lnTo>
                    <a:pt x="83210" y="665657"/>
                  </a:lnTo>
                  <a:lnTo>
                    <a:pt x="83210" y="707263"/>
                  </a:lnTo>
                  <a:lnTo>
                    <a:pt x="124815" y="707263"/>
                  </a:lnTo>
                  <a:lnTo>
                    <a:pt x="124815" y="665657"/>
                  </a:lnTo>
                  <a:close/>
                </a:path>
                <a:path w="374650" h="1206500">
                  <a:moveTo>
                    <a:pt x="124815" y="124815"/>
                  </a:moveTo>
                  <a:lnTo>
                    <a:pt x="83210" y="124815"/>
                  </a:lnTo>
                  <a:lnTo>
                    <a:pt x="83210" y="166420"/>
                  </a:lnTo>
                  <a:lnTo>
                    <a:pt x="124815" y="166420"/>
                  </a:lnTo>
                  <a:lnTo>
                    <a:pt x="124815" y="124815"/>
                  </a:lnTo>
                  <a:close/>
                </a:path>
                <a:path w="374650" h="1206500">
                  <a:moveTo>
                    <a:pt x="208000" y="1081697"/>
                  </a:moveTo>
                  <a:lnTo>
                    <a:pt x="166408" y="1081697"/>
                  </a:lnTo>
                  <a:lnTo>
                    <a:pt x="166408" y="1123302"/>
                  </a:lnTo>
                  <a:lnTo>
                    <a:pt x="208000" y="1123302"/>
                  </a:lnTo>
                  <a:lnTo>
                    <a:pt x="208000" y="1081697"/>
                  </a:lnTo>
                  <a:close/>
                </a:path>
                <a:path w="374650" h="1206500">
                  <a:moveTo>
                    <a:pt x="208000" y="915276"/>
                  </a:moveTo>
                  <a:lnTo>
                    <a:pt x="166408" y="915276"/>
                  </a:lnTo>
                  <a:lnTo>
                    <a:pt x="124815" y="915276"/>
                  </a:lnTo>
                  <a:lnTo>
                    <a:pt x="83210" y="915276"/>
                  </a:lnTo>
                  <a:lnTo>
                    <a:pt x="83210" y="956881"/>
                  </a:lnTo>
                  <a:lnTo>
                    <a:pt x="124802" y="956881"/>
                  </a:lnTo>
                  <a:lnTo>
                    <a:pt x="124802" y="998486"/>
                  </a:lnTo>
                  <a:lnTo>
                    <a:pt x="83210" y="998486"/>
                  </a:lnTo>
                  <a:lnTo>
                    <a:pt x="83210" y="1123302"/>
                  </a:lnTo>
                  <a:lnTo>
                    <a:pt x="124815" y="1123302"/>
                  </a:lnTo>
                  <a:lnTo>
                    <a:pt x="124815" y="1081697"/>
                  </a:lnTo>
                  <a:lnTo>
                    <a:pt x="166408" y="1081697"/>
                  </a:lnTo>
                  <a:lnTo>
                    <a:pt x="166408" y="1040091"/>
                  </a:lnTo>
                  <a:lnTo>
                    <a:pt x="124815" y="1040091"/>
                  </a:lnTo>
                  <a:lnTo>
                    <a:pt x="124815" y="998486"/>
                  </a:lnTo>
                  <a:lnTo>
                    <a:pt x="166408" y="998486"/>
                  </a:lnTo>
                  <a:lnTo>
                    <a:pt x="208000" y="998486"/>
                  </a:lnTo>
                  <a:lnTo>
                    <a:pt x="208000" y="915276"/>
                  </a:lnTo>
                  <a:close/>
                </a:path>
                <a:path w="374650" h="1206500">
                  <a:moveTo>
                    <a:pt x="208000" y="790473"/>
                  </a:moveTo>
                  <a:lnTo>
                    <a:pt x="166408" y="790473"/>
                  </a:lnTo>
                  <a:lnTo>
                    <a:pt x="166408" y="748868"/>
                  </a:lnTo>
                  <a:lnTo>
                    <a:pt x="124802" y="748868"/>
                  </a:lnTo>
                  <a:lnTo>
                    <a:pt x="124802" y="832065"/>
                  </a:lnTo>
                  <a:lnTo>
                    <a:pt x="83210" y="832065"/>
                  </a:lnTo>
                  <a:lnTo>
                    <a:pt x="83210" y="873671"/>
                  </a:lnTo>
                  <a:lnTo>
                    <a:pt x="124815" y="873671"/>
                  </a:lnTo>
                  <a:lnTo>
                    <a:pt x="124815" y="832078"/>
                  </a:lnTo>
                  <a:lnTo>
                    <a:pt x="166408" y="832078"/>
                  </a:lnTo>
                  <a:lnTo>
                    <a:pt x="208000" y="832078"/>
                  </a:lnTo>
                  <a:lnTo>
                    <a:pt x="208000" y="790473"/>
                  </a:lnTo>
                  <a:close/>
                </a:path>
                <a:path w="374650" h="1206500">
                  <a:moveTo>
                    <a:pt x="208000" y="707263"/>
                  </a:moveTo>
                  <a:lnTo>
                    <a:pt x="166408" y="707263"/>
                  </a:lnTo>
                  <a:lnTo>
                    <a:pt x="166408" y="748868"/>
                  </a:lnTo>
                  <a:lnTo>
                    <a:pt x="208000" y="748868"/>
                  </a:lnTo>
                  <a:lnTo>
                    <a:pt x="208000" y="707263"/>
                  </a:lnTo>
                  <a:close/>
                </a:path>
                <a:path w="374650" h="1206500">
                  <a:moveTo>
                    <a:pt x="208000" y="624052"/>
                  </a:moveTo>
                  <a:lnTo>
                    <a:pt x="166408" y="624052"/>
                  </a:lnTo>
                  <a:lnTo>
                    <a:pt x="166408" y="665657"/>
                  </a:lnTo>
                  <a:lnTo>
                    <a:pt x="208000" y="665657"/>
                  </a:lnTo>
                  <a:lnTo>
                    <a:pt x="208000" y="624052"/>
                  </a:lnTo>
                  <a:close/>
                </a:path>
                <a:path w="374650" h="1206500">
                  <a:moveTo>
                    <a:pt x="208000" y="457644"/>
                  </a:moveTo>
                  <a:lnTo>
                    <a:pt x="166408" y="457644"/>
                  </a:lnTo>
                  <a:lnTo>
                    <a:pt x="124802" y="457644"/>
                  </a:lnTo>
                  <a:lnTo>
                    <a:pt x="124802" y="499249"/>
                  </a:lnTo>
                  <a:lnTo>
                    <a:pt x="83210" y="499249"/>
                  </a:lnTo>
                  <a:lnTo>
                    <a:pt x="83210" y="624065"/>
                  </a:lnTo>
                  <a:lnTo>
                    <a:pt x="124815" y="624065"/>
                  </a:lnTo>
                  <a:lnTo>
                    <a:pt x="124815" y="582460"/>
                  </a:lnTo>
                  <a:lnTo>
                    <a:pt x="166408" y="582460"/>
                  </a:lnTo>
                  <a:lnTo>
                    <a:pt x="208000" y="582460"/>
                  </a:lnTo>
                  <a:lnTo>
                    <a:pt x="208000" y="457644"/>
                  </a:lnTo>
                  <a:close/>
                </a:path>
                <a:path w="374650" h="1206500">
                  <a:moveTo>
                    <a:pt x="208000" y="374434"/>
                  </a:moveTo>
                  <a:lnTo>
                    <a:pt x="166408" y="374434"/>
                  </a:lnTo>
                  <a:lnTo>
                    <a:pt x="166408" y="416039"/>
                  </a:lnTo>
                  <a:lnTo>
                    <a:pt x="208000" y="416039"/>
                  </a:lnTo>
                  <a:lnTo>
                    <a:pt x="208000" y="374434"/>
                  </a:lnTo>
                  <a:close/>
                </a:path>
                <a:path w="374650" h="1206500">
                  <a:moveTo>
                    <a:pt x="208000" y="291223"/>
                  </a:moveTo>
                  <a:lnTo>
                    <a:pt x="166408" y="291223"/>
                  </a:lnTo>
                  <a:lnTo>
                    <a:pt x="166408" y="208026"/>
                  </a:lnTo>
                  <a:lnTo>
                    <a:pt x="124815" y="208026"/>
                  </a:lnTo>
                  <a:lnTo>
                    <a:pt x="83210" y="208026"/>
                  </a:lnTo>
                  <a:lnTo>
                    <a:pt x="83210" y="249631"/>
                  </a:lnTo>
                  <a:lnTo>
                    <a:pt x="124802" y="249631"/>
                  </a:lnTo>
                  <a:lnTo>
                    <a:pt x="124802" y="332828"/>
                  </a:lnTo>
                  <a:lnTo>
                    <a:pt x="83210" y="332828"/>
                  </a:lnTo>
                  <a:lnTo>
                    <a:pt x="83210" y="374434"/>
                  </a:lnTo>
                  <a:lnTo>
                    <a:pt x="124815" y="374434"/>
                  </a:lnTo>
                  <a:lnTo>
                    <a:pt x="124815" y="332841"/>
                  </a:lnTo>
                  <a:lnTo>
                    <a:pt x="166408" y="332841"/>
                  </a:lnTo>
                  <a:lnTo>
                    <a:pt x="208000" y="332828"/>
                  </a:lnTo>
                  <a:lnTo>
                    <a:pt x="208000" y="291223"/>
                  </a:lnTo>
                  <a:close/>
                </a:path>
                <a:path w="374650" h="1206500">
                  <a:moveTo>
                    <a:pt x="208000" y="166420"/>
                  </a:moveTo>
                  <a:lnTo>
                    <a:pt x="166408" y="166420"/>
                  </a:lnTo>
                  <a:lnTo>
                    <a:pt x="166408" y="208026"/>
                  </a:lnTo>
                  <a:lnTo>
                    <a:pt x="208000" y="208026"/>
                  </a:lnTo>
                  <a:lnTo>
                    <a:pt x="208000" y="166420"/>
                  </a:lnTo>
                  <a:close/>
                </a:path>
                <a:path w="374650" h="1206500">
                  <a:moveTo>
                    <a:pt x="208000" y="0"/>
                  </a:moveTo>
                  <a:lnTo>
                    <a:pt x="166408" y="0"/>
                  </a:lnTo>
                  <a:lnTo>
                    <a:pt x="124802" y="0"/>
                  </a:lnTo>
                  <a:lnTo>
                    <a:pt x="124802" y="83210"/>
                  </a:lnTo>
                  <a:lnTo>
                    <a:pt x="166408" y="83210"/>
                  </a:lnTo>
                  <a:lnTo>
                    <a:pt x="166408" y="41605"/>
                  </a:lnTo>
                  <a:lnTo>
                    <a:pt x="208000" y="41605"/>
                  </a:lnTo>
                  <a:lnTo>
                    <a:pt x="208000" y="0"/>
                  </a:lnTo>
                  <a:close/>
                </a:path>
                <a:path w="374650" h="1206500">
                  <a:moveTo>
                    <a:pt x="249618" y="83210"/>
                  </a:moveTo>
                  <a:lnTo>
                    <a:pt x="208013" y="83210"/>
                  </a:lnTo>
                  <a:lnTo>
                    <a:pt x="208013" y="166420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49618" y="166420"/>
                  </a:lnTo>
                  <a:lnTo>
                    <a:pt x="249618" y="83210"/>
                  </a:lnTo>
                  <a:close/>
                </a:path>
                <a:path w="374650" h="1206500">
                  <a:moveTo>
                    <a:pt x="249618" y="0"/>
                  </a:moveTo>
                  <a:lnTo>
                    <a:pt x="208013" y="0"/>
                  </a:lnTo>
                  <a:lnTo>
                    <a:pt x="208013" y="41605"/>
                  </a:lnTo>
                  <a:lnTo>
                    <a:pt x="249618" y="41605"/>
                  </a:lnTo>
                  <a:lnTo>
                    <a:pt x="249618" y="0"/>
                  </a:lnTo>
                  <a:close/>
                </a:path>
                <a:path w="374650" h="1206500">
                  <a:moveTo>
                    <a:pt x="291211" y="748868"/>
                  </a:moveTo>
                  <a:lnTo>
                    <a:pt x="249618" y="748868"/>
                  </a:lnTo>
                  <a:lnTo>
                    <a:pt x="249618" y="707263"/>
                  </a:lnTo>
                  <a:lnTo>
                    <a:pt x="208013" y="707263"/>
                  </a:lnTo>
                  <a:lnTo>
                    <a:pt x="208013" y="790473"/>
                  </a:lnTo>
                  <a:lnTo>
                    <a:pt x="249618" y="790473"/>
                  </a:lnTo>
                  <a:lnTo>
                    <a:pt x="249618" y="832065"/>
                  </a:lnTo>
                  <a:lnTo>
                    <a:pt x="208013" y="832065"/>
                  </a:lnTo>
                  <a:lnTo>
                    <a:pt x="208013" y="1164894"/>
                  </a:lnTo>
                  <a:lnTo>
                    <a:pt x="249618" y="1164894"/>
                  </a:lnTo>
                  <a:lnTo>
                    <a:pt x="249618" y="1123302"/>
                  </a:lnTo>
                  <a:lnTo>
                    <a:pt x="291211" y="1123302"/>
                  </a:lnTo>
                  <a:lnTo>
                    <a:pt x="291211" y="1081697"/>
                  </a:lnTo>
                  <a:lnTo>
                    <a:pt x="249618" y="1081697"/>
                  </a:lnTo>
                  <a:lnTo>
                    <a:pt x="249618" y="1040091"/>
                  </a:lnTo>
                  <a:lnTo>
                    <a:pt x="291211" y="1040091"/>
                  </a:lnTo>
                  <a:lnTo>
                    <a:pt x="291211" y="998486"/>
                  </a:lnTo>
                  <a:lnTo>
                    <a:pt x="249618" y="998486"/>
                  </a:lnTo>
                  <a:lnTo>
                    <a:pt x="249618" y="873683"/>
                  </a:lnTo>
                  <a:lnTo>
                    <a:pt x="291211" y="873683"/>
                  </a:lnTo>
                  <a:lnTo>
                    <a:pt x="291211" y="748868"/>
                  </a:lnTo>
                  <a:close/>
                </a:path>
                <a:path w="374650" h="1206500">
                  <a:moveTo>
                    <a:pt x="291211" y="540854"/>
                  </a:moveTo>
                  <a:lnTo>
                    <a:pt x="249618" y="540854"/>
                  </a:lnTo>
                  <a:lnTo>
                    <a:pt x="249618" y="582447"/>
                  </a:lnTo>
                  <a:lnTo>
                    <a:pt x="208013" y="582447"/>
                  </a:lnTo>
                  <a:lnTo>
                    <a:pt x="208013" y="624052"/>
                  </a:lnTo>
                  <a:lnTo>
                    <a:pt x="249618" y="624052"/>
                  </a:lnTo>
                  <a:lnTo>
                    <a:pt x="249618" y="582460"/>
                  </a:lnTo>
                  <a:lnTo>
                    <a:pt x="291211" y="582460"/>
                  </a:lnTo>
                  <a:lnTo>
                    <a:pt x="291211" y="540854"/>
                  </a:lnTo>
                  <a:close/>
                </a:path>
                <a:path w="374650" h="1206500">
                  <a:moveTo>
                    <a:pt x="291211" y="374434"/>
                  </a:moveTo>
                  <a:lnTo>
                    <a:pt x="249618" y="374434"/>
                  </a:lnTo>
                  <a:lnTo>
                    <a:pt x="249618" y="332828"/>
                  </a:lnTo>
                  <a:lnTo>
                    <a:pt x="208013" y="332828"/>
                  </a:lnTo>
                  <a:lnTo>
                    <a:pt x="208013" y="499237"/>
                  </a:lnTo>
                  <a:lnTo>
                    <a:pt x="249618" y="499237"/>
                  </a:lnTo>
                  <a:lnTo>
                    <a:pt x="249618" y="457644"/>
                  </a:lnTo>
                  <a:lnTo>
                    <a:pt x="291211" y="457644"/>
                  </a:lnTo>
                  <a:lnTo>
                    <a:pt x="291211" y="374434"/>
                  </a:lnTo>
                  <a:close/>
                </a:path>
                <a:path w="374650" h="1206500">
                  <a:moveTo>
                    <a:pt x="332828" y="1081697"/>
                  </a:moveTo>
                  <a:lnTo>
                    <a:pt x="291223" y="1081697"/>
                  </a:lnTo>
                  <a:lnTo>
                    <a:pt x="291223" y="1123302"/>
                  </a:lnTo>
                  <a:lnTo>
                    <a:pt x="332828" y="1123302"/>
                  </a:lnTo>
                  <a:lnTo>
                    <a:pt x="332828" y="1081697"/>
                  </a:lnTo>
                  <a:close/>
                </a:path>
                <a:path w="374650" h="1206500">
                  <a:moveTo>
                    <a:pt x="332828" y="915276"/>
                  </a:moveTo>
                  <a:lnTo>
                    <a:pt x="291223" y="915276"/>
                  </a:lnTo>
                  <a:lnTo>
                    <a:pt x="291223" y="956881"/>
                  </a:lnTo>
                  <a:lnTo>
                    <a:pt x="332828" y="956881"/>
                  </a:lnTo>
                  <a:lnTo>
                    <a:pt x="332828" y="915276"/>
                  </a:lnTo>
                  <a:close/>
                </a:path>
                <a:path w="374650" h="1206500">
                  <a:moveTo>
                    <a:pt x="374434" y="998486"/>
                  </a:moveTo>
                  <a:lnTo>
                    <a:pt x="332828" y="998486"/>
                  </a:lnTo>
                  <a:lnTo>
                    <a:pt x="291223" y="998486"/>
                  </a:lnTo>
                  <a:lnTo>
                    <a:pt x="291223" y="1040091"/>
                  </a:lnTo>
                  <a:lnTo>
                    <a:pt x="332828" y="1040091"/>
                  </a:lnTo>
                  <a:lnTo>
                    <a:pt x="374434" y="1040091"/>
                  </a:lnTo>
                  <a:lnTo>
                    <a:pt x="374434" y="998486"/>
                  </a:lnTo>
                  <a:close/>
                </a:path>
                <a:path w="374650" h="1206500">
                  <a:moveTo>
                    <a:pt x="374434" y="832065"/>
                  </a:moveTo>
                  <a:lnTo>
                    <a:pt x="332828" y="832065"/>
                  </a:lnTo>
                  <a:lnTo>
                    <a:pt x="291223" y="832065"/>
                  </a:lnTo>
                  <a:lnTo>
                    <a:pt x="291223" y="873671"/>
                  </a:lnTo>
                  <a:lnTo>
                    <a:pt x="332828" y="873671"/>
                  </a:lnTo>
                  <a:lnTo>
                    <a:pt x="374434" y="873671"/>
                  </a:lnTo>
                  <a:lnTo>
                    <a:pt x="374434" y="832065"/>
                  </a:lnTo>
                  <a:close/>
                </a:path>
                <a:path w="374650" h="1206500">
                  <a:moveTo>
                    <a:pt x="374434" y="707263"/>
                  </a:moveTo>
                  <a:lnTo>
                    <a:pt x="332828" y="707263"/>
                  </a:lnTo>
                  <a:lnTo>
                    <a:pt x="291223" y="707263"/>
                  </a:lnTo>
                  <a:lnTo>
                    <a:pt x="291223" y="748868"/>
                  </a:lnTo>
                  <a:lnTo>
                    <a:pt x="332828" y="748868"/>
                  </a:lnTo>
                  <a:lnTo>
                    <a:pt x="332828" y="790473"/>
                  </a:lnTo>
                  <a:lnTo>
                    <a:pt x="374434" y="790473"/>
                  </a:lnTo>
                  <a:lnTo>
                    <a:pt x="374434" y="707263"/>
                  </a:lnTo>
                  <a:close/>
                </a:path>
                <a:path w="374650" h="1206500">
                  <a:moveTo>
                    <a:pt x="374434" y="540854"/>
                  </a:moveTo>
                  <a:lnTo>
                    <a:pt x="332828" y="540854"/>
                  </a:lnTo>
                  <a:lnTo>
                    <a:pt x="291223" y="540854"/>
                  </a:lnTo>
                  <a:lnTo>
                    <a:pt x="291223" y="665670"/>
                  </a:lnTo>
                  <a:lnTo>
                    <a:pt x="332828" y="665670"/>
                  </a:lnTo>
                  <a:lnTo>
                    <a:pt x="374434" y="665657"/>
                  </a:lnTo>
                  <a:lnTo>
                    <a:pt x="374434" y="624052"/>
                  </a:lnTo>
                  <a:lnTo>
                    <a:pt x="332828" y="624052"/>
                  </a:lnTo>
                  <a:lnTo>
                    <a:pt x="332828" y="582460"/>
                  </a:lnTo>
                  <a:lnTo>
                    <a:pt x="374434" y="582460"/>
                  </a:lnTo>
                  <a:lnTo>
                    <a:pt x="374434" y="540854"/>
                  </a:lnTo>
                  <a:close/>
                </a:path>
                <a:path w="374650" h="1206500">
                  <a:moveTo>
                    <a:pt x="374434" y="457644"/>
                  </a:moveTo>
                  <a:lnTo>
                    <a:pt x="332828" y="457644"/>
                  </a:lnTo>
                  <a:lnTo>
                    <a:pt x="332828" y="499249"/>
                  </a:lnTo>
                  <a:lnTo>
                    <a:pt x="374434" y="499249"/>
                  </a:lnTo>
                  <a:lnTo>
                    <a:pt x="374434" y="457644"/>
                  </a:lnTo>
                  <a:close/>
                </a:path>
                <a:path w="374650" h="1206500">
                  <a:moveTo>
                    <a:pt x="374434" y="332828"/>
                  </a:moveTo>
                  <a:lnTo>
                    <a:pt x="332828" y="332828"/>
                  </a:lnTo>
                  <a:lnTo>
                    <a:pt x="291223" y="332828"/>
                  </a:lnTo>
                  <a:lnTo>
                    <a:pt x="291223" y="457644"/>
                  </a:lnTo>
                  <a:lnTo>
                    <a:pt x="332828" y="457644"/>
                  </a:lnTo>
                  <a:lnTo>
                    <a:pt x="332828" y="416039"/>
                  </a:lnTo>
                  <a:lnTo>
                    <a:pt x="374434" y="416039"/>
                  </a:lnTo>
                  <a:lnTo>
                    <a:pt x="374434" y="332828"/>
                  </a:lnTo>
                  <a:close/>
                </a:path>
                <a:path w="374650" h="1206500">
                  <a:moveTo>
                    <a:pt x="374434" y="0"/>
                  </a:moveTo>
                  <a:lnTo>
                    <a:pt x="332828" y="0"/>
                  </a:lnTo>
                  <a:lnTo>
                    <a:pt x="291223" y="0"/>
                  </a:lnTo>
                  <a:lnTo>
                    <a:pt x="291223" y="83210"/>
                  </a:lnTo>
                  <a:lnTo>
                    <a:pt x="291223" y="166420"/>
                  </a:lnTo>
                  <a:lnTo>
                    <a:pt x="291223" y="291236"/>
                  </a:lnTo>
                  <a:lnTo>
                    <a:pt x="332828" y="291236"/>
                  </a:lnTo>
                  <a:lnTo>
                    <a:pt x="374434" y="291236"/>
                  </a:lnTo>
                  <a:lnTo>
                    <a:pt x="374434" y="249631"/>
                  </a:lnTo>
                  <a:lnTo>
                    <a:pt x="332828" y="249631"/>
                  </a:lnTo>
                  <a:lnTo>
                    <a:pt x="332828" y="166420"/>
                  </a:lnTo>
                  <a:lnTo>
                    <a:pt x="332828" y="83210"/>
                  </a:lnTo>
                  <a:lnTo>
                    <a:pt x="332828" y="41605"/>
                  </a:lnTo>
                  <a:lnTo>
                    <a:pt x="374434" y="41605"/>
                  </a:lnTo>
                  <a:lnTo>
                    <a:pt x="37443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8579218" y="1436407"/>
              <a:ext cx="250190" cy="1206500"/>
            </a:xfrm>
            <a:custGeom>
              <a:avLst/>
              <a:gdLst/>
              <a:ahLst/>
              <a:cxnLst/>
              <a:rect l="l" t="t" r="r" b="b"/>
              <a:pathLst>
                <a:path w="250190" h="1206500">
                  <a:moveTo>
                    <a:pt x="166408" y="665657"/>
                  </a:moveTo>
                  <a:lnTo>
                    <a:pt x="124802" y="665657"/>
                  </a:lnTo>
                  <a:lnTo>
                    <a:pt x="83197" y="665657"/>
                  </a:lnTo>
                  <a:lnTo>
                    <a:pt x="83197" y="707263"/>
                  </a:lnTo>
                  <a:lnTo>
                    <a:pt x="124802" y="707263"/>
                  </a:lnTo>
                  <a:lnTo>
                    <a:pt x="124802" y="790473"/>
                  </a:lnTo>
                  <a:lnTo>
                    <a:pt x="166408" y="790473"/>
                  </a:lnTo>
                  <a:lnTo>
                    <a:pt x="166408" y="665657"/>
                  </a:lnTo>
                  <a:close/>
                </a:path>
                <a:path w="250190" h="1206500">
                  <a:moveTo>
                    <a:pt x="166408" y="582447"/>
                  </a:moveTo>
                  <a:lnTo>
                    <a:pt x="124802" y="582447"/>
                  </a:lnTo>
                  <a:lnTo>
                    <a:pt x="83197" y="582447"/>
                  </a:lnTo>
                  <a:lnTo>
                    <a:pt x="83197" y="540854"/>
                  </a:lnTo>
                  <a:lnTo>
                    <a:pt x="41605" y="540854"/>
                  </a:lnTo>
                  <a:lnTo>
                    <a:pt x="41605" y="624078"/>
                  </a:lnTo>
                  <a:lnTo>
                    <a:pt x="83197" y="624078"/>
                  </a:lnTo>
                  <a:lnTo>
                    <a:pt x="124802" y="624052"/>
                  </a:lnTo>
                  <a:lnTo>
                    <a:pt x="166408" y="624052"/>
                  </a:lnTo>
                  <a:lnTo>
                    <a:pt x="166408" y="582447"/>
                  </a:lnTo>
                  <a:close/>
                </a:path>
                <a:path w="250190" h="1206500">
                  <a:moveTo>
                    <a:pt x="166408" y="499249"/>
                  </a:moveTo>
                  <a:lnTo>
                    <a:pt x="124802" y="499249"/>
                  </a:lnTo>
                  <a:lnTo>
                    <a:pt x="124802" y="457644"/>
                  </a:lnTo>
                  <a:lnTo>
                    <a:pt x="83197" y="457644"/>
                  </a:lnTo>
                  <a:lnTo>
                    <a:pt x="83197" y="540854"/>
                  </a:lnTo>
                  <a:lnTo>
                    <a:pt x="124802" y="540854"/>
                  </a:lnTo>
                  <a:lnTo>
                    <a:pt x="166408" y="540854"/>
                  </a:lnTo>
                  <a:lnTo>
                    <a:pt x="166408" y="499249"/>
                  </a:lnTo>
                  <a:close/>
                </a:path>
                <a:path w="250190" h="1206500">
                  <a:moveTo>
                    <a:pt x="166408" y="332828"/>
                  </a:moveTo>
                  <a:lnTo>
                    <a:pt x="124802" y="332828"/>
                  </a:lnTo>
                  <a:lnTo>
                    <a:pt x="83197" y="332828"/>
                  </a:lnTo>
                  <a:lnTo>
                    <a:pt x="41605" y="332828"/>
                  </a:lnTo>
                  <a:lnTo>
                    <a:pt x="41605" y="457644"/>
                  </a:lnTo>
                  <a:lnTo>
                    <a:pt x="83197" y="457644"/>
                  </a:lnTo>
                  <a:lnTo>
                    <a:pt x="83197" y="374434"/>
                  </a:lnTo>
                  <a:lnTo>
                    <a:pt x="124802" y="374434"/>
                  </a:lnTo>
                  <a:lnTo>
                    <a:pt x="166408" y="374434"/>
                  </a:lnTo>
                  <a:lnTo>
                    <a:pt x="166408" y="332828"/>
                  </a:lnTo>
                  <a:close/>
                </a:path>
                <a:path w="250190" h="1206500">
                  <a:moveTo>
                    <a:pt x="166408" y="83210"/>
                  </a:moveTo>
                  <a:lnTo>
                    <a:pt x="124802" y="83210"/>
                  </a:lnTo>
                  <a:lnTo>
                    <a:pt x="83197" y="83210"/>
                  </a:lnTo>
                  <a:lnTo>
                    <a:pt x="41605" y="83210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197" y="208026"/>
                  </a:lnTo>
                  <a:lnTo>
                    <a:pt x="124802" y="208026"/>
                  </a:lnTo>
                  <a:lnTo>
                    <a:pt x="166408" y="208026"/>
                  </a:lnTo>
                  <a:lnTo>
                    <a:pt x="166408" y="166420"/>
                  </a:lnTo>
                  <a:lnTo>
                    <a:pt x="166408" y="83210"/>
                  </a:lnTo>
                  <a:close/>
                </a:path>
                <a:path w="250190" h="1206500">
                  <a:moveTo>
                    <a:pt x="208000" y="1040091"/>
                  </a:moveTo>
                  <a:lnTo>
                    <a:pt x="166408" y="1040091"/>
                  </a:lnTo>
                  <a:lnTo>
                    <a:pt x="166408" y="1123302"/>
                  </a:lnTo>
                  <a:lnTo>
                    <a:pt x="166408" y="1164894"/>
                  </a:lnTo>
                  <a:lnTo>
                    <a:pt x="124802" y="1164894"/>
                  </a:lnTo>
                  <a:lnTo>
                    <a:pt x="124802" y="1123302"/>
                  </a:lnTo>
                  <a:lnTo>
                    <a:pt x="166408" y="1123302"/>
                  </a:lnTo>
                  <a:lnTo>
                    <a:pt x="166408" y="1040091"/>
                  </a:lnTo>
                  <a:lnTo>
                    <a:pt x="166408" y="998486"/>
                  </a:lnTo>
                  <a:lnTo>
                    <a:pt x="124802" y="998486"/>
                  </a:lnTo>
                  <a:lnTo>
                    <a:pt x="124802" y="1040091"/>
                  </a:lnTo>
                  <a:lnTo>
                    <a:pt x="83197" y="1040091"/>
                  </a:lnTo>
                  <a:lnTo>
                    <a:pt x="83197" y="1081697"/>
                  </a:lnTo>
                  <a:lnTo>
                    <a:pt x="83197" y="1123302"/>
                  </a:lnTo>
                  <a:lnTo>
                    <a:pt x="83197" y="1164894"/>
                  </a:lnTo>
                  <a:lnTo>
                    <a:pt x="41605" y="1164894"/>
                  </a:lnTo>
                  <a:lnTo>
                    <a:pt x="41605" y="1123302"/>
                  </a:lnTo>
                  <a:lnTo>
                    <a:pt x="83197" y="1123302"/>
                  </a:lnTo>
                  <a:lnTo>
                    <a:pt x="83197" y="1081697"/>
                  </a:lnTo>
                  <a:lnTo>
                    <a:pt x="41605" y="1081697"/>
                  </a:lnTo>
                  <a:lnTo>
                    <a:pt x="0" y="1081697"/>
                  </a:lnTo>
                  <a:lnTo>
                    <a:pt x="0" y="1164907"/>
                  </a:lnTo>
                  <a:lnTo>
                    <a:pt x="41605" y="1164907"/>
                  </a:lnTo>
                  <a:lnTo>
                    <a:pt x="41605" y="1206500"/>
                  </a:lnTo>
                  <a:lnTo>
                    <a:pt x="83197" y="1206500"/>
                  </a:lnTo>
                  <a:lnTo>
                    <a:pt x="83197" y="1164907"/>
                  </a:lnTo>
                  <a:lnTo>
                    <a:pt x="124802" y="1164907"/>
                  </a:lnTo>
                  <a:lnTo>
                    <a:pt x="124802" y="1206500"/>
                  </a:lnTo>
                  <a:lnTo>
                    <a:pt x="166408" y="1206500"/>
                  </a:lnTo>
                  <a:lnTo>
                    <a:pt x="166408" y="1164907"/>
                  </a:lnTo>
                  <a:lnTo>
                    <a:pt x="208000" y="1164907"/>
                  </a:lnTo>
                  <a:lnTo>
                    <a:pt x="208000" y="1040091"/>
                  </a:lnTo>
                  <a:close/>
                </a:path>
                <a:path w="250190" h="1206500">
                  <a:moveTo>
                    <a:pt x="208000" y="790473"/>
                  </a:moveTo>
                  <a:lnTo>
                    <a:pt x="166408" y="790473"/>
                  </a:lnTo>
                  <a:lnTo>
                    <a:pt x="166408" y="832065"/>
                  </a:lnTo>
                  <a:lnTo>
                    <a:pt x="124802" y="832065"/>
                  </a:lnTo>
                  <a:lnTo>
                    <a:pt x="124802" y="873671"/>
                  </a:lnTo>
                  <a:lnTo>
                    <a:pt x="83197" y="873671"/>
                  </a:lnTo>
                  <a:lnTo>
                    <a:pt x="83197" y="707263"/>
                  </a:lnTo>
                  <a:lnTo>
                    <a:pt x="41605" y="707263"/>
                  </a:lnTo>
                  <a:lnTo>
                    <a:pt x="41605" y="998486"/>
                  </a:lnTo>
                  <a:lnTo>
                    <a:pt x="0" y="998486"/>
                  </a:lnTo>
                  <a:lnTo>
                    <a:pt x="0" y="1040091"/>
                  </a:lnTo>
                  <a:lnTo>
                    <a:pt x="41605" y="1040091"/>
                  </a:lnTo>
                  <a:lnTo>
                    <a:pt x="83197" y="1040091"/>
                  </a:lnTo>
                  <a:lnTo>
                    <a:pt x="83197" y="956881"/>
                  </a:lnTo>
                  <a:lnTo>
                    <a:pt x="124802" y="956881"/>
                  </a:lnTo>
                  <a:lnTo>
                    <a:pt x="166408" y="956881"/>
                  </a:lnTo>
                  <a:lnTo>
                    <a:pt x="166408" y="915289"/>
                  </a:lnTo>
                  <a:lnTo>
                    <a:pt x="208000" y="915289"/>
                  </a:lnTo>
                  <a:lnTo>
                    <a:pt x="208000" y="790473"/>
                  </a:lnTo>
                  <a:close/>
                </a:path>
                <a:path w="250190" h="1206500">
                  <a:moveTo>
                    <a:pt x="208000" y="624052"/>
                  </a:moveTo>
                  <a:lnTo>
                    <a:pt x="166408" y="624052"/>
                  </a:lnTo>
                  <a:lnTo>
                    <a:pt x="166408" y="665657"/>
                  </a:lnTo>
                  <a:lnTo>
                    <a:pt x="208000" y="665657"/>
                  </a:lnTo>
                  <a:lnTo>
                    <a:pt x="208000" y="624052"/>
                  </a:lnTo>
                  <a:close/>
                </a:path>
                <a:path w="250190" h="1206500">
                  <a:moveTo>
                    <a:pt x="208000" y="457644"/>
                  </a:moveTo>
                  <a:lnTo>
                    <a:pt x="166408" y="457644"/>
                  </a:lnTo>
                  <a:lnTo>
                    <a:pt x="166408" y="499249"/>
                  </a:lnTo>
                  <a:lnTo>
                    <a:pt x="208000" y="499249"/>
                  </a:lnTo>
                  <a:lnTo>
                    <a:pt x="208000" y="457644"/>
                  </a:lnTo>
                  <a:close/>
                </a:path>
                <a:path w="250190" h="1206500">
                  <a:moveTo>
                    <a:pt x="208000" y="249631"/>
                  </a:moveTo>
                  <a:lnTo>
                    <a:pt x="166408" y="249631"/>
                  </a:lnTo>
                  <a:lnTo>
                    <a:pt x="124802" y="249631"/>
                  </a:lnTo>
                  <a:lnTo>
                    <a:pt x="83197" y="249631"/>
                  </a:lnTo>
                  <a:lnTo>
                    <a:pt x="41605" y="249631"/>
                  </a:lnTo>
                  <a:lnTo>
                    <a:pt x="41605" y="291236"/>
                  </a:lnTo>
                  <a:lnTo>
                    <a:pt x="83197" y="291236"/>
                  </a:lnTo>
                  <a:lnTo>
                    <a:pt x="124802" y="291236"/>
                  </a:lnTo>
                  <a:lnTo>
                    <a:pt x="166408" y="291236"/>
                  </a:lnTo>
                  <a:lnTo>
                    <a:pt x="208000" y="291236"/>
                  </a:lnTo>
                  <a:lnTo>
                    <a:pt x="208000" y="249631"/>
                  </a:lnTo>
                  <a:close/>
                </a:path>
                <a:path w="250190" h="1206500">
                  <a:moveTo>
                    <a:pt x="208000" y="0"/>
                  </a:moveTo>
                  <a:lnTo>
                    <a:pt x="166408" y="0"/>
                  </a:lnTo>
                  <a:lnTo>
                    <a:pt x="124802" y="0"/>
                  </a:lnTo>
                  <a:lnTo>
                    <a:pt x="83197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197" y="41605"/>
                  </a:lnTo>
                  <a:lnTo>
                    <a:pt x="124802" y="41605"/>
                  </a:lnTo>
                  <a:lnTo>
                    <a:pt x="166408" y="41605"/>
                  </a:lnTo>
                  <a:lnTo>
                    <a:pt x="208000" y="41605"/>
                  </a:lnTo>
                  <a:lnTo>
                    <a:pt x="208000" y="0"/>
                  </a:lnTo>
                  <a:close/>
                </a:path>
                <a:path w="250190" h="1206500">
                  <a:moveTo>
                    <a:pt x="249618" y="1040091"/>
                  </a:moveTo>
                  <a:lnTo>
                    <a:pt x="208013" y="1040091"/>
                  </a:lnTo>
                  <a:lnTo>
                    <a:pt x="208013" y="1081697"/>
                  </a:lnTo>
                  <a:lnTo>
                    <a:pt x="249618" y="1081697"/>
                  </a:lnTo>
                  <a:lnTo>
                    <a:pt x="249618" y="1040091"/>
                  </a:lnTo>
                  <a:close/>
                </a:path>
                <a:path w="250190" h="1206500">
                  <a:moveTo>
                    <a:pt x="249618" y="832065"/>
                  </a:moveTo>
                  <a:lnTo>
                    <a:pt x="208013" y="832065"/>
                  </a:lnTo>
                  <a:lnTo>
                    <a:pt x="208013" y="915276"/>
                  </a:lnTo>
                  <a:lnTo>
                    <a:pt x="249618" y="915276"/>
                  </a:lnTo>
                  <a:lnTo>
                    <a:pt x="249618" y="832065"/>
                  </a:lnTo>
                  <a:close/>
                </a:path>
                <a:path w="250190" h="1206500">
                  <a:moveTo>
                    <a:pt x="249618" y="707263"/>
                  </a:moveTo>
                  <a:lnTo>
                    <a:pt x="208013" y="707263"/>
                  </a:lnTo>
                  <a:lnTo>
                    <a:pt x="208013" y="748868"/>
                  </a:lnTo>
                  <a:lnTo>
                    <a:pt x="249618" y="748868"/>
                  </a:lnTo>
                  <a:lnTo>
                    <a:pt x="249618" y="707263"/>
                  </a:lnTo>
                  <a:close/>
                </a:path>
                <a:path w="250190" h="1206500">
                  <a:moveTo>
                    <a:pt x="249618" y="540854"/>
                  </a:moveTo>
                  <a:lnTo>
                    <a:pt x="208013" y="540854"/>
                  </a:lnTo>
                  <a:lnTo>
                    <a:pt x="208013" y="582460"/>
                  </a:lnTo>
                  <a:lnTo>
                    <a:pt x="249618" y="582460"/>
                  </a:lnTo>
                  <a:lnTo>
                    <a:pt x="249618" y="540854"/>
                  </a:lnTo>
                  <a:close/>
                </a:path>
                <a:path w="250190" h="1206500">
                  <a:moveTo>
                    <a:pt x="249618" y="374434"/>
                  </a:moveTo>
                  <a:lnTo>
                    <a:pt x="208013" y="374434"/>
                  </a:lnTo>
                  <a:lnTo>
                    <a:pt x="208013" y="416039"/>
                  </a:lnTo>
                  <a:lnTo>
                    <a:pt x="249618" y="416039"/>
                  </a:lnTo>
                  <a:lnTo>
                    <a:pt x="249618" y="374434"/>
                  </a:lnTo>
                  <a:close/>
                </a:path>
                <a:path w="250190" h="1206500">
                  <a:moveTo>
                    <a:pt x="249618" y="0"/>
                  </a:moveTo>
                  <a:lnTo>
                    <a:pt x="208013" y="0"/>
                  </a:lnTo>
                  <a:lnTo>
                    <a:pt x="208013" y="83210"/>
                  </a:lnTo>
                  <a:lnTo>
                    <a:pt x="208013" y="166420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49618" y="166420"/>
                  </a:lnTo>
                  <a:lnTo>
                    <a:pt x="249618" y="83210"/>
                  </a:lnTo>
                  <a:lnTo>
                    <a:pt x="24961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/>
          <p:nvPr/>
        </p:nvSpPr>
        <p:spPr>
          <a:xfrm>
            <a:off x="1597681" y="1253645"/>
            <a:ext cx="3003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Roboto Mono"/>
                <a:cs typeface="Roboto Mono"/>
              </a:rPr>
              <a:t>7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29" name="object 29"/>
          <p:cNvSpPr txBox="1">
            <a:spLocks noGrp="1"/>
          </p:cNvSpPr>
          <p:nvPr>
            <p:ph type="title"/>
          </p:nvPr>
        </p:nvSpPr>
        <p:spPr>
          <a:xfrm>
            <a:off x="2466361" y="1270105"/>
            <a:ext cx="41402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latin typeface="Roboto Mono"/>
                <a:cs typeface="Roboto Mono"/>
              </a:rPr>
              <a:t>BODY-PERCUSSION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1277887" y="2184400"/>
            <a:ext cx="1374775" cy="457200"/>
          </a:xfrm>
          <a:custGeom>
            <a:avLst/>
            <a:gdLst/>
            <a:ahLst/>
            <a:cxnLst/>
            <a:rect l="l" t="t" r="r" b="b"/>
            <a:pathLst>
              <a:path w="1374775" h="457200">
                <a:moveTo>
                  <a:pt x="1291234" y="0"/>
                </a:moveTo>
                <a:lnTo>
                  <a:pt x="83121" y="0"/>
                </a:lnTo>
                <a:lnTo>
                  <a:pt x="50765" y="6531"/>
                </a:lnTo>
                <a:lnTo>
                  <a:pt x="24344" y="24344"/>
                </a:lnTo>
                <a:lnTo>
                  <a:pt x="6531" y="50765"/>
                </a:lnTo>
                <a:lnTo>
                  <a:pt x="0" y="83121"/>
                </a:lnTo>
                <a:lnTo>
                  <a:pt x="0" y="374078"/>
                </a:lnTo>
                <a:lnTo>
                  <a:pt x="6531" y="406429"/>
                </a:lnTo>
                <a:lnTo>
                  <a:pt x="24344" y="432850"/>
                </a:lnTo>
                <a:lnTo>
                  <a:pt x="50765" y="450666"/>
                </a:lnTo>
                <a:lnTo>
                  <a:pt x="83121" y="457200"/>
                </a:lnTo>
                <a:lnTo>
                  <a:pt x="1291234" y="457200"/>
                </a:lnTo>
                <a:lnTo>
                  <a:pt x="1323592" y="450666"/>
                </a:lnTo>
                <a:lnTo>
                  <a:pt x="1350017" y="432850"/>
                </a:lnTo>
                <a:lnTo>
                  <a:pt x="1367835" y="406429"/>
                </a:lnTo>
                <a:lnTo>
                  <a:pt x="1374368" y="374078"/>
                </a:lnTo>
                <a:lnTo>
                  <a:pt x="1374368" y="83121"/>
                </a:lnTo>
                <a:lnTo>
                  <a:pt x="1367835" y="50765"/>
                </a:lnTo>
                <a:lnTo>
                  <a:pt x="1350017" y="24344"/>
                </a:lnTo>
                <a:lnTo>
                  <a:pt x="1323592" y="6531"/>
                </a:lnTo>
                <a:lnTo>
                  <a:pt x="1291234" y="0"/>
                </a:lnTo>
                <a:close/>
              </a:path>
            </a:pathLst>
          </a:custGeom>
          <a:solidFill>
            <a:srgbClr val="F8C6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2906259" y="2184400"/>
            <a:ext cx="3029585" cy="457200"/>
          </a:xfrm>
          <a:custGeom>
            <a:avLst/>
            <a:gdLst/>
            <a:ahLst/>
            <a:cxnLst/>
            <a:rect l="l" t="t" r="r" b="b"/>
            <a:pathLst>
              <a:path w="3029585" h="457200">
                <a:moveTo>
                  <a:pt x="2946133" y="0"/>
                </a:moveTo>
                <a:lnTo>
                  <a:pt x="83121" y="0"/>
                </a:lnTo>
                <a:lnTo>
                  <a:pt x="50765" y="6531"/>
                </a:lnTo>
                <a:lnTo>
                  <a:pt x="24344" y="24344"/>
                </a:lnTo>
                <a:lnTo>
                  <a:pt x="6531" y="50765"/>
                </a:lnTo>
                <a:lnTo>
                  <a:pt x="0" y="83121"/>
                </a:lnTo>
                <a:lnTo>
                  <a:pt x="0" y="374078"/>
                </a:lnTo>
                <a:lnTo>
                  <a:pt x="6531" y="406429"/>
                </a:lnTo>
                <a:lnTo>
                  <a:pt x="24344" y="432850"/>
                </a:lnTo>
                <a:lnTo>
                  <a:pt x="50765" y="450666"/>
                </a:lnTo>
                <a:lnTo>
                  <a:pt x="83121" y="457200"/>
                </a:lnTo>
                <a:lnTo>
                  <a:pt x="2946133" y="457200"/>
                </a:lnTo>
                <a:lnTo>
                  <a:pt x="2978489" y="450666"/>
                </a:lnTo>
                <a:lnTo>
                  <a:pt x="3004910" y="432850"/>
                </a:lnTo>
                <a:lnTo>
                  <a:pt x="3022723" y="406429"/>
                </a:lnTo>
                <a:lnTo>
                  <a:pt x="3029254" y="374078"/>
                </a:lnTo>
                <a:lnTo>
                  <a:pt x="3029254" y="83121"/>
                </a:lnTo>
                <a:lnTo>
                  <a:pt x="3022723" y="50765"/>
                </a:lnTo>
                <a:lnTo>
                  <a:pt x="3004910" y="24344"/>
                </a:lnTo>
                <a:lnTo>
                  <a:pt x="2978489" y="6531"/>
                </a:lnTo>
                <a:lnTo>
                  <a:pt x="2946133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 txBox="1"/>
          <p:nvPr/>
        </p:nvSpPr>
        <p:spPr>
          <a:xfrm>
            <a:off x="1467323" y="2217092"/>
            <a:ext cx="44024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93925" algn="l"/>
              </a:tabLst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MITTEL	GRUPPENSPIEL</a:t>
            </a:r>
            <a:endParaRPr sz="2400">
              <a:latin typeface="Roboto Mono"/>
              <a:cs typeface="Roboto Mono"/>
            </a:endParaRPr>
          </a:p>
        </p:txBody>
      </p:sp>
      <p:grpSp>
        <p:nvGrpSpPr>
          <p:cNvPr id="74" name="object 74"/>
          <p:cNvGrpSpPr/>
          <p:nvPr/>
        </p:nvGrpSpPr>
        <p:grpSpPr>
          <a:xfrm>
            <a:off x="3025407" y="2271853"/>
            <a:ext cx="452755" cy="282575"/>
            <a:chOff x="3025407" y="2271853"/>
            <a:chExt cx="452755" cy="282575"/>
          </a:xfrm>
        </p:grpSpPr>
        <p:sp>
          <p:nvSpPr>
            <p:cNvPr id="75" name="object 75"/>
            <p:cNvSpPr/>
            <p:nvPr/>
          </p:nvSpPr>
          <p:spPr>
            <a:xfrm>
              <a:off x="3074022" y="2271853"/>
              <a:ext cx="120827" cy="12085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3035860" y="2430297"/>
              <a:ext cx="197485" cy="113664"/>
            </a:xfrm>
            <a:custGeom>
              <a:avLst/>
              <a:gdLst/>
              <a:ahLst/>
              <a:cxnLst/>
              <a:rect l="l" t="t" r="r" b="b"/>
              <a:pathLst>
                <a:path w="197485" h="113664">
                  <a:moveTo>
                    <a:pt x="0" y="113398"/>
                  </a:moveTo>
                  <a:lnTo>
                    <a:pt x="7744" y="65563"/>
                  </a:lnTo>
                  <a:lnTo>
                    <a:pt x="28873" y="29929"/>
                  </a:lnTo>
                  <a:lnTo>
                    <a:pt x="60232" y="7679"/>
                  </a:lnTo>
                  <a:lnTo>
                    <a:pt x="98666" y="0"/>
                  </a:lnTo>
                  <a:lnTo>
                    <a:pt x="137092" y="7651"/>
                  </a:lnTo>
                  <a:lnTo>
                    <a:pt x="168448" y="29852"/>
                  </a:lnTo>
                  <a:lnTo>
                    <a:pt x="189575" y="65477"/>
                  </a:lnTo>
                  <a:lnTo>
                    <a:pt x="197319" y="113398"/>
                  </a:lnTo>
                </a:path>
              </a:pathLst>
            </a:custGeom>
            <a:ln w="209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3308031" y="2271853"/>
              <a:ext cx="120827" cy="12085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3269766" y="2430297"/>
              <a:ext cx="197485" cy="113664"/>
            </a:xfrm>
            <a:custGeom>
              <a:avLst/>
              <a:gdLst/>
              <a:ahLst/>
              <a:cxnLst/>
              <a:rect l="l" t="t" r="r" b="b"/>
              <a:pathLst>
                <a:path w="197485" h="113664">
                  <a:moveTo>
                    <a:pt x="0" y="113398"/>
                  </a:moveTo>
                  <a:lnTo>
                    <a:pt x="7758" y="65563"/>
                  </a:lnTo>
                  <a:lnTo>
                    <a:pt x="28911" y="29929"/>
                  </a:lnTo>
                  <a:lnTo>
                    <a:pt x="60275" y="7679"/>
                  </a:lnTo>
                  <a:lnTo>
                    <a:pt x="98666" y="0"/>
                  </a:lnTo>
                  <a:lnTo>
                    <a:pt x="137049" y="7651"/>
                  </a:lnTo>
                  <a:lnTo>
                    <a:pt x="168409" y="29852"/>
                  </a:lnTo>
                  <a:lnTo>
                    <a:pt x="189561" y="65477"/>
                  </a:lnTo>
                  <a:lnTo>
                    <a:pt x="197319" y="113398"/>
                  </a:lnTo>
                </a:path>
              </a:pathLst>
            </a:custGeom>
            <a:ln w="209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9" name="object 79"/>
          <p:cNvSpPr txBox="1"/>
          <p:nvPr/>
        </p:nvSpPr>
        <p:spPr>
          <a:xfrm>
            <a:off x="1257300" y="7719059"/>
            <a:ext cx="7463155" cy="18542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sz="2400" b="1" spc="-15" dirty="0">
                <a:latin typeface="Roboto"/>
                <a:cs typeface="Roboto"/>
              </a:rPr>
              <a:t>Wahl </a:t>
            </a:r>
            <a:r>
              <a:rPr sz="2400" b="1" spc="-5" dirty="0">
                <a:latin typeface="Roboto"/>
                <a:cs typeface="Roboto"/>
              </a:rPr>
              <a:t>der</a:t>
            </a:r>
            <a:r>
              <a:rPr sz="2400" b="1" dirty="0">
                <a:latin typeface="Roboto"/>
                <a:cs typeface="Roboto"/>
              </a:rPr>
              <a:t> </a:t>
            </a:r>
            <a:r>
              <a:rPr sz="2400" b="1" spc="-15" dirty="0">
                <a:latin typeface="Roboto"/>
                <a:cs typeface="Roboto"/>
              </a:rPr>
              <a:t>Farben</a:t>
            </a:r>
            <a:endParaRPr sz="2400">
              <a:latin typeface="Roboto"/>
              <a:cs typeface="Roboto"/>
            </a:endParaRPr>
          </a:p>
          <a:p>
            <a:pPr marL="12700" marR="5080">
              <a:lnSpc>
                <a:spcPct val="125000"/>
              </a:lnSpc>
            </a:pPr>
            <a:r>
              <a:rPr sz="2400" spc="-15" dirty="0">
                <a:latin typeface="Roboto"/>
                <a:cs typeface="Roboto"/>
              </a:rPr>
              <a:t>Zu </a:t>
            </a:r>
            <a:r>
              <a:rPr sz="2400" dirty="0">
                <a:latin typeface="Roboto"/>
                <a:cs typeface="Roboto"/>
              </a:rPr>
              <a:t>Beginn </a:t>
            </a:r>
            <a:r>
              <a:rPr sz="2400" spc="-10" dirty="0">
                <a:latin typeface="Roboto"/>
                <a:cs typeface="Roboto"/>
              </a:rPr>
              <a:t>werden </a:t>
            </a:r>
            <a:r>
              <a:rPr sz="2400" spc="-5" dirty="0">
                <a:latin typeface="Roboto"/>
                <a:cs typeface="Roboto"/>
              </a:rPr>
              <a:t>fünf verschiedene </a:t>
            </a:r>
            <a:r>
              <a:rPr sz="2400" spc="-10" dirty="0">
                <a:latin typeface="Roboto"/>
                <a:cs typeface="Roboto"/>
              </a:rPr>
              <a:t>Farben </a:t>
            </a:r>
            <a:r>
              <a:rPr sz="2400" dirty="0">
                <a:latin typeface="Roboto"/>
                <a:cs typeface="Roboto"/>
              </a:rPr>
              <a:t>einer 10er-  </a:t>
            </a:r>
            <a:r>
              <a:rPr sz="2400" spc="-5" dirty="0">
                <a:latin typeface="Roboto"/>
                <a:cs typeface="Roboto"/>
              </a:rPr>
              <a:t>Abfolge </a:t>
            </a:r>
            <a:r>
              <a:rPr sz="2400" dirty="0">
                <a:latin typeface="Roboto"/>
                <a:cs typeface="Roboto"/>
              </a:rPr>
              <a:t>zugewiesen. </a:t>
            </a:r>
            <a:r>
              <a:rPr sz="2400" spc="-5" dirty="0">
                <a:latin typeface="Roboto"/>
                <a:cs typeface="Roboto"/>
              </a:rPr>
              <a:t>Anschließend </a:t>
            </a:r>
            <a:r>
              <a:rPr sz="2400" spc="-10" dirty="0">
                <a:latin typeface="Roboto"/>
                <a:cs typeface="Roboto"/>
              </a:rPr>
              <a:t>werden </a:t>
            </a:r>
            <a:r>
              <a:rPr sz="2400" dirty="0">
                <a:latin typeface="Roboto"/>
                <a:cs typeface="Roboto"/>
              </a:rPr>
              <a:t>die </a:t>
            </a:r>
            <a:r>
              <a:rPr sz="2400" spc="-10" dirty="0">
                <a:latin typeface="Roboto"/>
                <a:cs typeface="Roboto"/>
              </a:rPr>
              <a:t>Farben  </a:t>
            </a:r>
            <a:r>
              <a:rPr sz="2400" dirty="0">
                <a:latin typeface="Roboto"/>
                <a:cs typeface="Roboto"/>
              </a:rPr>
              <a:t>in dem sich </a:t>
            </a:r>
            <a:r>
              <a:rPr sz="2400" spc="-5" dirty="0">
                <a:latin typeface="Roboto"/>
                <a:cs typeface="Roboto"/>
              </a:rPr>
              <a:t>wiederholenden </a:t>
            </a:r>
            <a:r>
              <a:rPr sz="2400" dirty="0">
                <a:latin typeface="Roboto"/>
                <a:cs typeface="Roboto"/>
              </a:rPr>
              <a:t>Rhythmus</a:t>
            </a:r>
            <a:r>
              <a:rPr sz="2400" spc="-3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angezeigt.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80" name="object 80"/>
          <p:cNvGrpSpPr/>
          <p:nvPr/>
        </p:nvGrpSpPr>
        <p:grpSpPr>
          <a:xfrm>
            <a:off x="1276081" y="11395603"/>
            <a:ext cx="723265" cy="444500"/>
            <a:chOff x="1276081" y="11395603"/>
            <a:chExt cx="723265" cy="444500"/>
          </a:xfrm>
        </p:grpSpPr>
        <p:sp>
          <p:nvSpPr>
            <p:cNvPr id="81" name="object 81"/>
            <p:cNvSpPr/>
            <p:nvPr/>
          </p:nvSpPr>
          <p:spPr>
            <a:xfrm>
              <a:off x="1276081" y="11395603"/>
              <a:ext cx="444500" cy="444500"/>
            </a:xfrm>
            <a:custGeom>
              <a:avLst/>
              <a:gdLst/>
              <a:ahLst/>
              <a:cxnLst/>
              <a:rect l="l" t="t" r="r" b="b"/>
              <a:pathLst>
                <a:path w="444500" h="444500">
                  <a:moveTo>
                    <a:pt x="222199" y="0"/>
                  </a:moveTo>
                  <a:lnTo>
                    <a:pt x="177417" y="4514"/>
                  </a:lnTo>
                  <a:lnTo>
                    <a:pt x="135708" y="17461"/>
                  </a:lnTo>
                  <a:lnTo>
                    <a:pt x="97964" y="37947"/>
                  </a:lnTo>
                  <a:lnTo>
                    <a:pt x="65079" y="65079"/>
                  </a:lnTo>
                  <a:lnTo>
                    <a:pt x="37947" y="97964"/>
                  </a:lnTo>
                  <a:lnTo>
                    <a:pt x="17461" y="135708"/>
                  </a:lnTo>
                  <a:lnTo>
                    <a:pt x="4514" y="177417"/>
                  </a:lnTo>
                  <a:lnTo>
                    <a:pt x="0" y="222199"/>
                  </a:lnTo>
                  <a:lnTo>
                    <a:pt x="4514" y="266976"/>
                  </a:lnTo>
                  <a:lnTo>
                    <a:pt x="17461" y="308683"/>
                  </a:lnTo>
                  <a:lnTo>
                    <a:pt x="37947" y="346424"/>
                  </a:lnTo>
                  <a:lnTo>
                    <a:pt x="65079" y="379307"/>
                  </a:lnTo>
                  <a:lnTo>
                    <a:pt x="97964" y="406438"/>
                  </a:lnTo>
                  <a:lnTo>
                    <a:pt x="135708" y="426924"/>
                  </a:lnTo>
                  <a:lnTo>
                    <a:pt x="177417" y="439871"/>
                  </a:lnTo>
                  <a:lnTo>
                    <a:pt x="222199" y="444385"/>
                  </a:lnTo>
                  <a:lnTo>
                    <a:pt x="266976" y="439871"/>
                  </a:lnTo>
                  <a:lnTo>
                    <a:pt x="308683" y="426924"/>
                  </a:lnTo>
                  <a:lnTo>
                    <a:pt x="346424" y="406438"/>
                  </a:lnTo>
                  <a:lnTo>
                    <a:pt x="379307" y="379307"/>
                  </a:lnTo>
                  <a:lnTo>
                    <a:pt x="406438" y="346424"/>
                  </a:lnTo>
                  <a:lnTo>
                    <a:pt x="426924" y="308683"/>
                  </a:lnTo>
                  <a:lnTo>
                    <a:pt x="439871" y="266976"/>
                  </a:lnTo>
                  <a:lnTo>
                    <a:pt x="444385" y="222199"/>
                  </a:lnTo>
                  <a:lnTo>
                    <a:pt x="439844" y="177432"/>
                  </a:lnTo>
                  <a:lnTo>
                    <a:pt x="426883" y="135736"/>
                  </a:lnTo>
                  <a:lnTo>
                    <a:pt x="406393" y="98004"/>
                  </a:lnTo>
                  <a:lnTo>
                    <a:pt x="379264" y="65127"/>
                  </a:lnTo>
                  <a:lnTo>
                    <a:pt x="346389" y="37996"/>
                  </a:lnTo>
                  <a:lnTo>
                    <a:pt x="308659" y="17503"/>
                  </a:lnTo>
                  <a:lnTo>
                    <a:pt x="266965" y="4541"/>
                  </a:lnTo>
                  <a:lnTo>
                    <a:pt x="222199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1419851" y="11537726"/>
              <a:ext cx="146215" cy="15309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1554450" y="11395603"/>
              <a:ext cx="444500" cy="444500"/>
            </a:xfrm>
            <a:custGeom>
              <a:avLst/>
              <a:gdLst/>
              <a:ahLst/>
              <a:cxnLst/>
              <a:rect l="l" t="t" r="r" b="b"/>
              <a:pathLst>
                <a:path w="444500" h="444500">
                  <a:moveTo>
                    <a:pt x="222186" y="0"/>
                  </a:moveTo>
                  <a:lnTo>
                    <a:pt x="177405" y="4514"/>
                  </a:lnTo>
                  <a:lnTo>
                    <a:pt x="135697" y="17461"/>
                  </a:lnTo>
                  <a:lnTo>
                    <a:pt x="97955" y="37947"/>
                  </a:lnTo>
                  <a:lnTo>
                    <a:pt x="65073" y="65079"/>
                  </a:lnTo>
                  <a:lnTo>
                    <a:pt x="37943" y="97964"/>
                  </a:lnTo>
                  <a:lnTo>
                    <a:pt x="17459" y="135708"/>
                  </a:lnTo>
                  <a:lnTo>
                    <a:pt x="4513" y="177417"/>
                  </a:lnTo>
                  <a:lnTo>
                    <a:pt x="0" y="222199"/>
                  </a:lnTo>
                  <a:lnTo>
                    <a:pt x="4513" y="266976"/>
                  </a:lnTo>
                  <a:lnTo>
                    <a:pt x="17459" y="308683"/>
                  </a:lnTo>
                  <a:lnTo>
                    <a:pt x="37943" y="346424"/>
                  </a:lnTo>
                  <a:lnTo>
                    <a:pt x="65073" y="379307"/>
                  </a:lnTo>
                  <a:lnTo>
                    <a:pt x="97955" y="406438"/>
                  </a:lnTo>
                  <a:lnTo>
                    <a:pt x="135697" y="426924"/>
                  </a:lnTo>
                  <a:lnTo>
                    <a:pt x="177405" y="439871"/>
                  </a:lnTo>
                  <a:lnTo>
                    <a:pt x="222186" y="444385"/>
                  </a:lnTo>
                  <a:lnTo>
                    <a:pt x="266964" y="439871"/>
                  </a:lnTo>
                  <a:lnTo>
                    <a:pt x="308670" y="426924"/>
                  </a:lnTo>
                  <a:lnTo>
                    <a:pt x="346411" y="406438"/>
                  </a:lnTo>
                  <a:lnTo>
                    <a:pt x="379295" y="379307"/>
                  </a:lnTo>
                  <a:lnTo>
                    <a:pt x="406426" y="346424"/>
                  </a:lnTo>
                  <a:lnTo>
                    <a:pt x="426912" y="308683"/>
                  </a:lnTo>
                  <a:lnTo>
                    <a:pt x="439858" y="266976"/>
                  </a:lnTo>
                  <a:lnTo>
                    <a:pt x="444373" y="222199"/>
                  </a:lnTo>
                  <a:lnTo>
                    <a:pt x="439832" y="177432"/>
                  </a:lnTo>
                  <a:lnTo>
                    <a:pt x="426871" y="135736"/>
                  </a:lnTo>
                  <a:lnTo>
                    <a:pt x="406380" y="98004"/>
                  </a:lnTo>
                  <a:lnTo>
                    <a:pt x="379252" y="65127"/>
                  </a:lnTo>
                  <a:lnTo>
                    <a:pt x="346377" y="37996"/>
                  </a:lnTo>
                  <a:lnTo>
                    <a:pt x="308647" y="17503"/>
                  </a:lnTo>
                  <a:lnTo>
                    <a:pt x="266953" y="4541"/>
                  </a:lnTo>
                  <a:lnTo>
                    <a:pt x="222186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1705907" y="11537728"/>
              <a:ext cx="131152" cy="1526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5" name="object 85"/>
          <p:cNvGrpSpPr/>
          <p:nvPr/>
        </p:nvGrpSpPr>
        <p:grpSpPr>
          <a:xfrm>
            <a:off x="2165400" y="9937549"/>
            <a:ext cx="617855" cy="617855"/>
            <a:chOff x="2165400" y="9937549"/>
            <a:chExt cx="617855" cy="617855"/>
          </a:xfrm>
        </p:grpSpPr>
        <p:sp>
          <p:nvSpPr>
            <p:cNvPr id="86" name="object 86"/>
            <p:cNvSpPr/>
            <p:nvPr/>
          </p:nvSpPr>
          <p:spPr>
            <a:xfrm>
              <a:off x="2165400" y="9937549"/>
              <a:ext cx="617855" cy="617855"/>
            </a:xfrm>
            <a:custGeom>
              <a:avLst/>
              <a:gdLst/>
              <a:ahLst/>
              <a:cxnLst/>
              <a:rect l="l" t="t" r="r" b="b"/>
              <a:pathLst>
                <a:path w="617855" h="617854">
                  <a:moveTo>
                    <a:pt x="308648" y="0"/>
                  </a:moveTo>
                  <a:lnTo>
                    <a:pt x="263038" y="3346"/>
                  </a:lnTo>
                  <a:lnTo>
                    <a:pt x="219507" y="13068"/>
                  </a:lnTo>
                  <a:lnTo>
                    <a:pt x="178530" y="28686"/>
                  </a:lnTo>
                  <a:lnTo>
                    <a:pt x="140586" y="49725"/>
                  </a:lnTo>
                  <a:lnTo>
                    <a:pt x="106153" y="75706"/>
                  </a:lnTo>
                  <a:lnTo>
                    <a:pt x="75706" y="106153"/>
                  </a:lnTo>
                  <a:lnTo>
                    <a:pt x="49725" y="140586"/>
                  </a:lnTo>
                  <a:lnTo>
                    <a:pt x="28686" y="178530"/>
                  </a:lnTo>
                  <a:lnTo>
                    <a:pt x="13068" y="219507"/>
                  </a:lnTo>
                  <a:lnTo>
                    <a:pt x="3346" y="263038"/>
                  </a:lnTo>
                  <a:lnTo>
                    <a:pt x="0" y="308648"/>
                  </a:lnTo>
                  <a:lnTo>
                    <a:pt x="3346" y="354257"/>
                  </a:lnTo>
                  <a:lnTo>
                    <a:pt x="13068" y="397788"/>
                  </a:lnTo>
                  <a:lnTo>
                    <a:pt x="28686" y="438765"/>
                  </a:lnTo>
                  <a:lnTo>
                    <a:pt x="49725" y="476709"/>
                  </a:lnTo>
                  <a:lnTo>
                    <a:pt x="75706" y="511143"/>
                  </a:lnTo>
                  <a:lnTo>
                    <a:pt x="106153" y="541589"/>
                  </a:lnTo>
                  <a:lnTo>
                    <a:pt x="140586" y="567570"/>
                  </a:lnTo>
                  <a:lnTo>
                    <a:pt x="178530" y="588609"/>
                  </a:lnTo>
                  <a:lnTo>
                    <a:pt x="219507" y="604228"/>
                  </a:lnTo>
                  <a:lnTo>
                    <a:pt x="263038" y="613949"/>
                  </a:lnTo>
                  <a:lnTo>
                    <a:pt x="308648" y="617296"/>
                  </a:lnTo>
                  <a:lnTo>
                    <a:pt x="354257" y="613949"/>
                  </a:lnTo>
                  <a:lnTo>
                    <a:pt x="397788" y="604228"/>
                  </a:lnTo>
                  <a:lnTo>
                    <a:pt x="438765" y="588609"/>
                  </a:lnTo>
                  <a:lnTo>
                    <a:pt x="476709" y="567570"/>
                  </a:lnTo>
                  <a:lnTo>
                    <a:pt x="511143" y="541589"/>
                  </a:lnTo>
                  <a:lnTo>
                    <a:pt x="541589" y="511143"/>
                  </a:lnTo>
                  <a:lnTo>
                    <a:pt x="567570" y="476709"/>
                  </a:lnTo>
                  <a:lnTo>
                    <a:pt x="588609" y="438765"/>
                  </a:lnTo>
                  <a:lnTo>
                    <a:pt x="604228" y="397788"/>
                  </a:lnTo>
                  <a:lnTo>
                    <a:pt x="613949" y="354257"/>
                  </a:lnTo>
                  <a:lnTo>
                    <a:pt x="617296" y="308648"/>
                  </a:lnTo>
                  <a:lnTo>
                    <a:pt x="613949" y="263038"/>
                  </a:lnTo>
                  <a:lnTo>
                    <a:pt x="604228" y="219507"/>
                  </a:lnTo>
                  <a:lnTo>
                    <a:pt x="588609" y="178530"/>
                  </a:lnTo>
                  <a:lnTo>
                    <a:pt x="567570" y="140586"/>
                  </a:lnTo>
                  <a:lnTo>
                    <a:pt x="541589" y="106153"/>
                  </a:lnTo>
                  <a:lnTo>
                    <a:pt x="511143" y="75706"/>
                  </a:lnTo>
                  <a:lnTo>
                    <a:pt x="476709" y="49725"/>
                  </a:lnTo>
                  <a:lnTo>
                    <a:pt x="438765" y="28686"/>
                  </a:lnTo>
                  <a:lnTo>
                    <a:pt x="397788" y="13068"/>
                  </a:lnTo>
                  <a:lnTo>
                    <a:pt x="354257" y="3346"/>
                  </a:lnTo>
                  <a:lnTo>
                    <a:pt x="308648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2375805" y="10135017"/>
              <a:ext cx="181914" cy="21318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8" name="object 88"/>
          <p:cNvGrpSpPr/>
          <p:nvPr/>
        </p:nvGrpSpPr>
        <p:grpSpPr>
          <a:xfrm>
            <a:off x="1320624" y="9937549"/>
            <a:ext cx="617855" cy="617855"/>
            <a:chOff x="1320624" y="9937549"/>
            <a:chExt cx="617855" cy="617855"/>
          </a:xfrm>
        </p:grpSpPr>
        <p:sp>
          <p:nvSpPr>
            <p:cNvPr id="89" name="object 89"/>
            <p:cNvSpPr/>
            <p:nvPr/>
          </p:nvSpPr>
          <p:spPr>
            <a:xfrm>
              <a:off x="1320624" y="9937549"/>
              <a:ext cx="617855" cy="617855"/>
            </a:xfrm>
            <a:custGeom>
              <a:avLst/>
              <a:gdLst/>
              <a:ahLst/>
              <a:cxnLst/>
              <a:rect l="l" t="t" r="r" b="b"/>
              <a:pathLst>
                <a:path w="617855" h="617854">
                  <a:moveTo>
                    <a:pt x="308648" y="0"/>
                  </a:moveTo>
                  <a:lnTo>
                    <a:pt x="263038" y="3346"/>
                  </a:lnTo>
                  <a:lnTo>
                    <a:pt x="219507" y="13068"/>
                  </a:lnTo>
                  <a:lnTo>
                    <a:pt x="178530" y="28686"/>
                  </a:lnTo>
                  <a:lnTo>
                    <a:pt x="140586" y="49725"/>
                  </a:lnTo>
                  <a:lnTo>
                    <a:pt x="106153" y="75706"/>
                  </a:lnTo>
                  <a:lnTo>
                    <a:pt x="75706" y="106153"/>
                  </a:lnTo>
                  <a:lnTo>
                    <a:pt x="49725" y="140586"/>
                  </a:lnTo>
                  <a:lnTo>
                    <a:pt x="28686" y="178530"/>
                  </a:lnTo>
                  <a:lnTo>
                    <a:pt x="13068" y="219507"/>
                  </a:lnTo>
                  <a:lnTo>
                    <a:pt x="3346" y="263038"/>
                  </a:lnTo>
                  <a:lnTo>
                    <a:pt x="0" y="308648"/>
                  </a:lnTo>
                  <a:lnTo>
                    <a:pt x="3346" y="354257"/>
                  </a:lnTo>
                  <a:lnTo>
                    <a:pt x="13068" y="397788"/>
                  </a:lnTo>
                  <a:lnTo>
                    <a:pt x="28686" y="438765"/>
                  </a:lnTo>
                  <a:lnTo>
                    <a:pt x="49725" y="476709"/>
                  </a:lnTo>
                  <a:lnTo>
                    <a:pt x="75706" y="511143"/>
                  </a:lnTo>
                  <a:lnTo>
                    <a:pt x="106153" y="541589"/>
                  </a:lnTo>
                  <a:lnTo>
                    <a:pt x="140586" y="567570"/>
                  </a:lnTo>
                  <a:lnTo>
                    <a:pt x="178530" y="588609"/>
                  </a:lnTo>
                  <a:lnTo>
                    <a:pt x="219507" y="604228"/>
                  </a:lnTo>
                  <a:lnTo>
                    <a:pt x="263038" y="613949"/>
                  </a:lnTo>
                  <a:lnTo>
                    <a:pt x="308648" y="617296"/>
                  </a:lnTo>
                  <a:lnTo>
                    <a:pt x="354257" y="613949"/>
                  </a:lnTo>
                  <a:lnTo>
                    <a:pt x="397788" y="604228"/>
                  </a:lnTo>
                  <a:lnTo>
                    <a:pt x="438765" y="588609"/>
                  </a:lnTo>
                  <a:lnTo>
                    <a:pt x="476709" y="567570"/>
                  </a:lnTo>
                  <a:lnTo>
                    <a:pt x="511143" y="541589"/>
                  </a:lnTo>
                  <a:lnTo>
                    <a:pt x="541589" y="511143"/>
                  </a:lnTo>
                  <a:lnTo>
                    <a:pt x="567570" y="476709"/>
                  </a:lnTo>
                  <a:lnTo>
                    <a:pt x="588609" y="438765"/>
                  </a:lnTo>
                  <a:lnTo>
                    <a:pt x="604228" y="397788"/>
                  </a:lnTo>
                  <a:lnTo>
                    <a:pt x="613949" y="354257"/>
                  </a:lnTo>
                  <a:lnTo>
                    <a:pt x="617296" y="308648"/>
                  </a:lnTo>
                  <a:lnTo>
                    <a:pt x="613949" y="263038"/>
                  </a:lnTo>
                  <a:lnTo>
                    <a:pt x="604228" y="219507"/>
                  </a:lnTo>
                  <a:lnTo>
                    <a:pt x="588609" y="178530"/>
                  </a:lnTo>
                  <a:lnTo>
                    <a:pt x="567570" y="140586"/>
                  </a:lnTo>
                  <a:lnTo>
                    <a:pt x="541589" y="106153"/>
                  </a:lnTo>
                  <a:lnTo>
                    <a:pt x="511143" y="75706"/>
                  </a:lnTo>
                  <a:lnTo>
                    <a:pt x="476709" y="49725"/>
                  </a:lnTo>
                  <a:lnTo>
                    <a:pt x="438765" y="28686"/>
                  </a:lnTo>
                  <a:lnTo>
                    <a:pt x="397788" y="13068"/>
                  </a:lnTo>
                  <a:lnTo>
                    <a:pt x="354257" y="3346"/>
                  </a:lnTo>
                  <a:lnTo>
                    <a:pt x="308648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1520386" y="10135012"/>
              <a:ext cx="203034" cy="21253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1" name="object 91"/>
          <p:cNvGrpSpPr/>
          <p:nvPr/>
        </p:nvGrpSpPr>
        <p:grpSpPr>
          <a:xfrm>
            <a:off x="2218044" y="11349019"/>
            <a:ext cx="52705" cy="537845"/>
            <a:chOff x="2218044" y="11349019"/>
            <a:chExt cx="52705" cy="537845"/>
          </a:xfrm>
        </p:grpSpPr>
        <p:sp>
          <p:nvSpPr>
            <p:cNvPr id="92" name="object 92"/>
            <p:cNvSpPr/>
            <p:nvPr/>
          </p:nvSpPr>
          <p:spPr>
            <a:xfrm>
              <a:off x="2222550" y="1135352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4"/>
                  </a:lnTo>
                  <a:lnTo>
                    <a:pt x="43548" y="78104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2222546" y="1135352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4"/>
                  </a:lnTo>
                  <a:lnTo>
                    <a:pt x="0" y="78104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2222550" y="1146616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5"/>
                  </a:lnTo>
                  <a:lnTo>
                    <a:pt x="43548" y="78105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2222546" y="1146617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5"/>
                  </a:lnTo>
                  <a:lnTo>
                    <a:pt x="0" y="78105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2222550" y="1169131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4"/>
                  </a:lnTo>
                  <a:lnTo>
                    <a:pt x="43548" y="78104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2222546" y="1169131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4"/>
                  </a:lnTo>
                  <a:lnTo>
                    <a:pt x="0" y="78104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2222550" y="1180396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4"/>
                  </a:lnTo>
                  <a:lnTo>
                    <a:pt x="43548" y="78104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2222546" y="1180396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5"/>
                  </a:lnTo>
                  <a:lnTo>
                    <a:pt x="0" y="78105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2222550" y="1157866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4"/>
                  </a:lnTo>
                  <a:lnTo>
                    <a:pt x="43548" y="78104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2222546" y="115786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5"/>
                  </a:lnTo>
                  <a:lnTo>
                    <a:pt x="0" y="78105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2" name="object 102"/>
          <p:cNvGrpSpPr/>
          <p:nvPr/>
        </p:nvGrpSpPr>
        <p:grpSpPr>
          <a:xfrm>
            <a:off x="2447768" y="11349019"/>
            <a:ext cx="52705" cy="537845"/>
            <a:chOff x="2447768" y="11349019"/>
            <a:chExt cx="52705" cy="537845"/>
          </a:xfrm>
        </p:grpSpPr>
        <p:sp>
          <p:nvSpPr>
            <p:cNvPr id="103" name="object 103"/>
            <p:cNvSpPr/>
            <p:nvPr/>
          </p:nvSpPr>
          <p:spPr>
            <a:xfrm>
              <a:off x="2452268" y="1135352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4"/>
                  </a:lnTo>
                  <a:lnTo>
                    <a:pt x="43548" y="78104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2452270" y="1135352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4"/>
                  </a:lnTo>
                  <a:lnTo>
                    <a:pt x="0" y="78104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2452268" y="1146616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5"/>
                  </a:lnTo>
                  <a:lnTo>
                    <a:pt x="43548" y="78105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2452270" y="1146617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5"/>
                  </a:lnTo>
                  <a:lnTo>
                    <a:pt x="0" y="78105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2452268" y="1169131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4"/>
                  </a:lnTo>
                  <a:lnTo>
                    <a:pt x="43548" y="78104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2452270" y="1169131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4"/>
                  </a:lnTo>
                  <a:lnTo>
                    <a:pt x="0" y="78104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2452268" y="1157866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4"/>
                  </a:lnTo>
                  <a:lnTo>
                    <a:pt x="43548" y="78104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2452270" y="115786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5"/>
                  </a:lnTo>
                  <a:lnTo>
                    <a:pt x="0" y="78105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2452268" y="1180396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4"/>
                  </a:lnTo>
                  <a:lnTo>
                    <a:pt x="43548" y="78104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2452270" y="1180396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5"/>
                  </a:lnTo>
                  <a:lnTo>
                    <a:pt x="0" y="78105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3" name="object 113"/>
          <p:cNvGrpSpPr/>
          <p:nvPr/>
        </p:nvGrpSpPr>
        <p:grpSpPr>
          <a:xfrm>
            <a:off x="2677493" y="11349019"/>
            <a:ext cx="52705" cy="537845"/>
            <a:chOff x="2677493" y="11349019"/>
            <a:chExt cx="52705" cy="537845"/>
          </a:xfrm>
        </p:grpSpPr>
        <p:sp>
          <p:nvSpPr>
            <p:cNvPr id="114" name="object 114"/>
            <p:cNvSpPr/>
            <p:nvPr/>
          </p:nvSpPr>
          <p:spPr>
            <a:xfrm>
              <a:off x="2681998" y="1135352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4"/>
                  </a:lnTo>
                  <a:lnTo>
                    <a:pt x="43548" y="78104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2681996" y="1135352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4"/>
                  </a:lnTo>
                  <a:lnTo>
                    <a:pt x="0" y="78104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2681998" y="1146616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5"/>
                  </a:lnTo>
                  <a:lnTo>
                    <a:pt x="43548" y="78105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2681996" y="1146617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5"/>
                  </a:lnTo>
                  <a:lnTo>
                    <a:pt x="0" y="78105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2681998" y="1169131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4"/>
                  </a:lnTo>
                  <a:lnTo>
                    <a:pt x="43548" y="78104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2681996" y="1169131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4"/>
                  </a:lnTo>
                  <a:lnTo>
                    <a:pt x="0" y="78104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2681998" y="1157866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4"/>
                  </a:lnTo>
                  <a:lnTo>
                    <a:pt x="43548" y="78104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2681996" y="115786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5"/>
                  </a:lnTo>
                  <a:lnTo>
                    <a:pt x="0" y="78105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2681998" y="1180396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4"/>
                  </a:lnTo>
                  <a:lnTo>
                    <a:pt x="43548" y="78104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2681996" y="1180396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5"/>
                  </a:lnTo>
                  <a:lnTo>
                    <a:pt x="0" y="78105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4" name="object 124"/>
          <p:cNvGrpSpPr/>
          <p:nvPr/>
        </p:nvGrpSpPr>
        <p:grpSpPr>
          <a:xfrm>
            <a:off x="2332988" y="11349019"/>
            <a:ext cx="52705" cy="537845"/>
            <a:chOff x="2332988" y="11349019"/>
            <a:chExt cx="52705" cy="537845"/>
          </a:xfrm>
        </p:grpSpPr>
        <p:sp>
          <p:nvSpPr>
            <p:cNvPr id="125" name="object 125"/>
            <p:cNvSpPr/>
            <p:nvPr/>
          </p:nvSpPr>
          <p:spPr>
            <a:xfrm>
              <a:off x="2337485" y="1180396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4"/>
                  </a:lnTo>
                  <a:lnTo>
                    <a:pt x="43548" y="78104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2337490" y="1180396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5"/>
                  </a:lnTo>
                  <a:lnTo>
                    <a:pt x="0" y="78105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2337485" y="1135352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4"/>
                  </a:lnTo>
                  <a:lnTo>
                    <a:pt x="43548" y="78104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2337490" y="1135352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4"/>
                  </a:lnTo>
                  <a:lnTo>
                    <a:pt x="0" y="78104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2337485" y="1146616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5"/>
                  </a:lnTo>
                  <a:lnTo>
                    <a:pt x="43548" y="78105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2337490" y="1146617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5"/>
                  </a:lnTo>
                  <a:lnTo>
                    <a:pt x="0" y="78105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2337485" y="1157866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4"/>
                  </a:lnTo>
                  <a:lnTo>
                    <a:pt x="43548" y="78104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2337490" y="115786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5"/>
                  </a:lnTo>
                  <a:lnTo>
                    <a:pt x="0" y="78105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2337485" y="1169131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4"/>
                  </a:lnTo>
                  <a:lnTo>
                    <a:pt x="43548" y="78104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2337490" y="1169131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4"/>
                  </a:lnTo>
                  <a:lnTo>
                    <a:pt x="0" y="78104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5" name="object 135"/>
          <p:cNvGrpSpPr/>
          <p:nvPr/>
        </p:nvGrpSpPr>
        <p:grpSpPr>
          <a:xfrm>
            <a:off x="2562713" y="11349019"/>
            <a:ext cx="52705" cy="537845"/>
            <a:chOff x="2562713" y="11349019"/>
            <a:chExt cx="52705" cy="537845"/>
          </a:xfrm>
        </p:grpSpPr>
        <p:sp>
          <p:nvSpPr>
            <p:cNvPr id="136" name="object 136"/>
            <p:cNvSpPr/>
            <p:nvPr/>
          </p:nvSpPr>
          <p:spPr>
            <a:xfrm>
              <a:off x="2567216" y="1135352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4"/>
                  </a:lnTo>
                  <a:lnTo>
                    <a:pt x="43548" y="78104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2567216" y="1135352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4"/>
                  </a:lnTo>
                  <a:lnTo>
                    <a:pt x="0" y="78104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2567216" y="1146616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5"/>
                  </a:lnTo>
                  <a:lnTo>
                    <a:pt x="43548" y="78105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2567216" y="1146617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5"/>
                  </a:lnTo>
                  <a:lnTo>
                    <a:pt x="0" y="78105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2567216" y="1157866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4"/>
                  </a:lnTo>
                  <a:lnTo>
                    <a:pt x="43548" y="78104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2567216" y="115786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5"/>
                  </a:lnTo>
                  <a:lnTo>
                    <a:pt x="0" y="78105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2567216" y="1169131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4"/>
                  </a:lnTo>
                  <a:lnTo>
                    <a:pt x="43548" y="78104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2567216" y="1169131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4"/>
                  </a:lnTo>
                  <a:lnTo>
                    <a:pt x="0" y="78104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2567216" y="1180396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43548" y="0"/>
                  </a:moveTo>
                  <a:lnTo>
                    <a:pt x="0" y="0"/>
                  </a:lnTo>
                  <a:lnTo>
                    <a:pt x="0" y="78104"/>
                  </a:lnTo>
                  <a:lnTo>
                    <a:pt x="43548" y="78104"/>
                  </a:lnTo>
                  <a:lnTo>
                    <a:pt x="4354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2567216" y="1180396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4" h="78104">
                  <a:moveTo>
                    <a:pt x="0" y="0"/>
                  </a:moveTo>
                  <a:lnTo>
                    <a:pt x="43548" y="0"/>
                  </a:lnTo>
                  <a:lnTo>
                    <a:pt x="43548" y="78105"/>
                  </a:lnTo>
                  <a:lnTo>
                    <a:pt x="0" y="78105"/>
                  </a:lnTo>
                  <a:lnTo>
                    <a:pt x="0" y="0"/>
                  </a:lnTo>
                  <a:close/>
                </a:path>
              </a:pathLst>
            </a:custGeom>
            <a:ln w="900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6" name="object 146"/>
          <p:cNvSpPr txBox="1"/>
          <p:nvPr/>
        </p:nvSpPr>
        <p:spPr>
          <a:xfrm>
            <a:off x="3441700" y="10005059"/>
            <a:ext cx="294449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2400" spc="-10" dirty="0">
                <a:latin typeface="Roboto"/>
                <a:cs typeface="Roboto"/>
              </a:rPr>
              <a:t>Navigation durch </a:t>
            </a:r>
            <a:r>
              <a:rPr sz="2400" spc="-5" dirty="0">
                <a:latin typeface="Roboto"/>
                <a:cs typeface="Roboto"/>
              </a:rPr>
              <a:t>fünf  verschiedene</a:t>
            </a:r>
            <a:r>
              <a:rPr sz="2400" spc="-20" dirty="0">
                <a:latin typeface="Roboto"/>
                <a:cs typeface="Roboto"/>
              </a:rPr>
              <a:t> </a:t>
            </a:r>
            <a:r>
              <a:rPr sz="2400" spc="-10" dirty="0">
                <a:latin typeface="Roboto"/>
                <a:cs typeface="Roboto"/>
              </a:rPr>
              <a:t>Farben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147" name="object 147"/>
          <p:cNvSpPr txBox="1"/>
          <p:nvPr/>
        </p:nvSpPr>
        <p:spPr>
          <a:xfrm>
            <a:off x="3441700" y="11376659"/>
            <a:ext cx="3283585" cy="13970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sz="2400" dirty="0">
                <a:latin typeface="Roboto"/>
                <a:cs typeface="Roboto"/>
              </a:rPr>
              <a:t>Bestätigung</a:t>
            </a:r>
            <a:r>
              <a:rPr sz="2400" spc="-90" dirty="0">
                <a:latin typeface="Roboto"/>
                <a:cs typeface="Roboto"/>
              </a:rPr>
              <a:t> </a:t>
            </a:r>
            <a:r>
              <a:rPr sz="2400" spc="-10" dirty="0">
                <a:latin typeface="Roboto"/>
                <a:cs typeface="Roboto"/>
              </a:rPr>
              <a:t>Farbe.</a:t>
            </a:r>
            <a:endParaRPr sz="2400">
              <a:latin typeface="Roboto"/>
              <a:cs typeface="Roboto"/>
            </a:endParaRPr>
          </a:p>
          <a:p>
            <a:pPr marL="12700" marR="5080">
              <a:lnSpc>
                <a:spcPct val="125000"/>
              </a:lnSpc>
            </a:pPr>
            <a:r>
              <a:rPr sz="2400" spc="-5" dirty="0">
                <a:latin typeface="Roboto"/>
                <a:cs typeface="Roboto"/>
              </a:rPr>
              <a:t>Mit </a:t>
            </a:r>
            <a:r>
              <a:rPr sz="2400" dirty="0">
                <a:latin typeface="Roboto"/>
                <a:cs typeface="Roboto"/>
              </a:rPr>
              <a:t>jeder </a:t>
            </a:r>
            <a:r>
              <a:rPr sz="2400" spc="-10" dirty="0">
                <a:latin typeface="Roboto"/>
                <a:cs typeface="Roboto"/>
              </a:rPr>
              <a:t>Farbe </a:t>
            </a:r>
            <a:r>
              <a:rPr sz="2400" spc="-5" dirty="0">
                <a:latin typeface="Roboto"/>
                <a:cs typeface="Roboto"/>
              </a:rPr>
              <a:t>füllt</a:t>
            </a:r>
            <a:r>
              <a:rPr sz="2400" spc="-7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sich  die </a:t>
            </a:r>
            <a:r>
              <a:rPr sz="2400" spc="-5" dirty="0">
                <a:latin typeface="Roboto"/>
                <a:cs typeface="Roboto"/>
              </a:rPr>
              <a:t>LED-Matrix</a:t>
            </a:r>
            <a:r>
              <a:rPr sz="2400" spc="-2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auf.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148" name="object 148"/>
          <p:cNvSpPr txBox="1"/>
          <p:nvPr/>
        </p:nvSpPr>
        <p:spPr>
          <a:xfrm>
            <a:off x="7621020" y="10858659"/>
            <a:ext cx="1200150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800" b="1" spc="-5" dirty="0">
                <a:solidFill>
                  <a:srgbClr val="54BDC1"/>
                </a:solidFill>
                <a:latin typeface="Roboto"/>
                <a:cs typeface="Roboto"/>
              </a:rPr>
              <a:t>×</a:t>
            </a:r>
            <a:r>
              <a:rPr sz="4800" b="1" spc="-90" dirty="0">
                <a:solidFill>
                  <a:srgbClr val="54BDC1"/>
                </a:solidFill>
                <a:latin typeface="Roboto"/>
                <a:cs typeface="Roboto"/>
              </a:rPr>
              <a:t> </a:t>
            </a:r>
            <a:r>
              <a:rPr sz="4800" b="1" spc="-5" dirty="0">
                <a:solidFill>
                  <a:srgbClr val="54BDC1"/>
                </a:solidFill>
                <a:latin typeface="Roboto"/>
                <a:cs typeface="Roboto"/>
              </a:rPr>
              <a:t>10</a:t>
            </a:r>
            <a:endParaRPr sz="4800">
              <a:latin typeface="Roboto"/>
              <a:cs typeface="Roboto"/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7283450" y="9956800"/>
            <a:ext cx="0" cy="2908300"/>
          </a:xfrm>
          <a:custGeom>
            <a:avLst/>
            <a:gdLst/>
            <a:ahLst/>
            <a:cxnLst/>
            <a:rect l="l" t="t" r="r" b="b"/>
            <a:pathLst>
              <a:path h="2908300">
                <a:moveTo>
                  <a:pt x="0" y="0"/>
                </a:moveTo>
                <a:lnTo>
                  <a:pt x="0" y="2908300"/>
                </a:lnTo>
              </a:path>
            </a:pathLst>
          </a:custGeom>
          <a:ln w="76200">
            <a:solidFill>
              <a:srgbClr val="54BD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 txBox="1"/>
          <p:nvPr/>
        </p:nvSpPr>
        <p:spPr>
          <a:xfrm>
            <a:off x="9448800" y="1318261"/>
            <a:ext cx="7310755" cy="1854200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sz="2400" b="1" spc="-15" dirty="0">
                <a:latin typeface="Roboto"/>
                <a:cs typeface="Roboto"/>
              </a:rPr>
              <a:t>Anwendung</a:t>
            </a:r>
            <a:endParaRPr sz="2400">
              <a:latin typeface="Roboto"/>
              <a:cs typeface="Roboto"/>
            </a:endParaRPr>
          </a:p>
          <a:p>
            <a:pPr marL="12700" marR="5080" algn="just">
              <a:lnSpc>
                <a:spcPct val="125000"/>
              </a:lnSpc>
            </a:pPr>
            <a:r>
              <a:rPr sz="2400" dirty="0">
                <a:latin typeface="Roboto"/>
                <a:cs typeface="Roboto"/>
              </a:rPr>
              <a:t>Jeder </a:t>
            </a:r>
            <a:r>
              <a:rPr sz="2400" spc="-10" dirty="0">
                <a:latin typeface="Roboto"/>
                <a:cs typeface="Roboto"/>
              </a:rPr>
              <a:t>Farbe wird </a:t>
            </a:r>
            <a:r>
              <a:rPr sz="2400" dirty="0">
                <a:latin typeface="Roboto"/>
                <a:cs typeface="Roboto"/>
              </a:rPr>
              <a:t>eine Bewegung </a:t>
            </a:r>
            <a:r>
              <a:rPr sz="2400" spc="-5" dirty="0">
                <a:latin typeface="Roboto"/>
                <a:cs typeface="Roboto"/>
              </a:rPr>
              <a:t>zugeordnet, wie </a:t>
            </a:r>
            <a:r>
              <a:rPr sz="2400" spc="-10" dirty="0">
                <a:latin typeface="Roboto"/>
                <a:cs typeface="Roboto"/>
              </a:rPr>
              <a:t>Klat-  </a:t>
            </a:r>
            <a:r>
              <a:rPr sz="2400" dirty="0">
                <a:latin typeface="Roboto"/>
                <a:cs typeface="Roboto"/>
              </a:rPr>
              <a:t>schen, </a:t>
            </a:r>
            <a:r>
              <a:rPr sz="2400" spc="-5" dirty="0">
                <a:latin typeface="Roboto"/>
                <a:cs typeface="Roboto"/>
              </a:rPr>
              <a:t>Drehen, Kniebeuge </a:t>
            </a:r>
            <a:r>
              <a:rPr sz="2400" spc="-40" dirty="0">
                <a:latin typeface="Roboto"/>
                <a:cs typeface="Roboto"/>
              </a:rPr>
              <a:t>usw. </a:t>
            </a:r>
            <a:r>
              <a:rPr sz="2400" dirty="0">
                <a:latin typeface="Roboto"/>
                <a:cs typeface="Roboto"/>
              </a:rPr>
              <a:t>Die </a:t>
            </a:r>
            <a:r>
              <a:rPr sz="2400" spc="-5" dirty="0">
                <a:latin typeface="Roboto"/>
                <a:cs typeface="Roboto"/>
              </a:rPr>
              <a:t>Abspielreihenfolge  bestimmt </a:t>
            </a:r>
            <a:r>
              <a:rPr sz="2400" dirty="0">
                <a:latin typeface="Roboto"/>
                <a:cs typeface="Roboto"/>
              </a:rPr>
              <a:t>so die </a:t>
            </a:r>
            <a:r>
              <a:rPr sz="2400" spc="-15" dirty="0">
                <a:latin typeface="Roboto"/>
                <a:cs typeface="Roboto"/>
              </a:rPr>
              <a:t>Choreografie.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151" name="object 151"/>
          <p:cNvGrpSpPr/>
          <p:nvPr/>
        </p:nvGrpSpPr>
        <p:grpSpPr>
          <a:xfrm>
            <a:off x="9565210" y="5407197"/>
            <a:ext cx="53340" cy="540385"/>
            <a:chOff x="9565210" y="5407197"/>
            <a:chExt cx="53340" cy="540385"/>
          </a:xfrm>
        </p:grpSpPr>
        <p:sp>
          <p:nvSpPr>
            <p:cNvPr id="152" name="object 152"/>
            <p:cNvSpPr/>
            <p:nvPr/>
          </p:nvSpPr>
          <p:spPr>
            <a:xfrm>
              <a:off x="9569729" y="5411724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9569731" y="5411719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9569729" y="5524855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9569731" y="5524853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9569729" y="5750953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9569731" y="5750956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9569729" y="5864085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9569731" y="5864090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9569729" y="5637822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9569731" y="5637822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2" name="object 162"/>
          <p:cNvGrpSpPr/>
          <p:nvPr/>
        </p:nvGrpSpPr>
        <p:grpSpPr>
          <a:xfrm>
            <a:off x="9795919" y="5407197"/>
            <a:ext cx="53340" cy="540385"/>
            <a:chOff x="9795919" y="5407197"/>
            <a:chExt cx="53340" cy="540385"/>
          </a:xfrm>
        </p:grpSpPr>
        <p:sp>
          <p:nvSpPr>
            <p:cNvPr id="163" name="object 163"/>
            <p:cNvSpPr/>
            <p:nvPr/>
          </p:nvSpPr>
          <p:spPr>
            <a:xfrm>
              <a:off x="9800437" y="5411724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9800440" y="5411719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9800437" y="5524855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9800440" y="5524853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9800437" y="5750953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9800440" y="5750956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9800437" y="5637822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9800440" y="5637822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9800437" y="5864085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9800440" y="5864090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3" name="object 173"/>
          <p:cNvGrpSpPr/>
          <p:nvPr/>
        </p:nvGrpSpPr>
        <p:grpSpPr>
          <a:xfrm>
            <a:off x="10026625" y="5407197"/>
            <a:ext cx="53340" cy="540385"/>
            <a:chOff x="10026625" y="5407197"/>
            <a:chExt cx="53340" cy="540385"/>
          </a:xfrm>
        </p:grpSpPr>
        <p:sp>
          <p:nvSpPr>
            <p:cNvPr id="174" name="object 174"/>
            <p:cNvSpPr/>
            <p:nvPr/>
          </p:nvSpPr>
          <p:spPr>
            <a:xfrm>
              <a:off x="10031145" y="5411724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10031147" y="5411719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10031145" y="5524855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10031147" y="5524853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10031145" y="5750953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10031147" y="5750956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10031145" y="5637822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10031147" y="5637822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10031145" y="5864085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10031147" y="5864090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4" name="object 184"/>
          <p:cNvGrpSpPr/>
          <p:nvPr/>
        </p:nvGrpSpPr>
        <p:grpSpPr>
          <a:xfrm>
            <a:off x="9680646" y="5407197"/>
            <a:ext cx="53340" cy="540385"/>
            <a:chOff x="9680646" y="5407197"/>
            <a:chExt cx="53340" cy="540385"/>
          </a:xfrm>
        </p:grpSpPr>
        <p:sp>
          <p:nvSpPr>
            <p:cNvPr id="185" name="object 185"/>
            <p:cNvSpPr/>
            <p:nvPr/>
          </p:nvSpPr>
          <p:spPr>
            <a:xfrm>
              <a:off x="9685172" y="5864085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9685167" y="5864090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9685172" y="5411724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9685167" y="5411719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9685172" y="5524855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9685167" y="5524853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9685172" y="5637822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9685167" y="5637822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9685172" y="5750953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9685167" y="5750956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5" name="object 195"/>
          <p:cNvGrpSpPr/>
          <p:nvPr/>
        </p:nvGrpSpPr>
        <p:grpSpPr>
          <a:xfrm>
            <a:off x="9911353" y="5407197"/>
            <a:ext cx="53340" cy="540385"/>
            <a:chOff x="9911353" y="5407197"/>
            <a:chExt cx="53340" cy="540385"/>
          </a:xfrm>
        </p:grpSpPr>
        <p:sp>
          <p:nvSpPr>
            <p:cNvPr id="196" name="object 196"/>
            <p:cNvSpPr/>
            <p:nvPr/>
          </p:nvSpPr>
          <p:spPr>
            <a:xfrm>
              <a:off x="9915880" y="5411724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9915875" y="5411719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9915880" y="5524855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9915875" y="5524853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9915880" y="5637822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9915875" y="5637822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9915880" y="5750953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9915875" y="5750956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9915880" y="5864085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43738" y="0"/>
                  </a:moveTo>
                  <a:lnTo>
                    <a:pt x="0" y="0"/>
                  </a:lnTo>
                  <a:lnTo>
                    <a:pt x="0" y="78435"/>
                  </a:lnTo>
                  <a:lnTo>
                    <a:pt x="43738" y="78435"/>
                  </a:lnTo>
                  <a:lnTo>
                    <a:pt x="4373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9915875" y="5864090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39">
                  <a:moveTo>
                    <a:pt x="0" y="0"/>
                  </a:moveTo>
                  <a:lnTo>
                    <a:pt x="43738" y="0"/>
                  </a:lnTo>
                  <a:lnTo>
                    <a:pt x="43738" y="78435"/>
                  </a:lnTo>
                  <a:lnTo>
                    <a:pt x="0" y="78435"/>
                  </a:lnTo>
                  <a:lnTo>
                    <a:pt x="0" y="0"/>
                  </a:lnTo>
                  <a:close/>
                </a:path>
              </a:pathLst>
            </a:custGeom>
            <a:ln w="9042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06" name="object 206"/>
          <p:cNvGrpSpPr/>
          <p:nvPr/>
        </p:nvGrpSpPr>
        <p:grpSpPr>
          <a:xfrm>
            <a:off x="10360731" y="5367155"/>
            <a:ext cx="620395" cy="620395"/>
            <a:chOff x="10360731" y="5367155"/>
            <a:chExt cx="620395" cy="620395"/>
          </a:xfrm>
        </p:grpSpPr>
        <p:sp>
          <p:nvSpPr>
            <p:cNvPr id="207" name="object 207"/>
            <p:cNvSpPr/>
            <p:nvPr/>
          </p:nvSpPr>
          <p:spPr>
            <a:xfrm>
              <a:off x="10360731" y="5367155"/>
              <a:ext cx="620395" cy="620395"/>
            </a:xfrm>
            <a:custGeom>
              <a:avLst/>
              <a:gdLst/>
              <a:ahLst/>
              <a:cxnLst/>
              <a:rect l="l" t="t" r="r" b="b"/>
              <a:pathLst>
                <a:path w="620395" h="620395">
                  <a:moveTo>
                    <a:pt x="309968" y="0"/>
                  </a:moveTo>
                  <a:lnTo>
                    <a:pt x="264162" y="3360"/>
                  </a:lnTo>
                  <a:lnTo>
                    <a:pt x="220443" y="13123"/>
                  </a:lnTo>
                  <a:lnTo>
                    <a:pt x="179291" y="28808"/>
                  </a:lnTo>
                  <a:lnTo>
                    <a:pt x="141185" y="49936"/>
                  </a:lnTo>
                  <a:lnTo>
                    <a:pt x="106604" y="76028"/>
                  </a:lnTo>
                  <a:lnTo>
                    <a:pt x="76028" y="106604"/>
                  </a:lnTo>
                  <a:lnTo>
                    <a:pt x="49936" y="141185"/>
                  </a:lnTo>
                  <a:lnTo>
                    <a:pt x="28808" y="179291"/>
                  </a:lnTo>
                  <a:lnTo>
                    <a:pt x="13123" y="220443"/>
                  </a:lnTo>
                  <a:lnTo>
                    <a:pt x="3360" y="264162"/>
                  </a:lnTo>
                  <a:lnTo>
                    <a:pt x="0" y="309968"/>
                  </a:lnTo>
                  <a:lnTo>
                    <a:pt x="3360" y="355772"/>
                  </a:lnTo>
                  <a:lnTo>
                    <a:pt x="13123" y="399489"/>
                  </a:lnTo>
                  <a:lnTo>
                    <a:pt x="28808" y="440640"/>
                  </a:lnTo>
                  <a:lnTo>
                    <a:pt x="49936" y="478746"/>
                  </a:lnTo>
                  <a:lnTo>
                    <a:pt x="76028" y="513328"/>
                  </a:lnTo>
                  <a:lnTo>
                    <a:pt x="106604" y="543905"/>
                  </a:lnTo>
                  <a:lnTo>
                    <a:pt x="141185" y="569997"/>
                  </a:lnTo>
                  <a:lnTo>
                    <a:pt x="179291" y="591127"/>
                  </a:lnTo>
                  <a:lnTo>
                    <a:pt x="220443" y="606813"/>
                  </a:lnTo>
                  <a:lnTo>
                    <a:pt x="264162" y="616576"/>
                  </a:lnTo>
                  <a:lnTo>
                    <a:pt x="309968" y="619937"/>
                  </a:lnTo>
                  <a:lnTo>
                    <a:pt x="355774" y="616576"/>
                  </a:lnTo>
                  <a:lnTo>
                    <a:pt x="399493" y="606813"/>
                  </a:lnTo>
                  <a:lnTo>
                    <a:pt x="440646" y="591127"/>
                  </a:lnTo>
                  <a:lnTo>
                    <a:pt x="478752" y="569997"/>
                  </a:lnTo>
                  <a:lnTo>
                    <a:pt x="513333" y="543905"/>
                  </a:lnTo>
                  <a:lnTo>
                    <a:pt x="543909" y="513328"/>
                  </a:lnTo>
                  <a:lnTo>
                    <a:pt x="570001" y="478746"/>
                  </a:lnTo>
                  <a:lnTo>
                    <a:pt x="591129" y="440640"/>
                  </a:lnTo>
                  <a:lnTo>
                    <a:pt x="606814" y="399489"/>
                  </a:lnTo>
                  <a:lnTo>
                    <a:pt x="616577" y="355772"/>
                  </a:lnTo>
                  <a:lnTo>
                    <a:pt x="619937" y="309968"/>
                  </a:lnTo>
                  <a:lnTo>
                    <a:pt x="616577" y="264162"/>
                  </a:lnTo>
                  <a:lnTo>
                    <a:pt x="606814" y="220443"/>
                  </a:lnTo>
                  <a:lnTo>
                    <a:pt x="591129" y="179291"/>
                  </a:lnTo>
                  <a:lnTo>
                    <a:pt x="570001" y="141185"/>
                  </a:lnTo>
                  <a:lnTo>
                    <a:pt x="543909" y="106604"/>
                  </a:lnTo>
                  <a:lnTo>
                    <a:pt x="513333" y="76028"/>
                  </a:lnTo>
                  <a:lnTo>
                    <a:pt x="478752" y="49936"/>
                  </a:lnTo>
                  <a:lnTo>
                    <a:pt x="440646" y="28808"/>
                  </a:lnTo>
                  <a:lnTo>
                    <a:pt x="399493" y="13123"/>
                  </a:lnTo>
                  <a:lnTo>
                    <a:pt x="355774" y="3360"/>
                  </a:lnTo>
                  <a:lnTo>
                    <a:pt x="309968" y="0"/>
                  </a:lnTo>
                  <a:close/>
                </a:path>
              </a:pathLst>
            </a:custGeom>
            <a:solidFill>
              <a:srgbClr val="8073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10526984" y="5529874"/>
              <a:ext cx="288996" cy="29294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09" name="object 209"/>
          <p:cNvGrpSpPr/>
          <p:nvPr/>
        </p:nvGrpSpPr>
        <p:grpSpPr>
          <a:xfrm>
            <a:off x="9467619" y="4082647"/>
            <a:ext cx="726440" cy="446405"/>
            <a:chOff x="9467619" y="4082647"/>
            <a:chExt cx="726440" cy="446405"/>
          </a:xfrm>
        </p:grpSpPr>
        <p:sp>
          <p:nvSpPr>
            <p:cNvPr id="210" name="object 210"/>
            <p:cNvSpPr/>
            <p:nvPr/>
          </p:nvSpPr>
          <p:spPr>
            <a:xfrm>
              <a:off x="9467619" y="4082647"/>
              <a:ext cx="446405" cy="446405"/>
            </a:xfrm>
            <a:custGeom>
              <a:avLst/>
              <a:gdLst/>
              <a:ahLst/>
              <a:cxnLst/>
              <a:rect l="l" t="t" r="r" b="b"/>
              <a:pathLst>
                <a:path w="446404" h="446404">
                  <a:moveTo>
                    <a:pt x="223139" y="0"/>
                  </a:moveTo>
                  <a:lnTo>
                    <a:pt x="178167" y="4533"/>
                  </a:lnTo>
                  <a:lnTo>
                    <a:pt x="136281" y="17536"/>
                  </a:lnTo>
                  <a:lnTo>
                    <a:pt x="98377" y="38110"/>
                  </a:lnTo>
                  <a:lnTo>
                    <a:pt x="65354" y="65358"/>
                  </a:lnTo>
                  <a:lnTo>
                    <a:pt x="38107" y="98383"/>
                  </a:lnTo>
                  <a:lnTo>
                    <a:pt x="17534" y="136286"/>
                  </a:lnTo>
                  <a:lnTo>
                    <a:pt x="4533" y="178171"/>
                  </a:lnTo>
                  <a:lnTo>
                    <a:pt x="0" y="223139"/>
                  </a:lnTo>
                  <a:lnTo>
                    <a:pt x="4533" y="268111"/>
                  </a:lnTo>
                  <a:lnTo>
                    <a:pt x="17534" y="309998"/>
                  </a:lnTo>
                  <a:lnTo>
                    <a:pt x="38107" y="347904"/>
                  </a:lnTo>
                  <a:lnTo>
                    <a:pt x="65354" y="380930"/>
                  </a:lnTo>
                  <a:lnTo>
                    <a:pt x="98377" y="408179"/>
                  </a:lnTo>
                  <a:lnTo>
                    <a:pt x="136281" y="428753"/>
                  </a:lnTo>
                  <a:lnTo>
                    <a:pt x="178167" y="441756"/>
                  </a:lnTo>
                  <a:lnTo>
                    <a:pt x="223139" y="446290"/>
                  </a:lnTo>
                  <a:lnTo>
                    <a:pt x="268110" y="441756"/>
                  </a:lnTo>
                  <a:lnTo>
                    <a:pt x="309996" y="428753"/>
                  </a:lnTo>
                  <a:lnTo>
                    <a:pt x="347900" y="408179"/>
                  </a:lnTo>
                  <a:lnTo>
                    <a:pt x="380923" y="380930"/>
                  </a:lnTo>
                  <a:lnTo>
                    <a:pt x="408170" y="347904"/>
                  </a:lnTo>
                  <a:lnTo>
                    <a:pt x="428743" y="309998"/>
                  </a:lnTo>
                  <a:lnTo>
                    <a:pt x="441744" y="268111"/>
                  </a:lnTo>
                  <a:lnTo>
                    <a:pt x="446278" y="223139"/>
                  </a:lnTo>
                  <a:lnTo>
                    <a:pt x="441717" y="178185"/>
                  </a:lnTo>
                  <a:lnTo>
                    <a:pt x="428700" y="136315"/>
                  </a:lnTo>
                  <a:lnTo>
                    <a:pt x="408121" y="98423"/>
                  </a:lnTo>
                  <a:lnTo>
                    <a:pt x="380876" y="65406"/>
                  </a:lnTo>
                  <a:lnTo>
                    <a:pt x="347859" y="38159"/>
                  </a:lnTo>
                  <a:lnTo>
                    <a:pt x="309968" y="17579"/>
                  </a:lnTo>
                  <a:lnTo>
                    <a:pt x="268096" y="4560"/>
                  </a:lnTo>
                  <a:lnTo>
                    <a:pt x="223139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9611992" y="4225382"/>
              <a:ext cx="146850" cy="15374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9747165" y="4082647"/>
              <a:ext cx="446405" cy="446405"/>
            </a:xfrm>
            <a:custGeom>
              <a:avLst/>
              <a:gdLst/>
              <a:ahLst/>
              <a:cxnLst/>
              <a:rect l="l" t="t" r="r" b="b"/>
              <a:pathLst>
                <a:path w="446404" h="446404">
                  <a:moveTo>
                    <a:pt x="223139" y="0"/>
                  </a:moveTo>
                  <a:lnTo>
                    <a:pt x="178167" y="4533"/>
                  </a:lnTo>
                  <a:lnTo>
                    <a:pt x="136281" y="17536"/>
                  </a:lnTo>
                  <a:lnTo>
                    <a:pt x="98377" y="38110"/>
                  </a:lnTo>
                  <a:lnTo>
                    <a:pt x="65354" y="65358"/>
                  </a:lnTo>
                  <a:lnTo>
                    <a:pt x="38107" y="98383"/>
                  </a:lnTo>
                  <a:lnTo>
                    <a:pt x="17534" y="136286"/>
                  </a:lnTo>
                  <a:lnTo>
                    <a:pt x="4533" y="178171"/>
                  </a:lnTo>
                  <a:lnTo>
                    <a:pt x="0" y="223139"/>
                  </a:lnTo>
                  <a:lnTo>
                    <a:pt x="4533" y="268111"/>
                  </a:lnTo>
                  <a:lnTo>
                    <a:pt x="17534" y="309998"/>
                  </a:lnTo>
                  <a:lnTo>
                    <a:pt x="38107" y="347904"/>
                  </a:lnTo>
                  <a:lnTo>
                    <a:pt x="65354" y="380930"/>
                  </a:lnTo>
                  <a:lnTo>
                    <a:pt x="98377" y="408179"/>
                  </a:lnTo>
                  <a:lnTo>
                    <a:pt x="136281" y="428753"/>
                  </a:lnTo>
                  <a:lnTo>
                    <a:pt x="178167" y="441756"/>
                  </a:lnTo>
                  <a:lnTo>
                    <a:pt x="223139" y="446290"/>
                  </a:lnTo>
                  <a:lnTo>
                    <a:pt x="268110" y="441756"/>
                  </a:lnTo>
                  <a:lnTo>
                    <a:pt x="309996" y="428753"/>
                  </a:lnTo>
                  <a:lnTo>
                    <a:pt x="347900" y="408179"/>
                  </a:lnTo>
                  <a:lnTo>
                    <a:pt x="380923" y="380930"/>
                  </a:lnTo>
                  <a:lnTo>
                    <a:pt x="408170" y="347904"/>
                  </a:lnTo>
                  <a:lnTo>
                    <a:pt x="428743" y="309998"/>
                  </a:lnTo>
                  <a:lnTo>
                    <a:pt x="441744" y="268111"/>
                  </a:lnTo>
                  <a:lnTo>
                    <a:pt x="446278" y="223139"/>
                  </a:lnTo>
                  <a:lnTo>
                    <a:pt x="441717" y="178185"/>
                  </a:lnTo>
                  <a:lnTo>
                    <a:pt x="428700" y="136315"/>
                  </a:lnTo>
                  <a:lnTo>
                    <a:pt x="408121" y="98423"/>
                  </a:lnTo>
                  <a:lnTo>
                    <a:pt x="380876" y="65406"/>
                  </a:lnTo>
                  <a:lnTo>
                    <a:pt x="347859" y="38159"/>
                  </a:lnTo>
                  <a:lnTo>
                    <a:pt x="309968" y="17579"/>
                  </a:lnTo>
                  <a:lnTo>
                    <a:pt x="268096" y="4560"/>
                  </a:lnTo>
                  <a:lnTo>
                    <a:pt x="223139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9899271" y="4225380"/>
              <a:ext cx="131711" cy="15326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4" name="object 214"/>
          <p:cNvSpPr txBox="1"/>
          <p:nvPr/>
        </p:nvSpPr>
        <p:spPr>
          <a:xfrm>
            <a:off x="9385198" y="3604259"/>
            <a:ext cx="7642859" cy="414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73300" marR="5080">
              <a:lnSpc>
                <a:spcPct val="125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die </a:t>
            </a:r>
            <a:r>
              <a:rPr sz="2400" spc="-5" dirty="0">
                <a:latin typeface="Roboto"/>
                <a:cs typeface="Roboto"/>
              </a:rPr>
              <a:t>LED </a:t>
            </a:r>
            <a:r>
              <a:rPr sz="2400" dirty="0">
                <a:latin typeface="Roboto"/>
                <a:cs typeface="Roboto"/>
              </a:rPr>
              <a:t>leuchtet in der </a:t>
            </a:r>
            <a:r>
              <a:rPr sz="2400" spc="-10" dirty="0">
                <a:latin typeface="Roboto"/>
                <a:cs typeface="Roboto"/>
              </a:rPr>
              <a:t>zuvor </a:t>
            </a:r>
            <a:r>
              <a:rPr sz="2400" spc="-5" dirty="0">
                <a:latin typeface="Roboto"/>
                <a:cs typeface="Roboto"/>
              </a:rPr>
              <a:t>definierten  </a:t>
            </a:r>
            <a:r>
              <a:rPr sz="2400" dirty="0">
                <a:latin typeface="Roboto"/>
                <a:cs typeface="Roboto"/>
              </a:rPr>
              <a:t>10er </a:t>
            </a:r>
            <a:r>
              <a:rPr sz="2400" spc="-5" dirty="0">
                <a:latin typeface="Roboto"/>
                <a:cs typeface="Roboto"/>
              </a:rPr>
              <a:t>Abfolge</a:t>
            </a:r>
            <a:r>
              <a:rPr sz="2400" spc="-1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auf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2273300">
              <a:lnSpc>
                <a:spcPct val="100000"/>
              </a:lnSpc>
              <a:spcBef>
                <a:spcPts val="5"/>
              </a:spcBef>
            </a:pPr>
            <a:r>
              <a:rPr sz="2400" dirty="0">
                <a:latin typeface="Roboto"/>
                <a:cs typeface="Roboto"/>
              </a:rPr>
              <a:t>die </a:t>
            </a:r>
            <a:r>
              <a:rPr sz="2400" spc="-5" dirty="0">
                <a:latin typeface="Roboto"/>
                <a:cs typeface="Roboto"/>
              </a:rPr>
              <a:t>LED Anzeige füllt </a:t>
            </a:r>
            <a:r>
              <a:rPr sz="2400" dirty="0">
                <a:latin typeface="Roboto"/>
                <a:cs typeface="Roboto"/>
              </a:rPr>
              <a:t>sich </a:t>
            </a:r>
            <a:r>
              <a:rPr sz="2400" spc="-5" dirty="0">
                <a:latin typeface="Roboto"/>
                <a:cs typeface="Roboto"/>
              </a:rPr>
              <a:t>bei</a:t>
            </a:r>
            <a:r>
              <a:rPr sz="2400" spc="-2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jedem</a:t>
            </a:r>
            <a:endParaRPr sz="2400">
              <a:latin typeface="Roboto"/>
              <a:cs typeface="Roboto"/>
            </a:endParaRPr>
          </a:p>
          <a:p>
            <a:pPr marL="2273300">
              <a:lnSpc>
                <a:spcPct val="100000"/>
              </a:lnSpc>
              <a:spcBef>
                <a:spcPts val="720"/>
              </a:spcBef>
            </a:pPr>
            <a:r>
              <a:rPr sz="2400" spc="-5" dirty="0">
                <a:latin typeface="Roboto"/>
                <a:cs typeface="Roboto"/>
              </a:rPr>
              <a:t>Schritt </a:t>
            </a:r>
            <a:r>
              <a:rPr sz="2400" dirty="0">
                <a:latin typeface="Roboto"/>
                <a:cs typeface="Roboto"/>
              </a:rPr>
              <a:t>auf </a:t>
            </a:r>
            <a:r>
              <a:rPr sz="2400" spc="-5" dirty="0">
                <a:latin typeface="Roboto"/>
                <a:cs typeface="Roboto"/>
              </a:rPr>
              <a:t>und </a:t>
            </a:r>
            <a:r>
              <a:rPr sz="2400" dirty="0">
                <a:latin typeface="Roboto"/>
                <a:cs typeface="Roboto"/>
              </a:rPr>
              <a:t>es ist ein </a:t>
            </a:r>
            <a:r>
              <a:rPr sz="2400" spc="-45" dirty="0">
                <a:latin typeface="Roboto"/>
                <a:cs typeface="Roboto"/>
              </a:rPr>
              <a:t>Ton </a:t>
            </a:r>
            <a:r>
              <a:rPr sz="2400" dirty="0">
                <a:latin typeface="Roboto"/>
                <a:cs typeface="Roboto"/>
              </a:rPr>
              <a:t>zu</a:t>
            </a:r>
            <a:r>
              <a:rPr sz="2400" spc="-75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hören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</a:pPr>
            <a:endParaRPr sz="28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75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</a:pPr>
            <a:r>
              <a:rPr sz="2400" b="1" spc="-15" dirty="0">
                <a:latin typeface="Roboto"/>
                <a:cs typeface="Roboto"/>
              </a:rPr>
              <a:t>Änderung </a:t>
            </a:r>
            <a:r>
              <a:rPr sz="2400" b="1" spc="-5" dirty="0">
                <a:latin typeface="Roboto"/>
                <a:cs typeface="Roboto"/>
              </a:rPr>
              <a:t>des</a:t>
            </a:r>
            <a:r>
              <a:rPr sz="2400" b="1" dirty="0">
                <a:latin typeface="Roboto"/>
                <a:cs typeface="Roboto"/>
              </a:rPr>
              <a:t> Abspieltempos</a:t>
            </a:r>
            <a:endParaRPr sz="24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spc="-5" dirty="0">
                <a:latin typeface="Roboto"/>
                <a:cs typeface="Roboto"/>
              </a:rPr>
              <a:t>Über </a:t>
            </a:r>
            <a:r>
              <a:rPr sz="2400" dirty="0">
                <a:latin typeface="Roboto"/>
                <a:cs typeface="Roboto"/>
              </a:rPr>
              <a:t>die Pins kann das </a:t>
            </a:r>
            <a:r>
              <a:rPr sz="2400" spc="-5" dirty="0">
                <a:latin typeface="Roboto"/>
                <a:cs typeface="Roboto"/>
              </a:rPr>
              <a:t>Abspieltempo verändert</a:t>
            </a:r>
            <a:r>
              <a:rPr sz="2400" spc="-6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werden.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215" name="object 215"/>
          <p:cNvGrpSpPr/>
          <p:nvPr/>
        </p:nvGrpSpPr>
        <p:grpSpPr>
          <a:xfrm>
            <a:off x="9512479" y="8111802"/>
            <a:ext cx="621665" cy="621665"/>
            <a:chOff x="9512479" y="8111802"/>
            <a:chExt cx="621665" cy="621665"/>
          </a:xfrm>
        </p:grpSpPr>
        <p:sp>
          <p:nvSpPr>
            <p:cNvPr id="216" name="object 216"/>
            <p:cNvSpPr/>
            <p:nvPr/>
          </p:nvSpPr>
          <p:spPr>
            <a:xfrm>
              <a:off x="9767936" y="8346957"/>
              <a:ext cx="96500" cy="14686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7"/>
            <p:cNvSpPr/>
            <p:nvPr/>
          </p:nvSpPr>
          <p:spPr>
            <a:xfrm>
              <a:off x="9512479" y="8111802"/>
              <a:ext cx="621665" cy="621665"/>
            </a:xfrm>
            <a:custGeom>
              <a:avLst/>
              <a:gdLst/>
              <a:ahLst/>
              <a:cxnLst/>
              <a:rect l="l" t="t" r="r" b="b"/>
              <a:pathLst>
                <a:path w="621665" h="621665">
                  <a:moveTo>
                    <a:pt x="310794" y="0"/>
                  </a:moveTo>
                  <a:lnTo>
                    <a:pt x="264866" y="3369"/>
                  </a:lnTo>
                  <a:lnTo>
                    <a:pt x="221030" y="13158"/>
                  </a:lnTo>
                  <a:lnTo>
                    <a:pt x="179768" y="28885"/>
                  </a:lnTo>
                  <a:lnTo>
                    <a:pt x="141560" y="50069"/>
                  </a:lnTo>
                  <a:lnTo>
                    <a:pt x="106887" y="76230"/>
                  </a:lnTo>
                  <a:lnTo>
                    <a:pt x="76230" y="106887"/>
                  </a:lnTo>
                  <a:lnTo>
                    <a:pt x="50069" y="141560"/>
                  </a:lnTo>
                  <a:lnTo>
                    <a:pt x="28885" y="179768"/>
                  </a:lnTo>
                  <a:lnTo>
                    <a:pt x="13158" y="221030"/>
                  </a:lnTo>
                  <a:lnTo>
                    <a:pt x="3369" y="264866"/>
                  </a:lnTo>
                  <a:lnTo>
                    <a:pt x="0" y="310794"/>
                  </a:lnTo>
                  <a:lnTo>
                    <a:pt x="3369" y="356719"/>
                  </a:lnTo>
                  <a:lnTo>
                    <a:pt x="13158" y="400553"/>
                  </a:lnTo>
                  <a:lnTo>
                    <a:pt x="28885" y="441814"/>
                  </a:lnTo>
                  <a:lnTo>
                    <a:pt x="50069" y="480022"/>
                  </a:lnTo>
                  <a:lnTo>
                    <a:pt x="76230" y="514695"/>
                  </a:lnTo>
                  <a:lnTo>
                    <a:pt x="106887" y="545353"/>
                  </a:lnTo>
                  <a:lnTo>
                    <a:pt x="141560" y="571516"/>
                  </a:lnTo>
                  <a:lnTo>
                    <a:pt x="179768" y="592701"/>
                  </a:lnTo>
                  <a:lnTo>
                    <a:pt x="221030" y="608429"/>
                  </a:lnTo>
                  <a:lnTo>
                    <a:pt x="264866" y="618218"/>
                  </a:lnTo>
                  <a:lnTo>
                    <a:pt x="310794" y="621588"/>
                  </a:lnTo>
                  <a:lnTo>
                    <a:pt x="356722" y="618218"/>
                  </a:lnTo>
                  <a:lnTo>
                    <a:pt x="400558" y="608429"/>
                  </a:lnTo>
                  <a:lnTo>
                    <a:pt x="441820" y="592701"/>
                  </a:lnTo>
                  <a:lnTo>
                    <a:pt x="480027" y="571516"/>
                  </a:lnTo>
                  <a:lnTo>
                    <a:pt x="514700" y="545353"/>
                  </a:lnTo>
                  <a:lnTo>
                    <a:pt x="545358" y="514695"/>
                  </a:lnTo>
                  <a:lnTo>
                    <a:pt x="565473" y="488035"/>
                  </a:lnTo>
                  <a:lnTo>
                    <a:pt x="310794" y="488035"/>
                  </a:lnTo>
                  <a:lnTo>
                    <a:pt x="263675" y="481704"/>
                  </a:lnTo>
                  <a:lnTo>
                    <a:pt x="221335" y="463837"/>
                  </a:lnTo>
                  <a:lnTo>
                    <a:pt x="185464" y="436124"/>
                  </a:lnTo>
                  <a:lnTo>
                    <a:pt x="157750" y="400253"/>
                  </a:lnTo>
                  <a:lnTo>
                    <a:pt x="139884" y="357913"/>
                  </a:lnTo>
                  <a:lnTo>
                    <a:pt x="133553" y="310794"/>
                  </a:lnTo>
                  <a:lnTo>
                    <a:pt x="139884" y="263675"/>
                  </a:lnTo>
                  <a:lnTo>
                    <a:pt x="157750" y="221335"/>
                  </a:lnTo>
                  <a:lnTo>
                    <a:pt x="185464" y="185464"/>
                  </a:lnTo>
                  <a:lnTo>
                    <a:pt x="221335" y="157750"/>
                  </a:lnTo>
                  <a:lnTo>
                    <a:pt x="263675" y="139884"/>
                  </a:lnTo>
                  <a:lnTo>
                    <a:pt x="310794" y="133553"/>
                  </a:lnTo>
                  <a:lnTo>
                    <a:pt x="565477" y="133553"/>
                  </a:lnTo>
                  <a:lnTo>
                    <a:pt x="545358" y="106887"/>
                  </a:lnTo>
                  <a:lnTo>
                    <a:pt x="514700" y="76230"/>
                  </a:lnTo>
                  <a:lnTo>
                    <a:pt x="480027" y="50069"/>
                  </a:lnTo>
                  <a:lnTo>
                    <a:pt x="441820" y="28885"/>
                  </a:lnTo>
                  <a:lnTo>
                    <a:pt x="400558" y="13158"/>
                  </a:lnTo>
                  <a:lnTo>
                    <a:pt x="356722" y="3369"/>
                  </a:lnTo>
                  <a:lnTo>
                    <a:pt x="310794" y="0"/>
                  </a:lnTo>
                  <a:close/>
                </a:path>
                <a:path w="621665" h="621665">
                  <a:moveTo>
                    <a:pt x="565477" y="133553"/>
                  </a:moveTo>
                  <a:lnTo>
                    <a:pt x="310794" y="133553"/>
                  </a:lnTo>
                  <a:lnTo>
                    <a:pt x="357913" y="139884"/>
                  </a:lnTo>
                  <a:lnTo>
                    <a:pt x="400253" y="157750"/>
                  </a:lnTo>
                  <a:lnTo>
                    <a:pt x="436124" y="185464"/>
                  </a:lnTo>
                  <a:lnTo>
                    <a:pt x="463837" y="221335"/>
                  </a:lnTo>
                  <a:lnTo>
                    <a:pt x="481704" y="263675"/>
                  </a:lnTo>
                  <a:lnTo>
                    <a:pt x="488035" y="310794"/>
                  </a:lnTo>
                  <a:lnTo>
                    <a:pt x="481704" y="357913"/>
                  </a:lnTo>
                  <a:lnTo>
                    <a:pt x="463837" y="400253"/>
                  </a:lnTo>
                  <a:lnTo>
                    <a:pt x="436124" y="436124"/>
                  </a:lnTo>
                  <a:lnTo>
                    <a:pt x="400253" y="463837"/>
                  </a:lnTo>
                  <a:lnTo>
                    <a:pt x="357913" y="481704"/>
                  </a:lnTo>
                  <a:lnTo>
                    <a:pt x="310794" y="488035"/>
                  </a:lnTo>
                  <a:lnTo>
                    <a:pt x="565473" y="488035"/>
                  </a:lnTo>
                  <a:lnTo>
                    <a:pt x="592703" y="441814"/>
                  </a:lnTo>
                  <a:lnTo>
                    <a:pt x="608430" y="400553"/>
                  </a:lnTo>
                  <a:lnTo>
                    <a:pt x="618219" y="356719"/>
                  </a:lnTo>
                  <a:lnTo>
                    <a:pt x="621588" y="310794"/>
                  </a:lnTo>
                  <a:lnTo>
                    <a:pt x="618219" y="264866"/>
                  </a:lnTo>
                  <a:lnTo>
                    <a:pt x="608430" y="221030"/>
                  </a:lnTo>
                  <a:lnTo>
                    <a:pt x="592703" y="179768"/>
                  </a:lnTo>
                  <a:lnTo>
                    <a:pt x="571519" y="141560"/>
                  </a:lnTo>
                  <a:lnTo>
                    <a:pt x="565477" y="133553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18" name="object 218"/>
          <p:cNvGrpSpPr/>
          <p:nvPr/>
        </p:nvGrpSpPr>
        <p:grpSpPr>
          <a:xfrm>
            <a:off x="11212401" y="8111802"/>
            <a:ext cx="621665" cy="621665"/>
            <a:chOff x="11212401" y="8111802"/>
            <a:chExt cx="621665" cy="621665"/>
          </a:xfrm>
        </p:grpSpPr>
        <p:sp>
          <p:nvSpPr>
            <p:cNvPr id="219" name="object 219"/>
            <p:cNvSpPr/>
            <p:nvPr/>
          </p:nvSpPr>
          <p:spPr>
            <a:xfrm>
              <a:off x="11465320" y="8347406"/>
              <a:ext cx="99428" cy="14427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0"/>
            <p:cNvSpPr/>
            <p:nvPr/>
          </p:nvSpPr>
          <p:spPr>
            <a:xfrm>
              <a:off x="11212401" y="8111802"/>
              <a:ext cx="621665" cy="621665"/>
            </a:xfrm>
            <a:custGeom>
              <a:avLst/>
              <a:gdLst/>
              <a:ahLst/>
              <a:cxnLst/>
              <a:rect l="l" t="t" r="r" b="b"/>
              <a:pathLst>
                <a:path w="621665" h="621665">
                  <a:moveTo>
                    <a:pt x="310794" y="0"/>
                  </a:moveTo>
                  <a:lnTo>
                    <a:pt x="264866" y="3369"/>
                  </a:lnTo>
                  <a:lnTo>
                    <a:pt x="221030" y="13158"/>
                  </a:lnTo>
                  <a:lnTo>
                    <a:pt x="179768" y="28885"/>
                  </a:lnTo>
                  <a:lnTo>
                    <a:pt x="141560" y="50069"/>
                  </a:lnTo>
                  <a:lnTo>
                    <a:pt x="106887" y="76230"/>
                  </a:lnTo>
                  <a:lnTo>
                    <a:pt x="76230" y="106887"/>
                  </a:lnTo>
                  <a:lnTo>
                    <a:pt x="50069" y="141560"/>
                  </a:lnTo>
                  <a:lnTo>
                    <a:pt x="28885" y="179768"/>
                  </a:lnTo>
                  <a:lnTo>
                    <a:pt x="13158" y="221030"/>
                  </a:lnTo>
                  <a:lnTo>
                    <a:pt x="3369" y="264866"/>
                  </a:lnTo>
                  <a:lnTo>
                    <a:pt x="0" y="310794"/>
                  </a:lnTo>
                  <a:lnTo>
                    <a:pt x="3369" y="356719"/>
                  </a:lnTo>
                  <a:lnTo>
                    <a:pt x="13158" y="400553"/>
                  </a:lnTo>
                  <a:lnTo>
                    <a:pt x="28885" y="441814"/>
                  </a:lnTo>
                  <a:lnTo>
                    <a:pt x="50069" y="480022"/>
                  </a:lnTo>
                  <a:lnTo>
                    <a:pt x="76230" y="514695"/>
                  </a:lnTo>
                  <a:lnTo>
                    <a:pt x="106887" y="545353"/>
                  </a:lnTo>
                  <a:lnTo>
                    <a:pt x="141560" y="571516"/>
                  </a:lnTo>
                  <a:lnTo>
                    <a:pt x="179768" y="592701"/>
                  </a:lnTo>
                  <a:lnTo>
                    <a:pt x="221030" y="608429"/>
                  </a:lnTo>
                  <a:lnTo>
                    <a:pt x="264866" y="618218"/>
                  </a:lnTo>
                  <a:lnTo>
                    <a:pt x="310794" y="621588"/>
                  </a:lnTo>
                  <a:lnTo>
                    <a:pt x="356722" y="618218"/>
                  </a:lnTo>
                  <a:lnTo>
                    <a:pt x="400558" y="608429"/>
                  </a:lnTo>
                  <a:lnTo>
                    <a:pt x="441820" y="592701"/>
                  </a:lnTo>
                  <a:lnTo>
                    <a:pt x="480027" y="571516"/>
                  </a:lnTo>
                  <a:lnTo>
                    <a:pt x="514700" y="545353"/>
                  </a:lnTo>
                  <a:lnTo>
                    <a:pt x="545358" y="514695"/>
                  </a:lnTo>
                  <a:lnTo>
                    <a:pt x="565473" y="488035"/>
                  </a:lnTo>
                  <a:lnTo>
                    <a:pt x="310794" y="488035"/>
                  </a:lnTo>
                  <a:lnTo>
                    <a:pt x="263675" y="481704"/>
                  </a:lnTo>
                  <a:lnTo>
                    <a:pt x="221335" y="463837"/>
                  </a:lnTo>
                  <a:lnTo>
                    <a:pt x="185464" y="436124"/>
                  </a:lnTo>
                  <a:lnTo>
                    <a:pt x="157750" y="400253"/>
                  </a:lnTo>
                  <a:lnTo>
                    <a:pt x="139884" y="357913"/>
                  </a:lnTo>
                  <a:lnTo>
                    <a:pt x="133553" y="310794"/>
                  </a:lnTo>
                  <a:lnTo>
                    <a:pt x="139884" y="263675"/>
                  </a:lnTo>
                  <a:lnTo>
                    <a:pt x="157750" y="221335"/>
                  </a:lnTo>
                  <a:lnTo>
                    <a:pt x="185464" y="185464"/>
                  </a:lnTo>
                  <a:lnTo>
                    <a:pt x="221335" y="157750"/>
                  </a:lnTo>
                  <a:lnTo>
                    <a:pt x="263675" y="139884"/>
                  </a:lnTo>
                  <a:lnTo>
                    <a:pt x="310794" y="133553"/>
                  </a:lnTo>
                  <a:lnTo>
                    <a:pt x="565477" y="133553"/>
                  </a:lnTo>
                  <a:lnTo>
                    <a:pt x="545358" y="106887"/>
                  </a:lnTo>
                  <a:lnTo>
                    <a:pt x="514700" y="76230"/>
                  </a:lnTo>
                  <a:lnTo>
                    <a:pt x="480027" y="50069"/>
                  </a:lnTo>
                  <a:lnTo>
                    <a:pt x="441820" y="28885"/>
                  </a:lnTo>
                  <a:lnTo>
                    <a:pt x="400558" y="13158"/>
                  </a:lnTo>
                  <a:lnTo>
                    <a:pt x="356722" y="3369"/>
                  </a:lnTo>
                  <a:lnTo>
                    <a:pt x="310794" y="0"/>
                  </a:lnTo>
                  <a:close/>
                </a:path>
                <a:path w="621665" h="621665">
                  <a:moveTo>
                    <a:pt x="565477" y="133553"/>
                  </a:moveTo>
                  <a:lnTo>
                    <a:pt x="310794" y="133553"/>
                  </a:lnTo>
                  <a:lnTo>
                    <a:pt x="357913" y="139884"/>
                  </a:lnTo>
                  <a:lnTo>
                    <a:pt x="400253" y="157750"/>
                  </a:lnTo>
                  <a:lnTo>
                    <a:pt x="436124" y="185464"/>
                  </a:lnTo>
                  <a:lnTo>
                    <a:pt x="463837" y="221335"/>
                  </a:lnTo>
                  <a:lnTo>
                    <a:pt x="481704" y="263675"/>
                  </a:lnTo>
                  <a:lnTo>
                    <a:pt x="488035" y="310794"/>
                  </a:lnTo>
                  <a:lnTo>
                    <a:pt x="481704" y="357913"/>
                  </a:lnTo>
                  <a:lnTo>
                    <a:pt x="463837" y="400253"/>
                  </a:lnTo>
                  <a:lnTo>
                    <a:pt x="436124" y="436124"/>
                  </a:lnTo>
                  <a:lnTo>
                    <a:pt x="400253" y="463837"/>
                  </a:lnTo>
                  <a:lnTo>
                    <a:pt x="357913" y="481704"/>
                  </a:lnTo>
                  <a:lnTo>
                    <a:pt x="310794" y="488035"/>
                  </a:lnTo>
                  <a:lnTo>
                    <a:pt x="565473" y="488035"/>
                  </a:lnTo>
                  <a:lnTo>
                    <a:pt x="592703" y="441814"/>
                  </a:lnTo>
                  <a:lnTo>
                    <a:pt x="608430" y="400553"/>
                  </a:lnTo>
                  <a:lnTo>
                    <a:pt x="618219" y="356719"/>
                  </a:lnTo>
                  <a:lnTo>
                    <a:pt x="621588" y="310794"/>
                  </a:lnTo>
                  <a:lnTo>
                    <a:pt x="618219" y="264866"/>
                  </a:lnTo>
                  <a:lnTo>
                    <a:pt x="608430" y="221030"/>
                  </a:lnTo>
                  <a:lnTo>
                    <a:pt x="592703" y="179768"/>
                  </a:lnTo>
                  <a:lnTo>
                    <a:pt x="571519" y="141560"/>
                  </a:lnTo>
                  <a:lnTo>
                    <a:pt x="565477" y="133553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1" name="object 221"/>
          <p:cNvGrpSpPr/>
          <p:nvPr/>
        </p:nvGrpSpPr>
        <p:grpSpPr>
          <a:xfrm>
            <a:off x="10361744" y="8111802"/>
            <a:ext cx="621665" cy="621665"/>
            <a:chOff x="10361744" y="8111802"/>
            <a:chExt cx="621665" cy="621665"/>
          </a:xfrm>
        </p:grpSpPr>
        <p:sp>
          <p:nvSpPr>
            <p:cNvPr id="222" name="object 222"/>
            <p:cNvSpPr/>
            <p:nvPr/>
          </p:nvSpPr>
          <p:spPr>
            <a:xfrm>
              <a:off x="10626701" y="8348889"/>
              <a:ext cx="77165" cy="14262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3"/>
            <p:cNvSpPr/>
            <p:nvPr/>
          </p:nvSpPr>
          <p:spPr>
            <a:xfrm>
              <a:off x="10361744" y="8111802"/>
              <a:ext cx="621665" cy="621665"/>
            </a:xfrm>
            <a:custGeom>
              <a:avLst/>
              <a:gdLst/>
              <a:ahLst/>
              <a:cxnLst/>
              <a:rect l="l" t="t" r="r" b="b"/>
              <a:pathLst>
                <a:path w="621665" h="621665">
                  <a:moveTo>
                    <a:pt x="310794" y="0"/>
                  </a:moveTo>
                  <a:lnTo>
                    <a:pt x="264866" y="3369"/>
                  </a:lnTo>
                  <a:lnTo>
                    <a:pt x="221030" y="13158"/>
                  </a:lnTo>
                  <a:lnTo>
                    <a:pt x="179768" y="28885"/>
                  </a:lnTo>
                  <a:lnTo>
                    <a:pt x="141560" y="50069"/>
                  </a:lnTo>
                  <a:lnTo>
                    <a:pt x="106887" y="76230"/>
                  </a:lnTo>
                  <a:lnTo>
                    <a:pt x="76230" y="106887"/>
                  </a:lnTo>
                  <a:lnTo>
                    <a:pt x="50069" y="141560"/>
                  </a:lnTo>
                  <a:lnTo>
                    <a:pt x="28885" y="179768"/>
                  </a:lnTo>
                  <a:lnTo>
                    <a:pt x="13158" y="221030"/>
                  </a:lnTo>
                  <a:lnTo>
                    <a:pt x="3369" y="264866"/>
                  </a:lnTo>
                  <a:lnTo>
                    <a:pt x="0" y="310794"/>
                  </a:lnTo>
                  <a:lnTo>
                    <a:pt x="3369" y="356719"/>
                  </a:lnTo>
                  <a:lnTo>
                    <a:pt x="13158" y="400553"/>
                  </a:lnTo>
                  <a:lnTo>
                    <a:pt x="28885" y="441814"/>
                  </a:lnTo>
                  <a:lnTo>
                    <a:pt x="50069" y="480022"/>
                  </a:lnTo>
                  <a:lnTo>
                    <a:pt x="76230" y="514695"/>
                  </a:lnTo>
                  <a:lnTo>
                    <a:pt x="106887" y="545353"/>
                  </a:lnTo>
                  <a:lnTo>
                    <a:pt x="141560" y="571516"/>
                  </a:lnTo>
                  <a:lnTo>
                    <a:pt x="179768" y="592701"/>
                  </a:lnTo>
                  <a:lnTo>
                    <a:pt x="221030" y="608429"/>
                  </a:lnTo>
                  <a:lnTo>
                    <a:pt x="264866" y="618218"/>
                  </a:lnTo>
                  <a:lnTo>
                    <a:pt x="310794" y="621588"/>
                  </a:lnTo>
                  <a:lnTo>
                    <a:pt x="356722" y="618218"/>
                  </a:lnTo>
                  <a:lnTo>
                    <a:pt x="400558" y="608429"/>
                  </a:lnTo>
                  <a:lnTo>
                    <a:pt x="441820" y="592701"/>
                  </a:lnTo>
                  <a:lnTo>
                    <a:pt x="480027" y="571516"/>
                  </a:lnTo>
                  <a:lnTo>
                    <a:pt x="514700" y="545353"/>
                  </a:lnTo>
                  <a:lnTo>
                    <a:pt x="545358" y="514695"/>
                  </a:lnTo>
                  <a:lnTo>
                    <a:pt x="565473" y="488035"/>
                  </a:lnTo>
                  <a:lnTo>
                    <a:pt x="310794" y="488035"/>
                  </a:lnTo>
                  <a:lnTo>
                    <a:pt x="263675" y="481704"/>
                  </a:lnTo>
                  <a:lnTo>
                    <a:pt x="221335" y="463837"/>
                  </a:lnTo>
                  <a:lnTo>
                    <a:pt x="185464" y="436124"/>
                  </a:lnTo>
                  <a:lnTo>
                    <a:pt x="157750" y="400253"/>
                  </a:lnTo>
                  <a:lnTo>
                    <a:pt x="139884" y="357913"/>
                  </a:lnTo>
                  <a:lnTo>
                    <a:pt x="133553" y="310794"/>
                  </a:lnTo>
                  <a:lnTo>
                    <a:pt x="139884" y="263675"/>
                  </a:lnTo>
                  <a:lnTo>
                    <a:pt x="157750" y="221335"/>
                  </a:lnTo>
                  <a:lnTo>
                    <a:pt x="185464" y="185464"/>
                  </a:lnTo>
                  <a:lnTo>
                    <a:pt x="221335" y="157750"/>
                  </a:lnTo>
                  <a:lnTo>
                    <a:pt x="263675" y="139884"/>
                  </a:lnTo>
                  <a:lnTo>
                    <a:pt x="310794" y="133553"/>
                  </a:lnTo>
                  <a:lnTo>
                    <a:pt x="565477" y="133553"/>
                  </a:lnTo>
                  <a:lnTo>
                    <a:pt x="545358" y="106887"/>
                  </a:lnTo>
                  <a:lnTo>
                    <a:pt x="514700" y="76230"/>
                  </a:lnTo>
                  <a:lnTo>
                    <a:pt x="480027" y="50069"/>
                  </a:lnTo>
                  <a:lnTo>
                    <a:pt x="441820" y="28885"/>
                  </a:lnTo>
                  <a:lnTo>
                    <a:pt x="400558" y="13158"/>
                  </a:lnTo>
                  <a:lnTo>
                    <a:pt x="356722" y="3369"/>
                  </a:lnTo>
                  <a:lnTo>
                    <a:pt x="310794" y="0"/>
                  </a:lnTo>
                  <a:close/>
                </a:path>
                <a:path w="621665" h="621665">
                  <a:moveTo>
                    <a:pt x="565477" y="133553"/>
                  </a:moveTo>
                  <a:lnTo>
                    <a:pt x="310794" y="133553"/>
                  </a:lnTo>
                  <a:lnTo>
                    <a:pt x="357913" y="139884"/>
                  </a:lnTo>
                  <a:lnTo>
                    <a:pt x="400253" y="157750"/>
                  </a:lnTo>
                  <a:lnTo>
                    <a:pt x="436124" y="185464"/>
                  </a:lnTo>
                  <a:lnTo>
                    <a:pt x="463837" y="221335"/>
                  </a:lnTo>
                  <a:lnTo>
                    <a:pt x="481704" y="263675"/>
                  </a:lnTo>
                  <a:lnTo>
                    <a:pt x="488035" y="310794"/>
                  </a:lnTo>
                  <a:lnTo>
                    <a:pt x="481704" y="357913"/>
                  </a:lnTo>
                  <a:lnTo>
                    <a:pt x="463837" y="400253"/>
                  </a:lnTo>
                  <a:lnTo>
                    <a:pt x="436124" y="436124"/>
                  </a:lnTo>
                  <a:lnTo>
                    <a:pt x="400253" y="463837"/>
                  </a:lnTo>
                  <a:lnTo>
                    <a:pt x="357913" y="481704"/>
                  </a:lnTo>
                  <a:lnTo>
                    <a:pt x="310794" y="488035"/>
                  </a:lnTo>
                  <a:lnTo>
                    <a:pt x="565473" y="488035"/>
                  </a:lnTo>
                  <a:lnTo>
                    <a:pt x="592703" y="441814"/>
                  </a:lnTo>
                  <a:lnTo>
                    <a:pt x="608430" y="400553"/>
                  </a:lnTo>
                  <a:lnTo>
                    <a:pt x="618219" y="356719"/>
                  </a:lnTo>
                  <a:lnTo>
                    <a:pt x="621588" y="310794"/>
                  </a:lnTo>
                  <a:lnTo>
                    <a:pt x="618219" y="264866"/>
                  </a:lnTo>
                  <a:lnTo>
                    <a:pt x="608430" y="221030"/>
                  </a:lnTo>
                  <a:lnTo>
                    <a:pt x="592703" y="179768"/>
                  </a:lnTo>
                  <a:lnTo>
                    <a:pt x="571519" y="141560"/>
                  </a:lnTo>
                  <a:lnTo>
                    <a:pt x="565477" y="133553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4" name="object 224"/>
          <p:cNvGrpSpPr/>
          <p:nvPr/>
        </p:nvGrpSpPr>
        <p:grpSpPr>
          <a:xfrm>
            <a:off x="12063058" y="8111802"/>
            <a:ext cx="621665" cy="621665"/>
            <a:chOff x="12063058" y="8111802"/>
            <a:chExt cx="621665" cy="621665"/>
          </a:xfrm>
        </p:grpSpPr>
        <p:sp>
          <p:nvSpPr>
            <p:cNvPr id="225" name="object 225"/>
            <p:cNvSpPr/>
            <p:nvPr/>
          </p:nvSpPr>
          <p:spPr>
            <a:xfrm>
              <a:off x="12317129" y="8347404"/>
              <a:ext cx="98780" cy="14707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6"/>
            <p:cNvSpPr/>
            <p:nvPr/>
          </p:nvSpPr>
          <p:spPr>
            <a:xfrm>
              <a:off x="12063058" y="8111802"/>
              <a:ext cx="621665" cy="621665"/>
            </a:xfrm>
            <a:custGeom>
              <a:avLst/>
              <a:gdLst/>
              <a:ahLst/>
              <a:cxnLst/>
              <a:rect l="l" t="t" r="r" b="b"/>
              <a:pathLst>
                <a:path w="621665" h="621665">
                  <a:moveTo>
                    <a:pt x="310794" y="0"/>
                  </a:moveTo>
                  <a:lnTo>
                    <a:pt x="264866" y="3369"/>
                  </a:lnTo>
                  <a:lnTo>
                    <a:pt x="221030" y="13158"/>
                  </a:lnTo>
                  <a:lnTo>
                    <a:pt x="179768" y="28885"/>
                  </a:lnTo>
                  <a:lnTo>
                    <a:pt x="141560" y="50069"/>
                  </a:lnTo>
                  <a:lnTo>
                    <a:pt x="106887" y="76230"/>
                  </a:lnTo>
                  <a:lnTo>
                    <a:pt x="76230" y="106887"/>
                  </a:lnTo>
                  <a:lnTo>
                    <a:pt x="50069" y="141560"/>
                  </a:lnTo>
                  <a:lnTo>
                    <a:pt x="28885" y="179768"/>
                  </a:lnTo>
                  <a:lnTo>
                    <a:pt x="13158" y="221030"/>
                  </a:lnTo>
                  <a:lnTo>
                    <a:pt x="3369" y="264866"/>
                  </a:lnTo>
                  <a:lnTo>
                    <a:pt x="0" y="310794"/>
                  </a:lnTo>
                  <a:lnTo>
                    <a:pt x="3369" y="356719"/>
                  </a:lnTo>
                  <a:lnTo>
                    <a:pt x="13158" y="400553"/>
                  </a:lnTo>
                  <a:lnTo>
                    <a:pt x="28885" y="441814"/>
                  </a:lnTo>
                  <a:lnTo>
                    <a:pt x="50069" y="480022"/>
                  </a:lnTo>
                  <a:lnTo>
                    <a:pt x="76230" y="514695"/>
                  </a:lnTo>
                  <a:lnTo>
                    <a:pt x="106887" y="545353"/>
                  </a:lnTo>
                  <a:lnTo>
                    <a:pt x="141560" y="571516"/>
                  </a:lnTo>
                  <a:lnTo>
                    <a:pt x="179768" y="592701"/>
                  </a:lnTo>
                  <a:lnTo>
                    <a:pt x="221030" y="608429"/>
                  </a:lnTo>
                  <a:lnTo>
                    <a:pt x="264866" y="618218"/>
                  </a:lnTo>
                  <a:lnTo>
                    <a:pt x="310794" y="621588"/>
                  </a:lnTo>
                  <a:lnTo>
                    <a:pt x="356722" y="618218"/>
                  </a:lnTo>
                  <a:lnTo>
                    <a:pt x="400558" y="608429"/>
                  </a:lnTo>
                  <a:lnTo>
                    <a:pt x="441820" y="592701"/>
                  </a:lnTo>
                  <a:lnTo>
                    <a:pt x="480027" y="571516"/>
                  </a:lnTo>
                  <a:lnTo>
                    <a:pt x="514700" y="545353"/>
                  </a:lnTo>
                  <a:lnTo>
                    <a:pt x="545358" y="514695"/>
                  </a:lnTo>
                  <a:lnTo>
                    <a:pt x="565473" y="488035"/>
                  </a:lnTo>
                  <a:lnTo>
                    <a:pt x="310794" y="488035"/>
                  </a:lnTo>
                  <a:lnTo>
                    <a:pt x="263675" y="481704"/>
                  </a:lnTo>
                  <a:lnTo>
                    <a:pt x="221335" y="463837"/>
                  </a:lnTo>
                  <a:lnTo>
                    <a:pt x="185464" y="436124"/>
                  </a:lnTo>
                  <a:lnTo>
                    <a:pt x="157750" y="400253"/>
                  </a:lnTo>
                  <a:lnTo>
                    <a:pt x="139884" y="357913"/>
                  </a:lnTo>
                  <a:lnTo>
                    <a:pt x="133553" y="310794"/>
                  </a:lnTo>
                  <a:lnTo>
                    <a:pt x="139884" y="263675"/>
                  </a:lnTo>
                  <a:lnTo>
                    <a:pt x="157750" y="221335"/>
                  </a:lnTo>
                  <a:lnTo>
                    <a:pt x="185464" y="185464"/>
                  </a:lnTo>
                  <a:lnTo>
                    <a:pt x="221335" y="157750"/>
                  </a:lnTo>
                  <a:lnTo>
                    <a:pt x="263675" y="139884"/>
                  </a:lnTo>
                  <a:lnTo>
                    <a:pt x="310794" y="133553"/>
                  </a:lnTo>
                  <a:lnTo>
                    <a:pt x="565477" y="133553"/>
                  </a:lnTo>
                  <a:lnTo>
                    <a:pt x="545358" y="106887"/>
                  </a:lnTo>
                  <a:lnTo>
                    <a:pt x="514700" y="76230"/>
                  </a:lnTo>
                  <a:lnTo>
                    <a:pt x="480027" y="50069"/>
                  </a:lnTo>
                  <a:lnTo>
                    <a:pt x="441820" y="28885"/>
                  </a:lnTo>
                  <a:lnTo>
                    <a:pt x="400558" y="13158"/>
                  </a:lnTo>
                  <a:lnTo>
                    <a:pt x="356722" y="3369"/>
                  </a:lnTo>
                  <a:lnTo>
                    <a:pt x="310794" y="0"/>
                  </a:lnTo>
                  <a:close/>
                </a:path>
                <a:path w="621665" h="621665">
                  <a:moveTo>
                    <a:pt x="565477" y="133553"/>
                  </a:moveTo>
                  <a:lnTo>
                    <a:pt x="310794" y="133553"/>
                  </a:lnTo>
                  <a:lnTo>
                    <a:pt x="357913" y="139884"/>
                  </a:lnTo>
                  <a:lnTo>
                    <a:pt x="400253" y="157750"/>
                  </a:lnTo>
                  <a:lnTo>
                    <a:pt x="436124" y="185464"/>
                  </a:lnTo>
                  <a:lnTo>
                    <a:pt x="463837" y="221335"/>
                  </a:lnTo>
                  <a:lnTo>
                    <a:pt x="481704" y="263675"/>
                  </a:lnTo>
                  <a:lnTo>
                    <a:pt x="488035" y="310794"/>
                  </a:lnTo>
                  <a:lnTo>
                    <a:pt x="481704" y="357913"/>
                  </a:lnTo>
                  <a:lnTo>
                    <a:pt x="463837" y="400253"/>
                  </a:lnTo>
                  <a:lnTo>
                    <a:pt x="436124" y="436124"/>
                  </a:lnTo>
                  <a:lnTo>
                    <a:pt x="400253" y="463837"/>
                  </a:lnTo>
                  <a:lnTo>
                    <a:pt x="357913" y="481704"/>
                  </a:lnTo>
                  <a:lnTo>
                    <a:pt x="310794" y="488035"/>
                  </a:lnTo>
                  <a:lnTo>
                    <a:pt x="565473" y="488035"/>
                  </a:lnTo>
                  <a:lnTo>
                    <a:pt x="592703" y="441814"/>
                  </a:lnTo>
                  <a:lnTo>
                    <a:pt x="608430" y="400553"/>
                  </a:lnTo>
                  <a:lnTo>
                    <a:pt x="618219" y="356719"/>
                  </a:lnTo>
                  <a:lnTo>
                    <a:pt x="621588" y="310794"/>
                  </a:lnTo>
                  <a:lnTo>
                    <a:pt x="618219" y="264866"/>
                  </a:lnTo>
                  <a:lnTo>
                    <a:pt x="608430" y="221030"/>
                  </a:lnTo>
                  <a:lnTo>
                    <a:pt x="592703" y="179768"/>
                  </a:lnTo>
                  <a:lnTo>
                    <a:pt x="571519" y="141560"/>
                  </a:lnTo>
                  <a:lnTo>
                    <a:pt x="565477" y="133553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7" name="object 227"/>
          <p:cNvSpPr txBox="1"/>
          <p:nvPr/>
        </p:nvSpPr>
        <p:spPr>
          <a:xfrm>
            <a:off x="9724356" y="9182100"/>
            <a:ext cx="1968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2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228" name="object 228"/>
          <p:cNvSpPr txBox="1"/>
          <p:nvPr/>
        </p:nvSpPr>
        <p:spPr>
          <a:xfrm>
            <a:off x="10573528" y="9182100"/>
            <a:ext cx="1968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3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229" name="object 229"/>
          <p:cNvSpPr txBox="1"/>
          <p:nvPr/>
        </p:nvSpPr>
        <p:spPr>
          <a:xfrm>
            <a:off x="11422701" y="9182100"/>
            <a:ext cx="1968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4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230" name="object 230"/>
          <p:cNvSpPr txBox="1"/>
          <p:nvPr/>
        </p:nvSpPr>
        <p:spPr>
          <a:xfrm>
            <a:off x="12271874" y="9182100"/>
            <a:ext cx="1968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5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231" name="object 231"/>
          <p:cNvSpPr txBox="1"/>
          <p:nvPr/>
        </p:nvSpPr>
        <p:spPr>
          <a:xfrm>
            <a:off x="13099101" y="9182100"/>
            <a:ext cx="13595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Roboto"/>
                <a:cs typeface="Roboto"/>
              </a:rPr>
              <a:t>Sekunden</a:t>
            </a:r>
            <a:endParaRPr sz="2400">
              <a:latin typeface="Roboto"/>
              <a:cs typeface="Roboto"/>
            </a:endParaRPr>
          </a:p>
        </p:txBody>
      </p:sp>
      <p:pic>
        <p:nvPicPr>
          <p:cNvPr id="233" name="Grafik 232">
            <a:extLst>
              <a:ext uri="{FF2B5EF4-FFF2-40B4-BE49-F238E27FC236}">
                <a16:creationId xmlns:a16="http://schemas.microsoft.com/office/drawing/2014/main" id="{4CE74048-9767-9F4E-839B-D3C7A64440B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400" y="3103200"/>
            <a:ext cx="7553460" cy="42444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2337" y="1436407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592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592" y="374434"/>
                </a:lnTo>
                <a:lnTo>
                  <a:pt x="41592" y="332828"/>
                </a:lnTo>
                <a:close/>
              </a:path>
              <a:path w="41909" h="374650">
                <a:moveTo>
                  <a:pt x="41592" y="0"/>
                </a:moveTo>
                <a:lnTo>
                  <a:pt x="0" y="0"/>
                </a:lnTo>
                <a:lnTo>
                  <a:pt x="0" y="83210"/>
                </a:lnTo>
                <a:lnTo>
                  <a:pt x="0" y="166420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166420"/>
                </a:lnTo>
                <a:lnTo>
                  <a:pt x="41592" y="83210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622337" y="1977263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22337" y="2102065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592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592" y="124815"/>
                </a:lnTo>
                <a:lnTo>
                  <a:pt x="41592" y="83210"/>
                </a:lnTo>
                <a:close/>
              </a:path>
              <a:path w="41909" h="125094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22337" y="2351684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63942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663942" y="1686039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63942" y="1810841"/>
            <a:ext cx="41910" cy="167005"/>
          </a:xfrm>
          <a:custGeom>
            <a:avLst/>
            <a:gdLst/>
            <a:ahLst/>
            <a:cxnLst/>
            <a:rect l="l" t="t" r="r" b="b"/>
            <a:pathLst>
              <a:path w="41909" h="167005">
                <a:moveTo>
                  <a:pt x="41605" y="124815"/>
                </a:moveTo>
                <a:lnTo>
                  <a:pt x="0" y="124815"/>
                </a:lnTo>
                <a:lnTo>
                  <a:pt x="0" y="166420"/>
                </a:lnTo>
                <a:lnTo>
                  <a:pt x="41605" y="166420"/>
                </a:lnTo>
                <a:lnTo>
                  <a:pt x="41605" y="124815"/>
                </a:lnTo>
                <a:close/>
              </a:path>
              <a:path w="41909" h="167005">
                <a:moveTo>
                  <a:pt x="41605" y="0"/>
                </a:moveTo>
                <a:lnTo>
                  <a:pt x="0" y="0"/>
                </a:lnTo>
                <a:lnTo>
                  <a:pt x="0" y="83210"/>
                </a:lnTo>
                <a:lnTo>
                  <a:pt x="41605" y="83210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663942" y="2102065"/>
            <a:ext cx="41910" cy="83820"/>
          </a:xfrm>
          <a:custGeom>
            <a:avLst/>
            <a:gdLst/>
            <a:ahLst/>
            <a:cxnLst/>
            <a:rect l="l" t="t" r="r" b="b"/>
            <a:pathLst>
              <a:path w="41909" h="83819">
                <a:moveTo>
                  <a:pt x="41605" y="0"/>
                </a:moveTo>
                <a:lnTo>
                  <a:pt x="0" y="0"/>
                </a:lnTo>
                <a:lnTo>
                  <a:pt x="0" y="83210"/>
                </a:lnTo>
                <a:lnTo>
                  <a:pt x="41605" y="83210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663942" y="2268473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663942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705547" y="1436407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605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605" y="374434"/>
                </a:lnTo>
                <a:lnTo>
                  <a:pt x="41605" y="332828"/>
                </a:lnTo>
                <a:close/>
              </a:path>
              <a:path w="41909" h="374650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374650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37465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705547" y="189405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05547" y="2018854"/>
            <a:ext cx="41910" cy="624205"/>
          </a:xfrm>
          <a:custGeom>
            <a:avLst/>
            <a:gdLst/>
            <a:ahLst/>
            <a:cxnLst/>
            <a:rect l="l" t="t" r="r" b="b"/>
            <a:pathLst>
              <a:path w="41909" h="624205">
                <a:moveTo>
                  <a:pt x="41605" y="582447"/>
                </a:moveTo>
                <a:lnTo>
                  <a:pt x="0" y="582447"/>
                </a:lnTo>
                <a:lnTo>
                  <a:pt x="0" y="624052"/>
                </a:lnTo>
                <a:lnTo>
                  <a:pt x="41605" y="624052"/>
                </a:lnTo>
                <a:lnTo>
                  <a:pt x="41605" y="582447"/>
                </a:lnTo>
                <a:close/>
              </a:path>
              <a:path w="41909" h="624205">
                <a:moveTo>
                  <a:pt x="41605" y="416039"/>
                </a:moveTo>
                <a:lnTo>
                  <a:pt x="0" y="416039"/>
                </a:lnTo>
                <a:lnTo>
                  <a:pt x="0" y="540854"/>
                </a:lnTo>
                <a:lnTo>
                  <a:pt x="41605" y="540854"/>
                </a:lnTo>
                <a:lnTo>
                  <a:pt x="41605" y="416039"/>
                </a:lnTo>
                <a:close/>
              </a:path>
              <a:path w="41909" h="624205">
                <a:moveTo>
                  <a:pt x="41605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605" y="374434"/>
                </a:lnTo>
                <a:lnTo>
                  <a:pt x="41605" y="332828"/>
                </a:lnTo>
                <a:close/>
              </a:path>
              <a:path w="41909" h="624205">
                <a:moveTo>
                  <a:pt x="41605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249618"/>
                </a:lnTo>
                <a:close/>
              </a:path>
              <a:path w="41909" h="624205">
                <a:moveTo>
                  <a:pt x="41605" y="166420"/>
                </a:move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close/>
              </a:path>
              <a:path w="41909" h="624205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624205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747152" y="1436407"/>
            <a:ext cx="41910" cy="832485"/>
          </a:xfrm>
          <a:custGeom>
            <a:avLst/>
            <a:gdLst/>
            <a:ahLst/>
            <a:cxnLst/>
            <a:rect l="l" t="t" r="r" b="b"/>
            <a:pathLst>
              <a:path w="41909" h="832485">
                <a:moveTo>
                  <a:pt x="41592" y="748868"/>
                </a:moveTo>
                <a:lnTo>
                  <a:pt x="0" y="748868"/>
                </a:lnTo>
                <a:lnTo>
                  <a:pt x="0" y="832078"/>
                </a:lnTo>
                <a:lnTo>
                  <a:pt x="41592" y="832078"/>
                </a:lnTo>
                <a:lnTo>
                  <a:pt x="41592" y="748868"/>
                </a:lnTo>
                <a:close/>
              </a:path>
              <a:path w="41909" h="832485">
                <a:moveTo>
                  <a:pt x="41592" y="665657"/>
                </a:moveTo>
                <a:lnTo>
                  <a:pt x="0" y="665657"/>
                </a:lnTo>
                <a:lnTo>
                  <a:pt x="0" y="707263"/>
                </a:lnTo>
                <a:lnTo>
                  <a:pt x="41592" y="707263"/>
                </a:lnTo>
                <a:lnTo>
                  <a:pt x="41592" y="665657"/>
                </a:lnTo>
                <a:close/>
              </a:path>
              <a:path w="41909" h="832485">
                <a:moveTo>
                  <a:pt x="41592" y="540854"/>
                </a:moveTo>
                <a:lnTo>
                  <a:pt x="0" y="540854"/>
                </a:lnTo>
                <a:lnTo>
                  <a:pt x="0" y="624078"/>
                </a:lnTo>
                <a:lnTo>
                  <a:pt x="41592" y="624078"/>
                </a:lnTo>
                <a:lnTo>
                  <a:pt x="41592" y="540854"/>
                </a:lnTo>
                <a:close/>
              </a:path>
              <a:path w="41909" h="832485">
                <a:moveTo>
                  <a:pt x="41592" y="416039"/>
                </a:moveTo>
                <a:lnTo>
                  <a:pt x="0" y="416039"/>
                </a:lnTo>
                <a:lnTo>
                  <a:pt x="0" y="499249"/>
                </a:lnTo>
                <a:lnTo>
                  <a:pt x="41592" y="499249"/>
                </a:lnTo>
                <a:lnTo>
                  <a:pt x="41592" y="416039"/>
                </a:lnTo>
                <a:close/>
              </a:path>
              <a:path w="41909" h="832485">
                <a:moveTo>
                  <a:pt x="41592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592" y="374434"/>
                </a:lnTo>
                <a:lnTo>
                  <a:pt x="41592" y="332828"/>
                </a:lnTo>
                <a:close/>
              </a:path>
              <a:path w="41909" h="832485">
                <a:moveTo>
                  <a:pt x="41592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249631"/>
                </a:lnTo>
                <a:close/>
              </a:path>
              <a:path w="41909" h="832485">
                <a:moveTo>
                  <a:pt x="41592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592" y="208026"/>
                </a:lnTo>
                <a:lnTo>
                  <a:pt x="41592" y="166420"/>
                </a:lnTo>
                <a:lnTo>
                  <a:pt x="41592" y="83210"/>
                </a:lnTo>
                <a:close/>
              </a:path>
              <a:path w="41909" h="832485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747152" y="2351683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592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592" y="291223"/>
                </a:lnTo>
                <a:lnTo>
                  <a:pt x="41592" y="249618"/>
                </a:lnTo>
                <a:close/>
              </a:path>
              <a:path w="41909" h="291464">
                <a:moveTo>
                  <a:pt x="41592" y="83210"/>
                </a:moveTo>
                <a:lnTo>
                  <a:pt x="0" y="83210"/>
                </a:lnTo>
                <a:lnTo>
                  <a:pt x="0" y="208026"/>
                </a:lnTo>
                <a:lnTo>
                  <a:pt x="41592" y="208026"/>
                </a:lnTo>
                <a:lnTo>
                  <a:pt x="41592" y="83210"/>
                </a:lnTo>
                <a:close/>
              </a:path>
              <a:path w="41909" h="291464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88757" y="1436407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8757" y="1852446"/>
            <a:ext cx="41910" cy="208279"/>
          </a:xfrm>
          <a:custGeom>
            <a:avLst/>
            <a:gdLst/>
            <a:ahLst/>
            <a:cxnLst/>
            <a:rect l="l" t="t" r="r" b="b"/>
            <a:pathLst>
              <a:path w="41909" h="208280">
                <a:moveTo>
                  <a:pt x="41605" y="166408"/>
                </a:moveTo>
                <a:lnTo>
                  <a:pt x="0" y="166408"/>
                </a:lnTo>
                <a:lnTo>
                  <a:pt x="0" y="208013"/>
                </a:lnTo>
                <a:lnTo>
                  <a:pt x="41605" y="208013"/>
                </a:lnTo>
                <a:lnTo>
                  <a:pt x="41605" y="166408"/>
                </a:lnTo>
                <a:close/>
              </a:path>
              <a:path w="41909" h="208280">
                <a:moveTo>
                  <a:pt x="41605" y="0"/>
                </a:moveTo>
                <a:lnTo>
                  <a:pt x="0" y="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788757" y="2185275"/>
            <a:ext cx="41910" cy="457834"/>
          </a:xfrm>
          <a:custGeom>
            <a:avLst/>
            <a:gdLst/>
            <a:ahLst/>
            <a:cxnLst/>
            <a:rect l="l" t="t" r="r" b="b"/>
            <a:pathLst>
              <a:path w="41909" h="457835">
                <a:moveTo>
                  <a:pt x="41605" y="416026"/>
                </a:moveTo>
                <a:lnTo>
                  <a:pt x="0" y="416026"/>
                </a:lnTo>
                <a:lnTo>
                  <a:pt x="0" y="457631"/>
                </a:lnTo>
                <a:lnTo>
                  <a:pt x="41605" y="457631"/>
                </a:lnTo>
                <a:lnTo>
                  <a:pt x="41605" y="416026"/>
                </a:lnTo>
                <a:close/>
              </a:path>
              <a:path w="41909" h="457835">
                <a:moveTo>
                  <a:pt x="41605" y="249618"/>
                </a:moveTo>
                <a:lnTo>
                  <a:pt x="0" y="249618"/>
                </a:lnTo>
                <a:lnTo>
                  <a:pt x="0" y="374434"/>
                </a:lnTo>
                <a:lnTo>
                  <a:pt x="41605" y="374434"/>
                </a:lnTo>
                <a:lnTo>
                  <a:pt x="41605" y="249618"/>
                </a:lnTo>
                <a:close/>
              </a:path>
              <a:path w="41909" h="457835">
                <a:moveTo>
                  <a:pt x="41605" y="166408"/>
                </a:moveTo>
                <a:lnTo>
                  <a:pt x="0" y="166408"/>
                </a:lnTo>
                <a:lnTo>
                  <a:pt x="0" y="208013"/>
                </a:lnTo>
                <a:lnTo>
                  <a:pt x="41605" y="208013"/>
                </a:lnTo>
                <a:lnTo>
                  <a:pt x="41605" y="166408"/>
                </a:lnTo>
                <a:close/>
              </a:path>
              <a:path w="41909" h="457835">
                <a:moveTo>
                  <a:pt x="41605" y="83197"/>
                </a:moveTo>
                <a:lnTo>
                  <a:pt x="0" y="83197"/>
                </a:lnTo>
                <a:lnTo>
                  <a:pt x="0" y="124802"/>
                </a:lnTo>
                <a:lnTo>
                  <a:pt x="41605" y="124802"/>
                </a:lnTo>
                <a:lnTo>
                  <a:pt x="41605" y="83197"/>
                </a:lnTo>
                <a:close/>
              </a:path>
              <a:path w="41909" h="457835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830349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830350" y="1686038"/>
            <a:ext cx="41910" cy="208279"/>
          </a:xfrm>
          <a:custGeom>
            <a:avLst/>
            <a:gdLst/>
            <a:ahLst/>
            <a:cxnLst/>
            <a:rect l="l" t="t" r="r" b="b"/>
            <a:pathLst>
              <a:path w="41909" h="208280">
                <a:moveTo>
                  <a:pt x="41605" y="83197"/>
                </a:moveTo>
                <a:lnTo>
                  <a:pt x="0" y="83197"/>
                </a:lnTo>
                <a:lnTo>
                  <a:pt x="0" y="208013"/>
                </a:lnTo>
                <a:lnTo>
                  <a:pt x="41605" y="208013"/>
                </a:lnTo>
                <a:lnTo>
                  <a:pt x="41605" y="83197"/>
                </a:lnTo>
                <a:close/>
              </a:path>
              <a:path w="41909" h="20828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830350" y="2060460"/>
            <a:ext cx="41910" cy="333375"/>
          </a:xfrm>
          <a:custGeom>
            <a:avLst/>
            <a:gdLst/>
            <a:ahLst/>
            <a:cxnLst/>
            <a:rect l="l" t="t" r="r" b="b"/>
            <a:pathLst>
              <a:path w="41909" h="333375">
                <a:moveTo>
                  <a:pt x="41605" y="291223"/>
                </a:moveTo>
                <a:lnTo>
                  <a:pt x="0" y="291223"/>
                </a:lnTo>
                <a:lnTo>
                  <a:pt x="0" y="332828"/>
                </a:lnTo>
                <a:lnTo>
                  <a:pt x="41605" y="332828"/>
                </a:lnTo>
                <a:lnTo>
                  <a:pt x="41605" y="291223"/>
                </a:lnTo>
                <a:close/>
              </a:path>
              <a:path w="41909" h="333375">
                <a:moveTo>
                  <a:pt x="41605" y="208013"/>
                </a:moveTo>
                <a:lnTo>
                  <a:pt x="0" y="208013"/>
                </a:lnTo>
                <a:lnTo>
                  <a:pt x="0" y="249618"/>
                </a:lnTo>
                <a:lnTo>
                  <a:pt x="41605" y="249618"/>
                </a:lnTo>
                <a:lnTo>
                  <a:pt x="41605" y="208013"/>
                </a:lnTo>
                <a:close/>
              </a:path>
              <a:path w="41909" h="333375">
                <a:moveTo>
                  <a:pt x="41605" y="0"/>
                </a:moveTo>
                <a:lnTo>
                  <a:pt x="0" y="0"/>
                </a:lnTo>
                <a:lnTo>
                  <a:pt x="0" y="166408"/>
                </a:lnTo>
                <a:lnTo>
                  <a:pt x="41605" y="166408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830349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4" name="object 24"/>
          <p:cNvGrpSpPr/>
          <p:nvPr/>
        </p:nvGrpSpPr>
        <p:grpSpPr>
          <a:xfrm>
            <a:off x="7871955" y="1436408"/>
            <a:ext cx="956944" cy="1207135"/>
            <a:chOff x="7871955" y="1436408"/>
            <a:chExt cx="956944" cy="1207135"/>
          </a:xfrm>
        </p:grpSpPr>
        <p:sp>
          <p:nvSpPr>
            <p:cNvPr id="25" name="object 25"/>
            <p:cNvSpPr/>
            <p:nvPr/>
          </p:nvSpPr>
          <p:spPr>
            <a:xfrm>
              <a:off x="7871955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41605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605" y="1206512"/>
                  </a:lnTo>
                  <a:lnTo>
                    <a:pt x="41605" y="915276"/>
                  </a:lnTo>
                  <a:close/>
                </a:path>
                <a:path w="416559" h="1207135">
                  <a:moveTo>
                    <a:pt x="41605" y="832065"/>
                  </a:moveTo>
                  <a:lnTo>
                    <a:pt x="0" y="832065"/>
                  </a:lnTo>
                  <a:lnTo>
                    <a:pt x="0" y="873671"/>
                  </a:lnTo>
                  <a:lnTo>
                    <a:pt x="41605" y="873671"/>
                  </a:lnTo>
                  <a:lnTo>
                    <a:pt x="41605" y="832065"/>
                  </a:lnTo>
                  <a:close/>
                </a:path>
                <a:path w="416559" h="1207135">
                  <a:moveTo>
                    <a:pt x="41605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605" y="291236"/>
                  </a:lnTo>
                  <a:lnTo>
                    <a:pt x="41605" y="166420"/>
                  </a:lnTo>
                  <a:lnTo>
                    <a:pt x="41605" y="83210"/>
                  </a:lnTo>
                  <a:lnTo>
                    <a:pt x="41605" y="0"/>
                  </a:lnTo>
                  <a:close/>
                </a:path>
                <a:path w="416559" h="1207135">
                  <a:moveTo>
                    <a:pt x="124802" y="1164894"/>
                  </a:moveTo>
                  <a:lnTo>
                    <a:pt x="83210" y="1164894"/>
                  </a:lnTo>
                  <a:lnTo>
                    <a:pt x="83210" y="1206500"/>
                  </a:lnTo>
                  <a:lnTo>
                    <a:pt x="124802" y="1206500"/>
                  </a:lnTo>
                  <a:lnTo>
                    <a:pt x="124802" y="1164894"/>
                  </a:lnTo>
                  <a:close/>
                </a:path>
                <a:path w="416559" h="1207135">
                  <a:moveTo>
                    <a:pt x="124802" y="1040091"/>
                  </a:moveTo>
                  <a:lnTo>
                    <a:pt x="83210" y="1040091"/>
                  </a:lnTo>
                  <a:lnTo>
                    <a:pt x="83210" y="1123302"/>
                  </a:lnTo>
                  <a:lnTo>
                    <a:pt x="124802" y="1123302"/>
                  </a:lnTo>
                  <a:lnTo>
                    <a:pt x="124802" y="1040091"/>
                  </a:lnTo>
                  <a:close/>
                </a:path>
                <a:path w="416559" h="1207135">
                  <a:moveTo>
                    <a:pt x="124802" y="707263"/>
                  </a:moveTo>
                  <a:lnTo>
                    <a:pt x="83210" y="707263"/>
                  </a:lnTo>
                  <a:lnTo>
                    <a:pt x="83210" y="748868"/>
                  </a:lnTo>
                  <a:lnTo>
                    <a:pt x="41605" y="748868"/>
                  </a:lnTo>
                  <a:lnTo>
                    <a:pt x="0" y="748868"/>
                  </a:lnTo>
                  <a:lnTo>
                    <a:pt x="0" y="790473"/>
                  </a:lnTo>
                  <a:lnTo>
                    <a:pt x="41605" y="790473"/>
                  </a:lnTo>
                  <a:lnTo>
                    <a:pt x="83210" y="790473"/>
                  </a:lnTo>
                  <a:lnTo>
                    <a:pt x="83210" y="998486"/>
                  </a:lnTo>
                  <a:lnTo>
                    <a:pt x="124802" y="998486"/>
                  </a:lnTo>
                  <a:lnTo>
                    <a:pt x="124802" y="707263"/>
                  </a:lnTo>
                  <a:close/>
                </a:path>
                <a:path w="416559" h="1207135">
                  <a:moveTo>
                    <a:pt x="124802" y="416039"/>
                  </a:moveTo>
                  <a:lnTo>
                    <a:pt x="83210" y="416039"/>
                  </a:lnTo>
                  <a:lnTo>
                    <a:pt x="41605" y="416039"/>
                  </a:lnTo>
                  <a:lnTo>
                    <a:pt x="0" y="416039"/>
                  </a:lnTo>
                  <a:lnTo>
                    <a:pt x="0" y="457644"/>
                  </a:lnTo>
                  <a:lnTo>
                    <a:pt x="41605" y="457644"/>
                  </a:lnTo>
                  <a:lnTo>
                    <a:pt x="41605" y="499249"/>
                  </a:lnTo>
                  <a:lnTo>
                    <a:pt x="0" y="499249"/>
                  </a:lnTo>
                  <a:lnTo>
                    <a:pt x="0" y="540854"/>
                  </a:lnTo>
                  <a:lnTo>
                    <a:pt x="41605" y="540854"/>
                  </a:lnTo>
                  <a:lnTo>
                    <a:pt x="41605" y="582447"/>
                  </a:lnTo>
                  <a:lnTo>
                    <a:pt x="0" y="582447"/>
                  </a:lnTo>
                  <a:lnTo>
                    <a:pt x="0" y="624052"/>
                  </a:lnTo>
                  <a:lnTo>
                    <a:pt x="41605" y="624052"/>
                  </a:lnTo>
                  <a:lnTo>
                    <a:pt x="41605" y="665657"/>
                  </a:lnTo>
                  <a:lnTo>
                    <a:pt x="0" y="665657"/>
                  </a:lnTo>
                  <a:lnTo>
                    <a:pt x="0" y="707263"/>
                  </a:lnTo>
                  <a:lnTo>
                    <a:pt x="41605" y="707263"/>
                  </a:lnTo>
                  <a:lnTo>
                    <a:pt x="83210" y="707263"/>
                  </a:lnTo>
                  <a:lnTo>
                    <a:pt x="83210" y="624052"/>
                  </a:lnTo>
                  <a:lnTo>
                    <a:pt x="124802" y="624052"/>
                  </a:lnTo>
                  <a:lnTo>
                    <a:pt x="124802" y="582447"/>
                  </a:lnTo>
                  <a:lnTo>
                    <a:pt x="83210" y="582447"/>
                  </a:lnTo>
                  <a:lnTo>
                    <a:pt x="83210" y="499249"/>
                  </a:lnTo>
                  <a:lnTo>
                    <a:pt x="124802" y="499249"/>
                  </a:lnTo>
                  <a:lnTo>
                    <a:pt x="124802" y="416039"/>
                  </a:lnTo>
                  <a:close/>
                </a:path>
                <a:path w="416559" h="1207135">
                  <a:moveTo>
                    <a:pt x="124802" y="249631"/>
                  </a:moveTo>
                  <a:lnTo>
                    <a:pt x="83210" y="249631"/>
                  </a:lnTo>
                  <a:lnTo>
                    <a:pt x="83210" y="332828"/>
                  </a:lnTo>
                  <a:lnTo>
                    <a:pt x="41605" y="332828"/>
                  </a:lnTo>
                  <a:lnTo>
                    <a:pt x="0" y="332828"/>
                  </a:lnTo>
                  <a:lnTo>
                    <a:pt x="0" y="374434"/>
                  </a:lnTo>
                  <a:lnTo>
                    <a:pt x="41605" y="374434"/>
                  </a:lnTo>
                  <a:lnTo>
                    <a:pt x="83210" y="374434"/>
                  </a:lnTo>
                  <a:lnTo>
                    <a:pt x="83210" y="332841"/>
                  </a:lnTo>
                  <a:lnTo>
                    <a:pt x="124802" y="332841"/>
                  </a:lnTo>
                  <a:lnTo>
                    <a:pt x="124802" y="249631"/>
                  </a:lnTo>
                  <a:close/>
                </a:path>
                <a:path w="416559" h="1207135">
                  <a:moveTo>
                    <a:pt x="124802" y="124815"/>
                  </a:moveTo>
                  <a:lnTo>
                    <a:pt x="83210" y="124815"/>
                  </a:lnTo>
                  <a:lnTo>
                    <a:pt x="83210" y="166420"/>
                  </a:lnTo>
                  <a:lnTo>
                    <a:pt x="124802" y="166420"/>
                  </a:lnTo>
                  <a:lnTo>
                    <a:pt x="124802" y="124815"/>
                  </a:lnTo>
                  <a:close/>
                </a:path>
                <a:path w="416559" h="1207135">
                  <a:moveTo>
                    <a:pt x="124802" y="0"/>
                  </a:moveTo>
                  <a:lnTo>
                    <a:pt x="83210" y="0"/>
                  </a:lnTo>
                  <a:lnTo>
                    <a:pt x="83210" y="83210"/>
                  </a:lnTo>
                  <a:lnTo>
                    <a:pt x="124802" y="83210"/>
                  </a:lnTo>
                  <a:lnTo>
                    <a:pt x="124802" y="0"/>
                  </a:lnTo>
                  <a:close/>
                </a:path>
                <a:path w="416559" h="1207135">
                  <a:moveTo>
                    <a:pt x="166420" y="748868"/>
                  </a:moveTo>
                  <a:lnTo>
                    <a:pt x="124815" y="748868"/>
                  </a:lnTo>
                  <a:lnTo>
                    <a:pt x="124815" y="790473"/>
                  </a:lnTo>
                  <a:lnTo>
                    <a:pt x="166420" y="790473"/>
                  </a:lnTo>
                  <a:lnTo>
                    <a:pt x="166420" y="748868"/>
                  </a:lnTo>
                  <a:close/>
                </a:path>
                <a:path w="416559" h="1207135">
                  <a:moveTo>
                    <a:pt x="166420" y="499249"/>
                  </a:moveTo>
                  <a:lnTo>
                    <a:pt x="124815" y="499249"/>
                  </a:lnTo>
                  <a:lnTo>
                    <a:pt x="124815" y="540854"/>
                  </a:lnTo>
                  <a:lnTo>
                    <a:pt x="166420" y="540854"/>
                  </a:lnTo>
                  <a:lnTo>
                    <a:pt x="166420" y="499249"/>
                  </a:lnTo>
                  <a:close/>
                </a:path>
                <a:path w="416559" h="1207135">
                  <a:moveTo>
                    <a:pt x="166420" y="416039"/>
                  </a:moveTo>
                  <a:lnTo>
                    <a:pt x="124815" y="416039"/>
                  </a:lnTo>
                  <a:lnTo>
                    <a:pt x="124815" y="457644"/>
                  </a:lnTo>
                  <a:lnTo>
                    <a:pt x="166420" y="457644"/>
                  </a:lnTo>
                  <a:lnTo>
                    <a:pt x="166420" y="416039"/>
                  </a:lnTo>
                  <a:close/>
                </a:path>
                <a:path w="416559" h="1207135">
                  <a:moveTo>
                    <a:pt x="208013" y="873671"/>
                  </a:moveTo>
                  <a:lnTo>
                    <a:pt x="166420" y="873671"/>
                  </a:lnTo>
                  <a:lnTo>
                    <a:pt x="166420" y="915276"/>
                  </a:lnTo>
                  <a:lnTo>
                    <a:pt x="124815" y="915276"/>
                  </a:lnTo>
                  <a:lnTo>
                    <a:pt x="124815" y="1081684"/>
                  </a:lnTo>
                  <a:lnTo>
                    <a:pt x="166420" y="1081684"/>
                  </a:lnTo>
                  <a:lnTo>
                    <a:pt x="166420" y="1123289"/>
                  </a:lnTo>
                  <a:lnTo>
                    <a:pt x="124815" y="1123289"/>
                  </a:lnTo>
                  <a:lnTo>
                    <a:pt x="124815" y="1206512"/>
                  </a:lnTo>
                  <a:lnTo>
                    <a:pt x="166420" y="1206512"/>
                  </a:lnTo>
                  <a:lnTo>
                    <a:pt x="166420" y="1123302"/>
                  </a:lnTo>
                  <a:lnTo>
                    <a:pt x="208013" y="1123302"/>
                  </a:lnTo>
                  <a:lnTo>
                    <a:pt x="208013" y="998486"/>
                  </a:lnTo>
                  <a:lnTo>
                    <a:pt x="166420" y="998486"/>
                  </a:lnTo>
                  <a:lnTo>
                    <a:pt x="166420" y="956881"/>
                  </a:lnTo>
                  <a:lnTo>
                    <a:pt x="208013" y="956881"/>
                  </a:lnTo>
                  <a:lnTo>
                    <a:pt x="208013" y="873671"/>
                  </a:lnTo>
                  <a:close/>
                </a:path>
                <a:path w="416559" h="1207135">
                  <a:moveTo>
                    <a:pt x="208013" y="540854"/>
                  </a:moveTo>
                  <a:lnTo>
                    <a:pt x="166420" y="540854"/>
                  </a:lnTo>
                  <a:lnTo>
                    <a:pt x="166420" y="582447"/>
                  </a:lnTo>
                  <a:lnTo>
                    <a:pt x="124815" y="582447"/>
                  </a:lnTo>
                  <a:lnTo>
                    <a:pt x="124815" y="624052"/>
                  </a:lnTo>
                  <a:lnTo>
                    <a:pt x="166420" y="624052"/>
                  </a:lnTo>
                  <a:lnTo>
                    <a:pt x="166420" y="665670"/>
                  </a:lnTo>
                  <a:lnTo>
                    <a:pt x="208013" y="665670"/>
                  </a:lnTo>
                  <a:lnTo>
                    <a:pt x="208013" y="540854"/>
                  </a:lnTo>
                  <a:close/>
                </a:path>
                <a:path w="416559" h="1207135">
                  <a:moveTo>
                    <a:pt x="208013" y="457644"/>
                  </a:moveTo>
                  <a:lnTo>
                    <a:pt x="166420" y="457644"/>
                  </a:lnTo>
                  <a:lnTo>
                    <a:pt x="166420" y="499249"/>
                  </a:lnTo>
                  <a:lnTo>
                    <a:pt x="208013" y="499249"/>
                  </a:lnTo>
                  <a:lnTo>
                    <a:pt x="208013" y="457644"/>
                  </a:lnTo>
                  <a:close/>
                </a:path>
                <a:path w="416559" h="1207135">
                  <a:moveTo>
                    <a:pt x="208013" y="124815"/>
                  </a:moveTo>
                  <a:lnTo>
                    <a:pt x="166420" y="124815"/>
                  </a:lnTo>
                  <a:lnTo>
                    <a:pt x="124815" y="124815"/>
                  </a:lnTo>
                  <a:lnTo>
                    <a:pt x="124815" y="166420"/>
                  </a:lnTo>
                  <a:lnTo>
                    <a:pt x="124815" y="208026"/>
                  </a:lnTo>
                  <a:lnTo>
                    <a:pt x="166420" y="208026"/>
                  </a:lnTo>
                  <a:lnTo>
                    <a:pt x="166420" y="332828"/>
                  </a:lnTo>
                  <a:lnTo>
                    <a:pt x="124815" y="332828"/>
                  </a:lnTo>
                  <a:lnTo>
                    <a:pt x="124815" y="374434"/>
                  </a:lnTo>
                  <a:lnTo>
                    <a:pt x="166420" y="374434"/>
                  </a:lnTo>
                  <a:lnTo>
                    <a:pt x="166420" y="416039"/>
                  </a:lnTo>
                  <a:lnTo>
                    <a:pt x="208013" y="416039"/>
                  </a:lnTo>
                  <a:lnTo>
                    <a:pt x="208013" y="166420"/>
                  </a:lnTo>
                  <a:lnTo>
                    <a:pt x="208013" y="124815"/>
                  </a:lnTo>
                  <a:close/>
                </a:path>
                <a:path w="416559" h="1207135">
                  <a:moveTo>
                    <a:pt x="208013" y="41605"/>
                  </a:moveTo>
                  <a:lnTo>
                    <a:pt x="166420" y="41605"/>
                  </a:lnTo>
                  <a:lnTo>
                    <a:pt x="166420" y="83210"/>
                  </a:lnTo>
                  <a:lnTo>
                    <a:pt x="208013" y="83210"/>
                  </a:lnTo>
                  <a:lnTo>
                    <a:pt x="208013" y="41605"/>
                  </a:lnTo>
                  <a:close/>
                </a:path>
                <a:path w="416559" h="1207135">
                  <a:moveTo>
                    <a:pt x="249631" y="1040091"/>
                  </a:moveTo>
                  <a:lnTo>
                    <a:pt x="208026" y="1040091"/>
                  </a:lnTo>
                  <a:lnTo>
                    <a:pt x="208026" y="1081697"/>
                  </a:lnTo>
                  <a:lnTo>
                    <a:pt x="249631" y="1081697"/>
                  </a:lnTo>
                  <a:lnTo>
                    <a:pt x="249631" y="1040091"/>
                  </a:lnTo>
                  <a:close/>
                </a:path>
                <a:path w="416559" h="1207135">
                  <a:moveTo>
                    <a:pt x="249631" y="707263"/>
                  </a:moveTo>
                  <a:lnTo>
                    <a:pt x="208026" y="707263"/>
                  </a:lnTo>
                  <a:lnTo>
                    <a:pt x="208026" y="748868"/>
                  </a:lnTo>
                  <a:lnTo>
                    <a:pt x="249631" y="748868"/>
                  </a:lnTo>
                  <a:lnTo>
                    <a:pt x="249631" y="707263"/>
                  </a:lnTo>
                  <a:close/>
                </a:path>
                <a:path w="416559" h="1207135">
                  <a:moveTo>
                    <a:pt x="332816" y="1081697"/>
                  </a:moveTo>
                  <a:lnTo>
                    <a:pt x="291223" y="1081697"/>
                  </a:lnTo>
                  <a:lnTo>
                    <a:pt x="291223" y="1164894"/>
                  </a:lnTo>
                  <a:lnTo>
                    <a:pt x="249618" y="1164894"/>
                  </a:lnTo>
                  <a:lnTo>
                    <a:pt x="249618" y="1206500"/>
                  </a:lnTo>
                  <a:lnTo>
                    <a:pt x="291223" y="1206500"/>
                  </a:lnTo>
                  <a:lnTo>
                    <a:pt x="332816" y="1206512"/>
                  </a:lnTo>
                  <a:lnTo>
                    <a:pt x="332816" y="1081697"/>
                  </a:lnTo>
                  <a:close/>
                </a:path>
                <a:path w="416559" h="1207135">
                  <a:moveTo>
                    <a:pt x="332816" y="832065"/>
                  </a:moveTo>
                  <a:lnTo>
                    <a:pt x="291223" y="832065"/>
                  </a:lnTo>
                  <a:lnTo>
                    <a:pt x="291223" y="790473"/>
                  </a:lnTo>
                  <a:lnTo>
                    <a:pt x="249618" y="790473"/>
                  </a:lnTo>
                  <a:lnTo>
                    <a:pt x="249618" y="832078"/>
                  </a:lnTo>
                  <a:lnTo>
                    <a:pt x="291223" y="832078"/>
                  </a:lnTo>
                  <a:lnTo>
                    <a:pt x="291223" y="915276"/>
                  </a:lnTo>
                  <a:lnTo>
                    <a:pt x="249631" y="915276"/>
                  </a:lnTo>
                  <a:lnTo>
                    <a:pt x="208026" y="915276"/>
                  </a:lnTo>
                  <a:lnTo>
                    <a:pt x="208026" y="956881"/>
                  </a:lnTo>
                  <a:lnTo>
                    <a:pt x="249618" y="956881"/>
                  </a:lnTo>
                  <a:lnTo>
                    <a:pt x="249618" y="998486"/>
                  </a:lnTo>
                  <a:lnTo>
                    <a:pt x="291223" y="998486"/>
                  </a:lnTo>
                  <a:lnTo>
                    <a:pt x="291223" y="956881"/>
                  </a:lnTo>
                  <a:lnTo>
                    <a:pt x="332816" y="956881"/>
                  </a:lnTo>
                  <a:lnTo>
                    <a:pt x="332816" y="832065"/>
                  </a:lnTo>
                  <a:close/>
                </a:path>
                <a:path w="416559" h="1207135">
                  <a:moveTo>
                    <a:pt x="332816" y="707263"/>
                  </a:moveTo>
                  <a:lnTo>
                    <a:pt x="291223" y="707263"/>
                  </a:lnTo>
                  <a:lnTo>
                    <a:pt x="291223" y="748868"/>
                  </a:lnTo>
                  <a:lnTo>
                    <a:pt x="332816" y="748868"/>
                  </a:lnTo>
                  <a:lnTo>
                    <a:pt x="332816" y="707263"/>
                  </a:lnTo>
                  <a:close/>
                </a:path>
                <a:path w="416559" h="1207135">
                  <a:moveTo>
                    <a:pt x="332816" y="540854"/>
                  </a:moveTo>
                  <a:lnTo>
                    <a:pt x="291223" y="540854"/>
                  </a:lnTo>
                  <a:lnTo>
                    <a:pt x="249618" y="540854"/>
                  </a:lnTo>
                  <a:lnTo>
                    <a:pt x="249618" y="665670"/>
                  </a:lnTo>
                  <a:lnTo>
                    <a:pt x="291223" y="665670"/>
                  </a:lnTo>
                  <a:lnTo>
                    <a:pt x="332816" y="665657"/>
                  </a:lnTo>
                  <a:lnTo>
                    <a:pt x="332816" y="624052"/>
                  </a:lnTo>
                  <a:lnTo>
                    <a:pt x="291223" y="624052"/>
                  </a:lnTo>
                  <a:lnTo>
                    <a:pt x="291223" y="582460"/>
                  </a:lnTo>
                  <a:lnTo>
                    <a:pt x="332816" y="582460"/>
                  </a:lnTo>
                  <a:lnTo>
                    <a:pt x="332816" y="540854"/>
                  </a:lnTo>
                  <a:close/>
                </a:path>
                <a:path w="416559" h="1207135">
                  <a:moveTo>
                    <a:pt x="332816" y="457644"/>
                  </a:moveTo>
                  <a:lnTo>
                    <a:pt x="291223" y="457644"/>
                  </a:lnTo>
                  <a:lnTo>
                    <a:pt x="291223" y="499249"/>
                  </a:lnTo>
                  <a:lnTo>
                    <a:pt x="332816" y="499249"/>
                  </a:lnTo>
                  <a:lnTo>
                    <a:pt x="332816" y="457644"/>
                  </a:lnTo>
                  <a:close/>
                </a:path>
                <a:path w="416559" h="1207135">
                  <a:moveTo>
                    <a:pt x="332816" y="83210"/>
                  </a:moveTo>
                  <a:lnTo>
                    <a:pt x="291223" y="83210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49618" y="208026"/>
                  </a:lnTo>
                  <a:lnTo>
                    <a:pt x="208026" y="208026"/>
                  </a:lnTo>
                  <a:lnTo>
                    <a:pt x="208026" y="249631"/>
                  </a:lnTo>
                  <a:lnTo>
                    <a:pt x="249618" y="249631"/>
                  </a:lnTo>
                  <a:lnTo>
                    <a:pt x="249618" y="374434"/>
                  </a:lnTo>
                  <a:lnTo>
                    <a:pt x="208026" y="374434"/>
                  </a:lnTo>
                  <a:lnTo>
                    <a:pt x="208026" y="499249"/>
                  </a:lnTo>
                  <a:lnTo>
                    <a:pt x="249631" y="499249"/>
                  </a:lnTo>
                  <a:lnTo>
                    <a:pt x="249631" y="457644"/>
                  </a:lnTo>
                  <a:lnTo>
                    <a:pt x="291223" y="457644"/>
                  </a:lnTo>
                  <a:lnTo>
                    <a:pt x="291223" y="416039"/>
                  </a:lnTo>
                  <a:lnTo>
                    <a:pt x="249631" y="416039"/>
                  </a:lnTo>
                  <a:lnTo>
                    <a:pt x="249631" y="374434"/>
                  </a:lnTo>
                  <a:lnTo>
                    <a:pt x="291223" y="374434"/>
                  </a:lnTo>
                  <a:lnTo>
                    <a:pt x="332816" y="374434"/>
                  </a:lnTo>
                  <a:lnTo>
                    <a:pt x="332816" y="291223"/>
                  </a:lnTo>
                  <a:lnTo>
                    <a:pt x="291223" y="291223"/>
                  </a:lnTo>
                  <a:lnTo>
                    <a:pt x="291223" y="208026"/>
                  </a:lnTo>
                  <a:lnTo>
                    <a:pt x="332816" y="208026"/>
                  </a:lnTo>
                  <a:lnTo>
                    <a:pt x="332816" y="166420"/>
                  </a:lnTo>
                  <a:lnTo>
                    <a:pt x="291223" y="166420"/>
                  </a:lnTo>
                  <a:lnTo>
                    <a:pt x="291223" y="124815"/>
                  </a:lnTo>
                  <a:lnTo>
                    <a:pt x="332816" y="124815"/>
                  </a:lnTo>
                  <a:lnTo>
                    <a:pt x="332816" y="83210"/>
                  </a:lnTo>
                  <a:close/>
                </a:path>
                <a:path w="416559" h="1207135">
                  <a:moveTo>
                    <a:pt x="332816" y="0"/>
                  </a:moveTo>
                  <a:lnTo>
                    <a:pt x="291223" y="0"/>
                  </a:lnTo>
                  <a:lnTo>
                    <a:pt x="249631" y="0"/>
                  </a:lnTo>
                  <a:lnTo>
                    <a:pt x="208026" y="0"/>
                  </a:lnTo>
                  <a:lnTo>
                    <a:pt x="208026" y="41605"/>
                  </a:lnTo>
                  <a:lnTo>
                    <a:pt x="249618" y="41605"/>
                  </a:lnTo>
                  <a:lnTo>
                    <a:pt x="291223" y="41605"/>
                  </a:lnTo>
                  <a:lnTo>
                    <a:pt x="332816" y="41605"/>
                  </a:lnTo>
                  <a:lnTo>
                    <a:pt x="332816" y="0"/>
                  </a:lnTo>
                  <a:close/>
                </a:path>
                <a:path w="416559" h="1207135">
                  <a:moveTo>
                    <a:pt x="374434" y="1164894"/>
                  </a:moveTo>
                  <a:lnTo>
                    <a:pt x="332828" y="1164894"/>
                  </a:lnTo>
                  <a:lnTo>
                    <a:pt x="332828" y="1206500"/>
                  </a:lnTo>
                  <a:lnTo>
                    <a:pt x="374434" y="1206500"/>
                  </a:lnTo>
                  <a:lnTo>
                    <a:pt x="374434" y="1164894"/>
                  </a:lnTo>
                  <a:close/>
                </a:path>
                <a:path w="416559" h="1207135">
                  <a:moveTo>
                    <a:pt x="374434" y="998486"/>
                  </a:moveTo>
                  <a:lnTo>
                    <a:pt x="332828" y="998486"/>
                  </a:lnTo>
                  <a:lnTo>
                    <a:pt x="332828" y="1123302"/>
                  </a:lnTo>
                  <a:lnTo>
                    <a:pt x="374434" y="1123302"/>
                  </a:lnTo>
                  <a:lnTo>
                    <a:pt x="374434" y="998486"/>
                  </a:lnTo>
                  <a:close/>
                </a:path>
                <a:path w="416559" h="1207135">
                  <a:moveTo>
                    <a:pt x="374434" y="873671"/>
                  </a:moveTo>
                  <a:lnTo>
                    <a:pt x="332828" y="873671"/>
                  </a:lnTo>
                  <a:lnTo>
                    <a:pt x="332828" y="915276"/>
                  </a:lnTo>
                  <a:lnTo>
                    <a:pt x="374434" y="915276"/>
                  </a:lnTo>
                  <a:lnTo>
                    <a:pt x="374434" y="873671"/>
                  </a:lnTo>
                  <a:close/>
                </a:path>
                <a:path w="416559" h="1207135">
                  <a:moveTo>
                    <a:pt x="374434" y="582447"/>
                  </a:moveTo>
                  <a:lnTo>
                    <a:pt x="332828" y="582447"/>
                  </a:lnTo>
                  <a:lnTo>
                    <a:pt x="332828" y="624052"/>
                  </a:lnTo>
                  <a:lnTo>
                    <a:pt x="374434" y="624052"/>
                  </a:lnTo>
                  <a:lnTo>
                    <a:pt x="374434" y="582447"/>
                  </a:lnTo>
                  <a:close/>
                </a:path>
                <a:path w="416559" h="1207135">
                  <a:moveTo>
                    <a:pt x="374434" y="416039"/>
                  </a:moveTo>
                  <a:lnTo>
                    <a:pt x="332828" y="416039"/>
                  </a:lnTo>
                  <a:lnTo>
                    <a:pt x="332828" y="499249"/>
                  </a:lnTo>
                  <a:lnTo>
                    <a:pt x="374434" y="499249"/>
                  </a:lnTo>
                  <a:lnTo>
                    <a:pt x="374434" y="416039"/>
                  </a:lnTo>
                  <a:close/>
                </a:path>
                <a:path w="416559" h="1207135">
                  <a:moveTo>
                    <a:pt x="374434" y="0"/>
                  </a:moveTo>
                  <a:lnTo>
                    <a:pt x="332828" y="0"/>
                  </a:lnTo>
                  <a:lnTo>
                    <a:pt x="332828" y="83210"/>
                  </a:lnTo>
                  <a:lnTo>
                    <a:pt x="374434" y="83210"/>
                  </a:lnTo>
                  <a:lnTo>
                    <a:pt x="374434" y="0"/>
                  </a:lnTo>
                  <a:close/>
                </a:path>
                <a:path w="416559" h="1207135">
                  <a:moveTo>
                    <a:pt x="416039" y="83210"/>
                  </a:moveTo>
                  <a:lnTo>
                    <a:pt x="374434" y="83210"/>
                  </a:lnTo>
                  <a:lnTo>
                    <a:pt x="374434" y="166420"/>
                  </a:lnTo>
                  <a:lnTo>
                    <a:pt x="332828" y="166420"/>
                  </a:lnTo>
                  <a:lnTo>
                    <a:pt x="332828" y="374434"/>
                  </a:lnTo>
                  <a:lnTo>
                    <a:pt x="374434" y="374434"/>
                  </a:lnTo>
                  <a:lnTo>
                    <a:pt x="374434" y="208026"/>
                  </a:lnTo>
                  <a:lnTo>
                    <a:pt x="416039" y="208026"/>
                  </a:lnTo>
                  <a:lnTo>
                    <a:pt x="416039" y="166420"/>
                  </a:lnTo>
                  <a:lnTo>
                    <a:pt x="416039" y="832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8246389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41605" y="166420"/>
                  </a:moveTo>
                  <a:lnTo>
                    <a:pt x="0" y="166420"/>
                  </a:lnTo>
                  <a:lnTo>
                    <a:pt x="0" y="208026"/>
                  </a:lnTo>
                  <a:lnTo>
                    <a:pt x="41605" y="208026"/>
                  </a:lnTo>
                  <a:lnTo>
                    <a:pt x="41605" y="166420"/>
                  </a:lnTo>
                  <a:close/>
                </a:path>
                <a:path w="416559" h="1207135">
                  <a:moveTo>
                    <a:pt x="83197" y="1123289"/>
                  </a:moveTo>
                  <a:lnTo>
                    <a:pt x="41605" y="1123289"/>
                  </a:lnTo>
                  <a:lnTo>
                    <a:pt x="41605" y="1164894"/>
                  </a:lnTo>
                  <a:lnTo>
                    <a:pt x="83197" y="1164894"/>
                  </a:lnTo>
                  <a:lnTo>
                    <a:pt x="83197" y="1123289"/>
                  </a:lnTo>
                  <a:close/>
                </a:path>
                <a:path w="416559" h="1207135">
                  <a:moveTo>
                    <a:pt x="83197" y="956881"/>
                  </a:moveTo>
                  <a:lnTo>
                    <a:pt x="41605" y="956881"/>
                  </a:lnTo>
                  <a:lnTo>
                    <a:pt x="0" y="956881"/>
                  </a:lnTo>
                  <a:lnTo>
                    <a:pt x="0" y="1081697"/>
                  </a:lnTo>
                  <a:lnTo>
                    <a:pt x="41605" y="1081697"/>
                  </a:lnTo>
                  <a:lnTo>
                    <a:pt x="83197" y="1081697"/>
                  </a:lnTo>
                  <a:lnTo>
                    <a:pt x="83197" y="956881"/>
                  </a:lnTo>
                  <a:close/>
                </a:path>
                <a:path w="416559" h="1207135">
                  <a:moveTo>
                    <a:pt x="83197" y="832065"/>
                  </a:moveTo>
                  <a:lnTo>
                    <a:pt x="41605" y="832065"/>
                  </a:lnTo>
                  <a:lnTo>
                    <a:pt x="41605" y="915276"/>
                  </a:lnTo>
                  <a:lnTo>
                    <a:pt x="83197" y="915276"/>
                  </a:lnTo>
                  <a:lnTo>
                    <a:pt x="83197" y="832065"/>
                  </a:lnTo>
                  <a:close/>
                </a:path>
                <a:path w="416559" h="1207135">
                  <a:moveTo>
                    <a:pt x="83197" y="624052"/>
                  </a:moveTo>
                  <a:lnTo>
                    <a:pt x="41605" y="624052"/>
                  </a:lnTo>
                  <a:lnTo>
                    <a:pt x="0" y="624052"/>
                  </a:lnTo>
                  <a:lnTo>
                    <a:pt x="0" y="790460"/>
                  </a:lnTo>
                  <a:lnTo>
                    <a:pt x="41605" y="790460"/>
                  </a:lnTo>
                  <a:lnTo>
                    <a:pt x="83197" y="790473"/>
                  </a:lnTo>
                  <a:lnTo>
                    <a:pt x="83197" y="748868"/>
                  </a:lnTo>
                  <a:lnTo>
                    <a:pt x="41605" y="748868"/>
                  </a:lnTo>
                  <a:lnTo>
                    <a:pt x="41605" y="665657"/>
                  </a:lnTo>
                  <a:lnTo>
                    <a:pt x="83197" y="665657"/>
                  </a:lnTo>
                  <a:lnTo>
                    <a:pt x="83197" y="624052"/>
                  </a:lnTo>
                  <a:close/>
                </a:path>
                <a:path w="416559" h="1207135">
                  <a:moveTo>
                    <a:pt x="83197" y="540854"/>
                  </a:moveTo>
                  <a:lnTo>
                    <a:pt x="41605" y="540854"/>
                  </a:lnTo>
                  <a:lnTo>
                    <a:pt x="0" y="540854"/>
                  </a:lnTo>
                  <a:lnTo>
                    <a:pt x="0" y="582460"/>
                  </a:lnTo>
                  <a:lnTo>
                    <a:pt x="41605" y="582460"/>
                  </a:lnTo>
                  <a:lnTo>
                    <a:pt x="83197" y="582460"/>
                  </a:lnTo>
                  <a:lnTo>
                    <a:pt x="83197" y="540854"/>
                  </a:lnTo>
                  <a:close/>
                </a:path>
                <a:path w="416559" h="1207135">
                  <a:moveTo>
                    <a:pt x="83197" y="249631"/>
                  </a:moveTo>
                  <a:lnTo>
                    <a:pt x="41605" y="249631"/>
                  </a:lnTo>
                  <a:lnTo>
                    <a:pt x="41605" y="457644"/>
                  </a:lnTo>
                  <a:lnTo>
                    <a:pt x="83197" y="457644"/>
                  </a:lnTo>
                  <a:lnTo>
                    <a:pt x="83197" y="249631"/>
                  </a:lnTo>
                  <a:close/>
                </a:path>
                <a:path w="416559" h="1207135">
                  <a:moveTo>
                    <a:pt x="83197" y="41605"/>
                  </a:moveTo>
                  <a:lnTo>
                    <a:pt x="41605" y="41605"/>
                  </a:lnTo>
                  <a:lnTo>
                    <a:pt x="41605" y="83210"/>
                  </a:lnTo>
                  <a:lnTo>
                    <a:pt x="41605" y="124815"/>
                  </a:lnTo>
                  <a:lnTo>
                    <a:pt x="83197" y="124815"/>
                  </a:lnTo>
                  <a:lnTo>
                    <a:pt x="83197" y="83210"/>
                  </a:lnTo>
                  <a:lnTo>
                    <a:pt x="83197" y="41605"/>
                  </a:lnTo>
                  <a:close/>
                </a:path>
                <a:path w="416559" h="1207135">
                  <a:moveTo>
                    <a:pt x="124815" y="998486"/>
                  </a:moveTo>
                  <a:lnTo>
                    <a:pt x="83210" y="998486"/>
                  </a:lnTo>
                  <a:lnTo>
                    <a:pt x="83210" y="1040091"/>
                  </a:lnTo>
                  <a:lnTo>
                    <a:pt x="124815" y="1040091"/>
                  </a:lnTo>
                  <a:lnTo>
                    <a:pt x="124815" y="998486"/>
                  </a:lnTo>
                  <a:close/>
                </a:path>
                <a:path w="416559" h="1207135">
                  <a:moveTo>
                    <a:pt x="166408" y="1164894"/>
                  </a:moveTo>
                  <a:lnTo>
                    <a:pt x="124802" y="1164894"/>
                  </a:lnTo>
                  <a:lnTo>
                    <a:pt x="124802" y="1206500"/>
                  </a:lnTo>
                  <a:lnTo>
                    <a:pt x="166408" y="1206500"/>
                  </a:lnTo>
                  <a:lnTo>
                    <a:pt x="166408" y="1164894"/>
                  </a:lnTo>
                  <a:close/>
                </a:path>
                <a:path w="416559" h="1207135">
                  <a:moveTo>
                    <a:pt x="166408" y="1081697"/>
                  </a:moveTo>
                  <a:lnTo>
                    <a:pt x="124815" y="1081697"/>
                  </a:lnTo>
                  <a:lnTo>
                    <a:pt x="83210" y="1081697"/>
                  </a:lnTo>
                  <a:lnTo>
                    <a:pt x="83210" y="1123302"/>
                  </a:lnTo>
                  <a:lnTo>
                    <a:pt x="124802" y="1123302"/>
                  </a:lnTo>
                  <a:lnTo>
                    <a:pt x="166408" y="1123302"/>
                  </a:lnTo>
                  <a:lnTo>
                    <a:pt x="166408" y="1081697"/>
                  </a:lnTo>
                  <a:close/>
                </a:path>
                <a:path w="416559" h="1207135">
                  <a:moveTo>
                    <a:pt x="166408" y="416039"/>
                  </a:moveTo>
                  <a:lnTo>
                    <a:pt x="124815" y="416039"/>
                  </a:lnTo>
                  <a:lnTo>
                    <a:pt x="83210" y="416039"/>
                  </a:lnTo>
                  <a:lnTo>
                    <a:pt x="83210" y="457644"/>
                  </a:lnTo>
                  <a:lnTo>
                    <a:pt x="124802" y="457644"/>
                  </a:lnTo>
                  <a:lnTo>
                    <a:pt x="166408" y="457644"/>
                  </a:lnTo>
                  <a:lnTo>
                    <a:pt x="166408" y="416039"/>
                  </a:lnTo>
                  <a:close/>
                </a:path>
                <a:path w="416559" h="1207135">
                  <a:moveTo>
                    <a:pt x="208000" y="915276"/>
                  </a:moveTo>
                  <a:lnTo>
                    <a:pt x="166408" y="915276"/>
                  </a:lnTo>
                  <a:lnTo>
                    <a:pt x="166408" y="956881"/>
                  </a:lnTo>
                  <a:lnTo>
                    <a:pt x="208000" y="956881"/>
                  </a:lnTo>
                  <a:lnTo>
                    <a:pt x="208000" y="915276"/>
                  </a:lnTo>
                  <a:close/>
                </a:path>
                <a:path w="416559" h="1207135">
                  <a:moveTo>
                    <a:pt x="208000" y="790473"/>
                  </a:moveTo>
                  <a:lnTo>
                    <a:pt x="166408" y="790473"/>
                  </a:lnTo>
                  <a:lnTo>
                    <a:pt x="166408" y="832065"/>
                  </a:lnTo>
                  <a:lnTo>
                    <a:pt x="124815" y="832065"/>
                  </a:lnTo>
                  <a:lnTo>
                    <a:pt x="124815" y="790473"/>
                  </a:lnTo>
                  <a:lnTo>
                    <a:pt x="166408" y="790473"/>
                  </a:lnTo>
                  <a:lnTo>
                    <a:pt x="166408" y="665657"/>
                  </a:lnTo>
                  <a:lnTo>
                    <a:pt x="124802" y="665657"/>
                  </a:lnTo>
                  <a:lnTo>
                    <a:pt x="124802" y="790473"/>
                  </a:lnTo>
                  <a:lnTo>
                    <a:pt x="83210" y="790473"/>
                  </a:lnTo>
                  <a:lnTo>
                    <a:pt x="83210" y="873683"/>
                  </a:lnTo>
                  <a:lnTo>
                    <a:pt x="124815" y="873683"/>
                  </a:lnTo>
                  <a:lnTo>
                    <a:pt x="166408" y="873671"/>
                  </a:lnTo>
                  <a:lnTo>
                    <a:pt x="208000" y="873683"/>
                  </a:lnTo>
                  <a:lnTo>
                    <a:pt x="208000" y="790473"/>
                  </a:lnTo>
                  <a:close/>
                </a:path>
                <a:path w="416559" h="1207135">
                  <a:moveTo>
                    <a:pt x="208000" y="499249"/>
                  </a:moveTo>
                  <a:lnTo>
                    <a:pt x="166408" y="499249"/>
                  </a:lnTo>
                  <a:lnTo>
                    <a:pt x="124815" y="499249"/>
                  </a:lnTo>
                  <a:lnTo>
                    <a:pt x="83210" y="499249"/>
                  </a:lnTo>
                  <a:lnTo>
                    <a:pt x="83210" y="540854"/>
                  </a:lnTo>
                  <a:lnTo>
                    <a:pt x="124802" y="540854"/>
                  </a:lnTo>
                  <a:lnTo>
                    <a:pt x="166408" y="540854"/>
                  </a:lnTo>
                  <a:lnTo>
                    <a:pt x="166408" y="582447"/>
                  </a:lnTo>
                  <a:lnTo>
                    <a:pt x="124815" y="582447"/>
                  </a:lnTo>
                  <a:lnTo>
                    <a:pt x="83210" y="582447"/>
                  </a:lnTo>
                  <a:lnTo>
                    <a:pt x="83210" y="624052"/>
                  </a:lnTo>
                  <a:lnTo>
                    <a:pt x="124802" y="624052"/>
                  </a:lnTo>
                  <a:lnTo>
                    <a:pt x="166408" y="624052"/>
                  </a:lnTo>
                  <a:lnTo>
                    <a:pt x="166408" y="665657"/>
                  </a:lnTo>
                  <a:lnTo>
                    <a:pt x="208000" y="665657"/>
                  </a:lnTo>
                  <a:lnTo>
                    <a:pt x="208000" y="499249"/>
                  </a:lnTo>
                  <a:close/>
                </a:path>
                <a:path w="416559" h="1207135">
                  <a:moveTo>
                    <a:pt x="208000" y="0"/>
                  </a:moveTo>
                  <a:lnTo>
                    <a:pt x="166408" y="0"/>
                  </a:lnTo>
                  <a:lnTo>
                    <a:pt x="124802" y="0"/>
                  </a:lnTo>
                  <a:lnTo>
                    <a:pt x="124802" y="41605"/>
                  </a:lnTo>
                  <a:lnTo>
                    <a:pt x="83210" y="41605"/>
                  </a:lnTo>
                  <a:lnTo>
                    <a:pt x="83210" y="83210"/>
                  </a:lnTo>
                  <a:lnTo>
                    <a:pt x="124802" y="83210"/>
                  </a:lnTo>
                  <a:lnTo>
                    <a:pt x="124802" y="124815"/>
                  </a:lnTo>
                  <a:lnTo>
                    <a:pt x="83210" y="124815"/>
                  </a:lnTo>
                  <a:lnTo>
                    <a:pt x="83210" y="166420"/>
                  </a:lnTo>
                  <a:lnTo>
                    <a:pt x="83210" y="249631"/>
                  </a:lnTo>
                  <a:lnTo>
                    <a:pt x="124802" y="249631"/>
                  </a:lnTo>
                  <a:lnTo>
                    <a:pt x="124802" y="291223"/>
                  </a:lnTo>
                  <a:lnTo>
                    <a:pt x="83210" y="291223"/>
                  </a:lnTo>
                  <a:lnTo>
                    <a:pt x="83210" y="374434"/>
                  </a:lnTo>
                  <a:lnTo>
                    <a:pt x="124802" y="374434"/>
                  </a:lnTo>
                  <a:lnTo>
                    <a:pt x="166408" y="374434"/>
                  </a:lnTo>
                  <a:lnTo>
                    <a:pt x="166408" y="416039"/>
                  </a:lnTo>
                  <a:lnTo>
                    <a:pt x="208000" y="416039"/>
                  </a:lnTo>
                  <a:lnTo>
                    <a:pt x="208000" y="291223"/>
                  </a:lnTo>
                  <a:lnTo>
                    <a:pt x="166408" y="291223"/>
                  </a:lnTo>
                  <a:lnTo>
                    <a:pt x="166408" y="332828"/>
                  </a:lnTo>
                  <a:lnTo>
                    <a:pt x="124815" y="332828"/>
                  </a:lnTo>
                  <a:lnTo>
                    <a:pt x="124815" y="291236"/>
                  </a:lnTo>
                  <a:lnTo>
                    <a:pt x="166408" y="291236"/>
                  </a:lnTo>
                  <a:lnTo>
                    <a:pt x="166408" y="249631"/>
                  </a:lnTo>
                  <a:lnTo>
                    <a:pt x="124815" y="249631"/>
                  </a:lnTo>
                  <a:lnTo>
                    <a:pt x="124815" y="208026"/>
                  </a:lnTo>
                  <a:lnTo>
                    <a:pt x="166408" y="208026"/>
                  </a:lnTo>
                  <a:lnTo>
                    <a:pt x="166408" y="249631"/>
                  </a:lnTo>
                  <a:lnTo>
                    <a:pt x="208000" y="249631"/>
                  </a:lnTo>
                  <a:lnTo>
                    <a:pt x="208000" y="166420"/>
                  </a:lnTo>
                  <a:lnTo>
                    <a:pt x="166408" y="166420"/>
                  </a:lnTo>
                  <a:lnTo>
                    <a:pt x="124815" y="166420"/>
                  </a:lnTo>
                  <a:lnTo>
                    <a:pt x="124815" y="124815"/>
                  </a:lnTo>
                  <a:lnTo>
                    <a:pt x="166408" y="124815"/>
                  </a:lnTo>
                  <a:lnTo>
                    <a:pt x="208000" y="124815"/>
                  </a:lnTo>
                  <a:lnTo>
                    <a:pt x="208000" y="83210"/>
                  </a:lnTo>
                  <a:lnTo>
                    <a:pt x="166408" y="83210"/>
                  </a:lnTo>
                  <a:lnTo>
                    <a:pt x="124815" y="83210"/>
                  </a:lnTo>
                  <a:lnTo>
                    <a:pt x="124815" y="41605"/>
                  </a:lnTo>
                  <a:lnTo>
                    <a:pt x="166408" y="41605"/>
                  </a:lnTo>
                  <a:lnTo>
                    <a:pt x="208000" y="41605"/>
                  </a:lnTo>
                  <a:lnTo>
                    <a:pt x="208000" y="0"/>
                  </a:lnTo>
                  <a:close/>
                </a:path>
                <a:path w="416559" h="1207135">
                  <a:moveTo>
                    <a:pt x="249618" y="0"/>
                  </a:moveTo>
                  <a:lnTo>
                    <a:pt x="208013" y="0"/>
                  </a:lnTo>
                  <a:lnTo>
                    <a:pt x="208013" y="83210"/>
                  </a:lnTo>
                  <a:lnTo>
                    <a:pt x="208013" y="166420"/>
                  </a:lnTo>
                  <a:lnTo>
                    <a:pt x="249618" y="166420"/>
                  </a:lnTo>
                  <a:lnTo>
                    <a:pt x="249618" y="83210"/>
                  </a:lnTo>
                  <a:lnTo>
                    <a:pt x="249618" y="0"/>
                  </a:lnTo>
                  <a:close/>
                </a:path>
                <a:path w="416559" h="1207135">
                  <a:moveTo>
                    <a:pt x="291211" y="665657"/>
                  </a:moveTo>
                  <a:lnTo>
                    <a:pt x="249618" y="665657"/>
                  </a:lnTo>
                  <a:lnTo>
                    <a:pt x="208013" y="665657"/>
                  </a:lnTo>
                  <a:lnTo>
                    <a:pt x="208013" y="1040091"/>
                  </a:lnTo>
                  <a:lnTo>
                    <a:pt x="249618" y="1040091"/>
                  </a:lnTo>
                  <a:lnTo>
                    <a:pt x="249618" y="1081697"/>
                  </a:lnTo>
                  <a:lnTo>
                    <a:pt x="208013" y="1081697"/>
                  </a:lnTo>
                  <a:lnTo>
                    <a:pt x="208013" y="1206512"/>
                  </a:lnTo>
                  <a:lnTo>
                    <a:pt x="249618" y="1206512"/>
                  </a:lnTo>
                  <a:lnTo>
                    <a:pt x="291211" y="1206500"/>
                  </a:lnTo>
                  <a:lnTo>
                    <a:pt x="291211" y="1164894"/>
                  </a:lnTo>
                  <a:lnTo>
                    <a:pt x="249618" y="1164894"/>
                  </a:lnTo>
                  <a:lnTo>
                    <a:pt x="249618" y="1081709"/>
                  </a:lnTo>
                  <a:lnTo>
                    <a:pt x="291211" y="1081709"/>
                  </a:lnTo>
                  <a:lnTo>
                    <a:pt x="291211" y="998486"/>
                  </a:lnTo>
                  <a:lnTo>
                    <a:pt x="249618" y="998486"/>
                  </a:lnTo>
                  <a:lnTo>
                    <a:pt x="249618" y="873671"/>
                  </a:lnTo>
                  <a:lnTo>
                    <a:pt x="291211" y="873671"/>
                  </a:lnTo>
                  <a:lnTo>
                    <a:pt x="291211" y="832065"/>
                  </a:lnTo>
                  <a:lnTo>
                    <a:pt x="249618" y="832065"/>
                  </a:lnTo>
                  <a:lnTo>
                    <a:pt x="249618" y="790473"/>
                  </a:lnTo>
                  <a:lnTo>
                    <a:pt x="291211" y="790473"/>
                  </a:lnTo>
                  <a:lnTo>
                    <a:pt x="291211" y="665657"/>
                  </a:lnTo>
                  <a:close/>
                </a:path>
                <a:path w="416559" h="1207135">
                  <a:moveTo>
                    <a:pt x="291211" y="582447"/>
                  </a:moveTo>
                  <a:lnTo>
                    <a:pt x="249618" y="582447"/>
                  </a:lnTo>
                  <a:lnTo>
                    <a:pt x="249618" y="540854"/>
                  </a:lnTo>
                  <a:lnTo>
                    <a:pt x="208013" y="540854"/>
                  </a:lnTo>
                  <a:lnTo>
                    <a:pt x="208013" y="624078"/>
                  </a:lnTo>
                  <a:lnTo>
                    <a:pt x="249618" y="624078"/>
                  </a:lnTo>
                  <a:lnTo>
                    <a:pt x="291211" y="624052"/>
                  </a:lnTo>
                  <a:lnTo>
                    <a:pt x="291211" y="582447"/>
                  </a:lnTo>
                  <a:close/>
                </a:path>
                <a:path w="416559" h="1207135">
                  <a:moveTo>
                    <a:pt x="291211" y="457644"/>
                  </a:moveTo>
                  <a:lnTo>
                    <a:pt x="249618" y="457644"/>
                  </a:lnTo>
                  <a:lnTo>
                    <a:pt x="208013" y="457644"/>
                  </a:lnTo>
                  <a:lnTo>
                    <a:pt x="208013" y="499249"/>
                  </a:lnTo>
                  <a:lnTo>
                    <a:pt x="249618" y="499249"/>
                  </a:lnTo>
                  <a:lnTo>
                    <a:pt x="291211" y="499249"/>
                  </a:lnTo>
                  <a:lnTo>
                    <a:pt x="291211" y="457644"/>
                  </a:lnTo>
                  <a:close/>
                </a:path>
                <a:path w="416559" h="1207135">
                  <a:moveTo>
                    <a:pt x="291211" y="374434"/>
                  </a:moveTo>
                  <a:lnTo>
                    <a:pt x="249618" y="374434"/>
                  </a:lnTo>
                  <a:lnTo>
                    <a:pt x="249618" y="208026"/>
                  </a:lnTo>
                  <a:lnTo>
                    <a:pt x="208013" y="208026"/>
                  </a:lnTo>
                  <a:lnTo>
                    <a:pt x="208013" y="416039"/>
                  </a:lnTo>
                  <a:lnTo>
                    <a:pt x="249618" y="416039"/>
                  </a:lnTo>
                  <a:lnTo>
                    <a:pt x="291211" y="416039"/>
                  </a:lnTo>
                  <a:lnTo>
                    <a:pt x="291211" y="374434"/>
                  </a:lnTo>
                  <a:close/>
                </a:path>
                <a:path w="416559" h="1207135">
                  <a:moveTo>
                    <a:pt x="332828" y="915276"/>
                  </a:moveTo>
                  <a:lnTo>
                    <a:pt x="291223" y="915276"/>
                  </a:lnTo>
                  <a:lnTo>
                    <a:pt x="291223" y="956881"/>
                  </a:lnTo>
                  <a:lnTo>
                    <a:pt x="332828" y="956881"/>
                  </a:lnTo>
                  <a:lnTo>
                    <a:pt x="332828" y="915276"/>
                  </a:lnTo>
                  <a:close/>
                </a:path>
                <a:path w="416559" h="1207135">
                  <a:moveTo>
                    <a:pt x="332828" y="540854"/>
                  </a:moveTo>
                  <a:lnTo>
                    <a:pt x="291223" y="540854"/>
                  </a:lnTo>
                  <a:lnTo>
                    <a:pt x="291223" y="582460"/>
                  </a:lnTo>
                  <a:lnTo>
                    <a:pt x="332828" y="582460"/>
                  </a:lnTo>
                  <a:lnTo>
                    <a:pt x="332828" y="540854"/>
                  </a:lnTo>
                  <a:close/>
                </a:path>
                <a:path w="416559" h="1207135">
                  <a:moveTo>
                    <a:pt x="374434" y="998486"/>
                  </a:moveTo>
                  <a:lnTo>
                    <a:pt x="332828" y="998486"/>
                  </a:lnTo>
                  <a:lnTo>
                    <a:pt x="291223" y="998486"/>
                  </a:lnTo>
                  <a:lnTo>
                    <a:pt x="291223" y="1040091"/>
                  </a:lnTo>
                  <a:lnTo>
                    <a:pt x="332828" y="1040091"/>
                  </a:lnTo>
                  <a:lnTo>
                    <a:pt x="332828" y="1206512"/>
                  </a:lnTo>
                  <a:lnTo>
                    <a:pt x="374434" y="1206512"/>
                  </a:lnTo>
                  <a:lnTo>
                    <a:pt x="374434" y="998486"/>
                  </a:lnTo>
                  <a:close/>
                </a:path>
                <a:path w="416559" h="1207135">
                  <a:moveTo>
                    <a:pt x="374434" y="624052"/>
                  </a:moveTo>
                  <a:lnTo>
                    <a:pt x="332828" y="624052"/>
                  </a:lnTo>
                  <a:lnTo>
                    <a:pt x="291223" y="624052"/>
                  </a:lnTo>
                  <a:lnTo>
                    <a:pt x="291223" y="665657"/>
                  </a:lnTo>
                  <a:lnTo>
                    <a:pt x="332828" y="665657"/>
                  </a:lnTo>
                  <a:lnTo>
                    <a:pt x="332828" y="832065"/>
                  </a:lnTo>
                  <a:lnTo>
                    <a:pt x="291223" y="832065"/>
                  </a:lnTo>
                  <a:lnTo>
                    <a:pt x="291223" y="873671"/>
                  </a:lnTo>
                  <a:lnTo>
                    <a:pt x="332828" y="873671"/>
                  </a:lnTo>
                  <a:lnTo>
                    <a:pt x="374434" y="873671"/>
                  </a:lnTo>
                  <a:lnTo>
                    <a:pt x="374434" y="624052"/>
                  </a:lnTo>
                  <a:close/>
                </a:path>
                <a:path w="416559" h="1207135">
                  <a:moveTo>
                    <a:pt x="374434" y="374434"/>
                  </a:moveTo>
                  <a:lnTo>
                    <a:pt x="332828" y="374434"/>
                  </a:lnTo>
                  <a:lnTo>
                    <a:pt x="332828" y="332828"/>
                  </a:lnTo>
                  <a:lnTo>
                    <a:pt x="291223" y="332828"/>
                  </a:lnTo>
                  <a:lnTo>
                    <a:pt x="291223" y="499237"/>
                  </a:lnTo>
                  <a:lnTo>
                    <a:pt x="332828" y="499237"/>
                  </a:lnTo>
                  <a:lnTo>
                    <a:pt x="374434" y="499249"/>
                  </a:lnTo>
                  <a:lnTo>
                    <a:pt x="374434" y="374434"/>
                  </a:lnTo>
                  <a:close/>
                </a:path>
                <a:path w="416559" h="1207135">
                  <a:moveTo>
                    <a:pt x="416026" y="0"/>
                  </a:moveTo>
                  <a:lnTo>
                    <a:pt x="374434" y="0"/>
                  </a:lnTo>
                  <a:lnTo>
                    <a:pt x="332828" y="0"/>
                  </a:lnTo>
                  <a:lnTo>
                    <a:pt x="291223" y="0"/>
                  </a:lnTo>
                  <a:lnTo>
                    <a:pt x="291223" y="83210"/>
                  </a:lnTo>
                  <a:lnTo>
                    <a:pt x="291223" y="166420"/>
                  </a:lnTo>
                  <a:lnTo>
                    <a:pt x="291223" y="291236"/>
                  </a:lnTo>
                  <a:lnTo>
                    <a:pt x="332828" y="291236"/>
                  </a:lnTo>
                  <a:lnTo>
                    <a:pt x="374434" y="291236"/>
                  </a:lnTo>
                  <a:lnTo>
                    <a:pt x="374434" y="249631"/>
                  </a:lnTo>
                  <a:lnTo>
                    <a:pt x="332828" y="249631"/>
                  </a:lnTo>
                  <a:lnTo>
                    <a:pt x="332828" y="166420"/>
                  </a:lnTo>
                  <a:lnTo>
                    <a:pt x="332828" y="83210"/>
                  </a:lnTo>
                  <a:lnTo>
                    <a:pt x="332828" y="41605"/>
                  </a:lnTo>
                  <a:lnTo>
                    <a:pt x="374434" y="41605"/>
                  </a:lnTo>
                  <a:lnTo>
                    <a:pt x="416026" y="41605"/>
                  </a:lnTo>
                  <a:lnTo>
                    <a:pt x="41602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8620823" y="1436407"/>
              <a:ext cx="208279" cy="1207135"/>
            </a:xfrm>
            <a:custGeom>
              <a:avLst/>
              <a:gdLst/>
              <a:ahLst/>
              <a:cxnLst/>
              <a:rect l="l" t="t" r="r" b="b"/>
              <a:pathLst>
                <a:path w="208279" h="1207135">
                  <a:moveTo>
                    <a:pt x="41592" y="457644"/>
                  </a:moveTo>
                  <a:lnTo>
                    <a:pt x="0" y="457644"/>
                  </a:lnTo>
                  <a:lnTo>
                    <a:pt x="0" y="499249"/>
                  </a:lnTo>
                  <a:lnTo>
                    <a:pt x="41592" y="499249"/>
                  </a:lnTo>
                  <a:lnTo>
                    <a:pt x="41592" y="457644"/>
                  </a:lnTo>
                  <a:close/>
                </a:path>
                <a:path w="208279" h="1207135">
                  <a:moveTo>
                    <a:pt x="41592" y="374434"/>
                  </a:moveTo>
                  <a:lnTo>
                    <a:pt x="0" y="374434"/>
                  </a:lnTo>
                  <a:lnTo>
                    <a:pt x="0" y="416039"/>
                  </a:lnTo>
                  <a:lnTo>
                    <a:pt x="41592" y="416039"/>
                  </a:lnTo>
                  <a:lnTo>
                    <a:pt x="41592" y="374434"/>
                  </a:lnTo>
                  <a:close/>
                </a:path>
                <a:path w="208279" h="1207135">
                  <a:moveTo>
                    <a:pt x="83197" y="332828"/>
                  </a:moveTo>
                  <a:lnTo>
                    <a:pt x="41592" y="332828"/>
                  </a:lnTo>
                  <a:lnTo>
                    <a:pt x="41592" y="374434"/>
                  </a:lnTo>
                  <a:lnTo>
                    <a:pt x="83197" y="374434"/>
                  </a:lnTo>
                  <a:lnTo>
                    <a:pt x="83197" y="332828"/>
                  </a:lnTo>
                  <a:close/>
                </a:path>
                <a:path w="208279" h="1207135">
                  <a:moveTo>
                    <a:pt x="124802" y="998486"/>
                  </a:moveTo>
                  <a:lnTo>
                    <a:pt x="83197" y="998486"/>
                  </a:lnTo>
                  <a:lnTo>
                    <a:pt x="83197" y="1040091"/>
                  </a:lnTo>
                  <a:lnTo>
                    <a:pt x="124802" y="1040091"/>
                  </a:lnTo>
                  <a:lnTo>
                    <a:pt x="124802" y="998486"/>
                  </a:lnTo>
                  <a:close/>
                </a:path>
                <a:path w="208279" h="1207135">
                  <a:moveTo>
                    <a:pt x="124802" y="83210"/>
                  </a:moveTo>
                  <a:lnTo>
                    <a:pt x="83197" y="83210"/>
                  </a:lnTo>
                  <a:lnTo>
                    <a:pt x="41592" y="8321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08026"/>
                  </a:lnTo>
                  <a:lnTo>
                    <a:pt x="41592" y="208026"/>
                  </a:lnTo>
                  <a:lnTo>
                    <a:pt x="83197" y="208026"/>
                  </a:lnTo>
                  <a:lnTo>
                    <a:pt x="124802" y="208026"/>
                  </a:lnTo>
                  <a:lnTo>
                    <a:pt x="124802" y="166420"/>
                  </a:lnTo>
                  <a:lnTo>
                    <a:pt x="124802" y="83210"/>
                  </a:lnTo>
                  <a:close/>
                </a:path>
                <a:path w="208279" h="1207135">
                  <a:moveTo>
                    <a:pt x="166395" y="1123289"/>
                  </a:moveTo>
                  <a:lnTo>
                    <a:pt x="124802" y="1123289"/>
                  </a:lnTo>
                  <a:lnTo>
                    <a:pt x="124802" y="1081697"/>
                  </a:lnTo>
                  <a:lnTo>
                    <a:pt x="83197" y="1081697"/>
                  </a:lnTo>
                  <a:lnTo>
                    <a:pt x="83197" y="1123289"/>
                  </a:lnTo>
                  <a:lnTo>
                    <a:pt x="41592" y="1123289"/>
                  </a:lnTo>
                  <a:lnTo>
                    <a:pt x="41592" y="1164894"/>
                  </a:lnTo>
                  <a:lnTo>
                    <a:pt x="83197" y="1164894"/>
                  </a:lnTo>
                  <a:lnTo>
                    <a:pt x="83197" y="1123302"/>
                  </a:lnTo>
                  <a:lnTo>
                    <a:pt x="124802" y="1123302"/>
                  </a:lnTo>
                  <a:lnTo>
                    <a:pt x="124802" y="1206512"/>
                  </a:lnTo>
                  <a:lnTo>
                    <a:pt x="166395" y="1206512"/>
                  </a:lnTo>
                  <a:lnTo>
                    <a:pt x="166395" y="1123289"/>
                  </a:lnTo>
                  <a:close/>
                </a:path>
                <a:path w="208279" h="1207135">
                  <a:moveTo>
                    <a:pt x="166395" y="540854"/>
                  </a:moveTo>
                  <a:lnTo>
                    <a:pt x="124802" y="540854"/>
                  </a:lnTo>
                  <a:lnTo>
                    <a:pt x="124802" y="499249"/>
                  </a:lnTo>
                  <a:lnTo>
                    <a:pt x="83197" y="499249"/>
                  </a:lnTo>
                  <a:lnTo>
                    <a:pt x="41592" y="499249"/>
                  </a:lnTo>
                  <a:lnTo>
                    <a:pt x="41592" y="540854"/>
                  </a:lnTo>
                  <a:lnTo>
                    <a:pt x="83197" y="540854"/>
                  </a:lnTo>
                  <a:lnTo>
                    <a:pt x="83197" y="624065"/>
                  </a:lnTo>
                  <a:lnTo>
                    <a:pt x="124802" y="624065"/>
                  </a:lnTo>
                  <a:lnTo>
                    <a:pt x="124802" y="707263"/>
                  </a:lnTo>
                  <a:lnTo>
                    <a:pt x="83197" y="707263"/>
                  </a:lnTo>
                  <a:lnTo>
                    <a:pt x="83197" y="665657"/>
                  </a:lnTo>
                  <a:lnTo>
                    <a:pt x="41592" y="665657"/>
                  </a:lnTo>
                  <a:lnTo>
                    <a:pt x="0" y="665657"/>
                  </a:lnTo>
                  <a:lnTo>
                    <a:pt x="0" y="707263"/>
                  </a:lnTo>
                  <a:lnTo>
                    <a:pt x="41592" y="707263"/>
                  </a:lnTo>
                  <a:lnTo>
                    <a:pt x="41592" y="748868"/>
                  </a:lnTo>
                  <a:lnTo>
                    <a:pt x="0" y="748868"/>
                  </a:lnTo>
                  <a:lnTo>
                    <a:pt x="0" y="790473"/>
                  </a:lnTo>
                  <a:lnTo>
                    <a:pt x="41592" y="790473"/>
                  </a:lnTo>
                  <a:lnTo>
                    <a:pt x="41592" y="748880"/>
                  </a:lnTo>
                  <a:lnTo>
                    <a:pt x="83197" y="748880"/>
                  </a:lnTo>
                  <a:lnTo>
                    <a:pt x="83197" y="832065"/>
                  </a:lnTo>
                  <a:lnTo>
                    <a:pt x="41592" y="832065"/>
                  </a:lnTo>
                  <a:lnTo>
                    <a:pt x="0" y="832065"/>
                  </a:lnTo>
                  <a:lnTo>
                    <a:pt x="0" y="1081684"/>
                  </a:lnTo>
                  <a:lnTo>
                    <a:pt x="41592" y="1081684"/>
                  </a:lnTo>
                  <a:lnTo>
                    <a:pt x="83197" y="1081697"/>
                  </a:lnTo>
                  <a:lnTo>
                    <a:pt x="83197" y="1040091"/>
                  </a:lnTo>
                  <a:lnTo>
                    <a:pt x="41592" y="1040091"/>
                  </a:lnTo>
                  <a:lnTo>
                    <a:pt x="41592" y="998474"/>
                  </a:lnTo>
                  <a:lnTo>
                    <a:pt x="83197" y="998474"/>
                  </a:lnTo>
                  <a:lnTo>
                    <a:pt x="83197" y="915276"/>
                  </a:lnTo>
                  <a:lnTo>
                    <a:pt x="124802" y="915276"/>
                  </a:lnTo>
                  <a:lnTo>
                    <a:pt x="124802" y="998486"/>
                  </a:lnTo>
                  <a:lnTo>
                    <a:pt x="166395" y="998486"/>
                  </a:lnTo>
                  <a:lnTo>
                    <a:pt x="166395" y="873671"/>
                  </a:lnTo>
                  <a:lnTo>
                    <a:pt x="124802" y="873671"/>
                  </a:lnTo>
                  <a:lnTo>
                    <a:pt x="124802" y="748880"/>
                  </a:lnTo>
                  <a:lnTo>
                    <a:pt x="166395" y="748880"/>
                  </a:lnTo>
                  <a:lnTo>
                    <a:pt x="166395" y="540854"/>
                  </a:lnTo>
                  <a:close/>
                </a:path>
                <a:path w="208279" h="1207135">
                  <a:moveTo>
                    <a:pt x="166395" y="416039"/>
                  </a:moveTo>
                  <a:lnTo>
                    <a:pt x="124802" y="416039"/>
                  </a:lnTo>
                  <a:lnTo>
                    <a:pt x="83197" y="416039"/>
                  </a:lnTo>
                  <a:lnTo>
                    <a:pt x="83197" y="457644"/>
                  </a:lnTo>
                  <a:lnTo>
                    <a:pt x="124802" y="457644"/>
                  </a:lnTo>
                  <a:lnTo>
                    <a:pt x="166395" y="457644"/>
                  </a:lnTo>
                  <a:lnTo>
                    <a:pt x="166395" y="416039"/>
                  </a:lnTo>
                  <a:close/>
                </a:path>
                <a:path w="208279" h="1207135">
                  <a:moveTo>
                    <a:pt x="166395" y="332828"/>
                  </a:moveTo>
                  <a:lnTo>
                    <a:pt x="124802" y="332828"/>
                  </a:lnTo>
                  <a:lnTo>
                    <a:pt x="124802" y="374434"/>
                  </a:lnTo>
                  <a:lnTo>
                    <a:pt x="166395" y="374434"/>
                  </a:lnTo>
                  <a:lnTo>
                    <a:pt x="166395" y="332828"/>
                  </a:lnTo>
                  <a:close/>
                </a:path>
                <a:path w="208279" h="1207135">
                  <a:moveTo>
                    <a:pt x="166395" y="249631"/>
                  </a:moveTo>
                  <a:lnTo>
                    <a:pt x="124802" y="249631"/>
                  </a:lnTo>
                  <a:lnTo>
                    <a:pt x="83197" y="249631"/>
                  </a:lnTo>
                  <a:lnTo>
                    <a:pt x="41592" y="249631"/>
                  </a:lnTo>
                  <a:lnTo>
                    <a:pt x="0" y="249631"/>
                  </a:lnTo>
                  <a:lnTo>
                    <a:pt x="0" y="291236"/>
                  </a:lnTo>
                  <a:lnTo>
                    <a:pt x="41592" y="291236"/>
                  </a:lnTo>
                  <a:lnTo>
                    <a:pt x="83197" y="291236"/>
                  </a:lnTo>
                  <a:lnTo>
                    <a:pt x="124802" y="291236"/>
                  </a:lnTo>
                  <a:lnTo>
                    <a:pt x="166395" y="291236"/>
                  </a:lnTo>
                  <a:lnTo>
                    <a:pt x="166395" y="249631"/>
                  </a:lnTo>
                  <a:close/>
                </a:path>
                <a:path w="208279" h="1207135">
                  <a:moveTo>
                    <a:pt x="166395" y="0"/>
                  </a:moveTo>
                  <a:lnTo>
                    <a:pt x="124802" y="0"/>
                  </a:lnTo>
                  <a:lnTo>
                    <a:pt x="83197" y="0"/>
                  </a:lnTo>
                  <a:lnTo>
                    <a:pt x="41592" y="0"/>
                  </a:lnTo>
                  <a:lnTo>
                    <a:pt x="0" y="0"/>
                  </a:lnTo>
                  <a:lnTo>
                    <a:pt x="0" y="41605"/>
                  </a:lnTo>
                  <a:lnTo>
                    <a:pt x="41592" y="41605"/>
                  </a:lnTo>
                  <a:lnTo>
                    <a:pt x="83197" y="41605"/>
                  </a:lnTo>
                  <a:lnTo>
                    <a:pt x="124802" y="41605"/>
                  </a:lnTo>
                  <a:lnTo>
                    <a:pt x="166395" y="41605"/>
                  </a:lnTo>
                  <a:lnTo>
                    <a:pt x="166395" y="0"/>
                  </a:lnTo>
                  <a:close/>
                </a:path>
                <a:path w="208279" h="1207135">
                  <a:moveTo>
                    <a:pt x="208013" y="1040091"/>
                  </a:moveTo>
                  <a:lnTo>
                    <a:pt x="166408" y="1040091"/>
                  </a:lnTo>
                  <a:lnTo>
                    <a:pt x="166408" y="1123302"/>
                  </a:lnTo>
                  <a:lnTo>
                    <a:pt x="208013" y="1123302"/>
                  </a:lnTo>
                  <a:lnTo>
                    <a:pt x="208013" y="1040091"/>
                  </a:lnTo>
                  <a:close/>
                </a:path>
                <a:path w="208279" h="1207135">
                  <a:moveTo>
                    <a:pt x="208013" y="956881"/>
                  </a:moveTo>
                  <a:lnTo>
                    <a:pt x="166408" y="956881"/>
                  </a:lnTo>
                  <a:lnTo>
                    <a:pt x="166408" y="998486"/>
                  </a:lnTo>
                  <a:lnTo>
                    <a:pt x="208013" y="998486"/>
                  </a:lnTo>
                  <a:lnTo>
                    <a:pt x="208013" y="956881"/>
                  </a:lnTo>
                  <a:close/>
                </a:path>
                <a:path w="208279" h="1207135">
                  <a:moveTo>
                    <a:pt x="208013" y="873671"/>
                  </a:moveTo>
                  <a:lnTo>
                    <a:pt x="166408" y="873671"/>
                  </a:lnTo>
                  <a:lnTo>
                    <a:pt x="166408" y="915276"/>
                  </a:lnTo>
                  <a:lnTo>
                    <a:pt x="208013" y="915276"/>
                  </a:lnTo>
                  <a:lnTo>
                    <a:pt x="208013" y="873671"/>
                  </a:lnTo>
                  <a:close/>
                </a:path>
                <a:path w="208279" h="1207135">
                  <a:moveTo>
                    <a:pt x="208013" y="540854"/>
                  </a:moveTo>
                  <a:lnTo>
                    <a:pt x="166408" y="540854"/>
                  </a:lnTo>
                  <a:lnTo>
                    <a:pt x="166408" y="624078"/>
                  </a:lnTo>
                  <a:lnTo>
                    <a:pt x="208013" y="624078"/>
                  </a:lnTo>
                  <a:lnTo>
                    <a:pt x="208013" y="540854"/>
                  </a:lnTo>
                  <a:close/>
                </a:path>
                <a:path w="208279" h="1207135">
                  <a:moveTo>
                    <a:pt x="208013" y="457644"/>
                  </a:moveTo>
                  <a:lnTo>
                    <a:pt x="166408" y="457644"/>
                  </a:lnTo>
                  <a:lnTo>
                    <a:pt x="166408" y="499249"/>
                  </a:lnTo>
                  <a:lnTo>
                    <a:pt x="208013" y="499249"/>
                  </a:lnTo>
                  <a:lnTo>
                    <a:pt x="208013" y="457644"/>
                  </a:lnTo>
                  <a:close/>
                </a:path>
                <a:path w="208279" h="1207135">
                  <a:moveTo>
                    <a:pt x="208013" y="332828"/>
                  </a:moveTo>
                  <a:lnTo>
                    <a:pt x="166408" y="332828"/>
                  </a:lnTo>
                  <a:lnTo>
                    <a:pt x="166408" y="416039"/>
                  </a:lnTo>
                  <a:lnTo>
                    <a:pt x="208013" y="416039"/>
                  </a:lnTo>
                  <a:lnTo>
                    <a:pt x="208013" y="332828"/>
                  </a:lnTo>
                  <a:close/>
                </a:path>
                <a:path w="208279" h="1207135">
                  <a:moveTo>
                    <a:pt x="208013" y="0"/>
                  </a:moveTo>
                  <a:lnTo>
                    <a:pt x="166408" y="0"/>
                  </a:lnTo>
                  <a:lnTo>
                    <a:pt x="166408" y="83210"/>
                  </a:lnTo>
                  <a:lnTo>
                    <a:pt x="166408" y="166420"/>
                  </a:lnTo>
                  <a:lnTo>
                    <a:pt x="166408" y="291236"/>
                  </a:lnTo>
                  <a:lnTo>
                    <a:pt x="208013" y="291236"/>
                  </a:lnTo>
                  <a:lnTo>
                    <a:pt x="208013" y="166420"/>
                  </a:lnTo>
                  <a:lnTo>
                    <a:pt x="208013" y="83210"/>
                  </a:lnTo>
                  <a:lnTo>
                    <a:pt x="20801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1597681" y="1253645"/>
            <a:ext cx="3003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Roboto Mono"/>
                <a:cs typeface="Roboto Mono"/>
              </a:rPr>
              <a:t>8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xfrm>
            <a:off x="2466361" y="1270105"/>
            <a:ext cx="194563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latin typeface="Roboto Mono"/>
                <a:cs typeface="Roboto Mono"/>
              </a:rPr>
              <a:t>KLAVIER</a:t>
            </a:r>
            <a:endParaRPr sz="3600">
              <a:latin typeface="Roboto Mono"/>
              <a:cs typeface="Roboto Mono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1273936" y="3102736"/>
            <a:ext cx="7548880" cy="4246245"/>
            <a:chOff x="1273936" y="3102736"/>
            <a:chExt cx="7548880" cy="4246245"/>
          </a:xfrm>
        </p:grpSpPr>
        <p:sp>
          <p:nvSpPr>
            <p:cNvPr id="32" name="object 32"/>
            <p:cNvSpPr/>
            <p:nvPr/>
          </p:nvSpPr>
          <p:spPr>
            <a:xfrm>
              <a:off x="1273936" y="3102736"/>
              <a:ext cx="7548880" cy="4246245"/>
            </a:xfrm>
            <a:custGeom>
              <a:avLst/>
              <a:gdLst/>
              <a:ahLst/>
              <a:cxnLst/>
              <a:rect l="l" t="t" r="r" b="b"/>
              <a:pathLst>
                <a:path w="7548880" h="4246245">
                  <a:moveTo>
                    <a:pt x="7548638" y="0"/>
                  </a:moveTo>
                  <a:lnTo>
                    <a:pt x="0" y="0"/>
                  </a:lnTo>
                  <a:lnTo>
                    <a:pt x="0" y="4246105"/>
                  </a:lnTo>
                  <a:lnTo>
                    <a:pt x="7548638" y="4246105"/>
                  </a:lnTo>
                  <a:lnTo>
                    <a:pt x="7548638" y="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2585187" y="3589308"/>
              <a:ext cx="4935373" cy="328178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/>
          <p:nvPr/>
        </p:nvSpPr>
        <p:spPr>
          <a:xfrm>
            <a:off x="1277887" y="2184400"/>
            <a:ext cx="1374775" cy="457200"/>
          </a:xfrm>
          <a:custGeom>
            <a:avLst/>
            <a:gdLst/>
            <a:ahLst/>
            <a:cxnLst/>
            <a:rect l="l" t="t" r="r" b="b"/>
            <a:pathLst>
              <a:path w="1374775" h="457200">
                <a:moveTo>
                  <a:pt x="1291234" y="0"/>
                </a:moveTo>
                <a:lnTo>
                  <a:pt x="83121" y="0"/>
                </a:lnTo>
                <a:lnTo>
                  <a:pt x="50765" y="6531"/>
                </a:lnTo>
                <a:lnTo>
                  <a:pt x="24344" y="24344"/>
                </a:lnTo>
                <a:lnTo>
                  <a:pt x="6531" y="50765"/>
                </a:lnTo>
                <a:lnTo>
                  <a:pt x="0" y="83121"/>
                </a:lnTo>
                <a:lnTo>
                  <a:pt x="0" y="374078"/>
                </a:lnTo>
                <a:lnTo>
                  <a:pt x="6531" y="406429"/>
                </a:lnTo>
                <a:lnTo>
                  <a:pt x="24344" y="432850"/>
                </a:lnTo>
                <a:lnTo>
                  <a:pt x="50765" y="450666"/>
                </a:lnTo>
                <a:lnTo>
                  <a:pt x="83121" y="457200"/>
                </a:lnTo>
                <a:lnTo>
                  <a:pt x="1291234" y="457200"/>
                </a:lnTo>
                <a:lnTo>
                  <a:pt x="1323592" y="450666"/>
                </a:lnTo>
                <a:lnTo>
                  <a:pt x="1350017" y="432850"/>
                </a:lnTo>
                <a:lnTo>
                  <a:pt x="1367835" y="406429"/>
                </a:lnTo>
                <a:lnTo>
                  <a:pt x="1374368" y="374078"/>
                </a:lnTo>
                <a:lnTo>
                  <a:pt x="1374368" y="83121"/>
                </a:lnTo>
                <a:lnTo>
                  <a:pt x="1367835" y="50765"/>
                </a:lnTo>
                <a:lnTo>
                  <a:pt x="1350017" y="24344"/>
                </a:lnTo>
                <a:lnTo>
                  <a:pt x="1323592" y="6531"/>
                </a:lnTo>
                <a:lnTo>
                  <a:pt x="1291234" y="0"/>
                </a:lnTo>
                <a:close/>
              </a:path>
            </a:pathLst>
          </a:custGeom>
          <a:solidFill>
            <a:srgbClr val="F8C6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2906257" y="2184401"/>
            <a:ext cx="1432560" cy="459740"/>
          </a:xfrm>
          <a:custGeom>
            <a:avLst/>
            <a:gdLst/>
            <a:ahLst/>
            <a:cxnLst/>
            <a:rect l="l" t="t" r="r" b="b"/>
            <a:pathLst>
              <a:path w="1432560" h="459739">
                <a:moveTo>
                  <a:pt x="1348841" y="0"/>
                </a:moveTo>
                <a:lnTo>
                  <a:pt x="83515" y="0"/>
                </a:lnTo>
                <a:lnTo>
                  <a:pt x="51006" y="6562"/>
                </a:lnTo>
                <a:lnTo>
                  <a:pt x="24460" y="24460"/>
                </a:lnTo>
                <a:lnTo>
                  <a:pt x="6562" y="51006"/>
                </a:lnTo>
                <a:lnTo>
                  <a:pt x="0" y="83515"/>
                </a:lnTo>
                <a:lnTo>
                  <a:pt x="0" y="375843"/>
                </a:lnTo>
                <a:lnTo>
                  <a:pt x="6562" y="408352"/>
                </a:lnTo>
                <a:lnTo>
                  <a:pt x="24460" y="434898"/>
                </a:lnTo>
                <a:lnTo>
                  <a:pt x="51006" y="452796"/>
                </a:lnTo>
                <a:lnTo>
                  <a:pt x="83515" y="459359"/>
                </a:lnTo>
                <a:lnTo>
                  <a:pt x="1348841" y="459359"/>
                </a:lnTo>
                <a:lnTo>
                  <a:pt x="1381352" y="452796"/>
                </a:lnTo>
                <a:lnTo>
                  <a:pt x="1407902" y="434898"/>
                </a:lnTo>
                <a:lnTo>
                  <a:pt x="1425804" y="408352"/>
                </a:lnTo>
                <a:lnTo>
                  <a:pt x="1432369" y="375843"/>
                </a:lnTo>
                <a:lnTo>
                  <a:pt x="1432369" y="83515"/>
                </a:lnTo>
                <a:lnTo>
                  <a:pt x="1425804" y="51006"/>
                </a:lnTo>
                <a:lnTo>
                  <a:pt x="1407902" y="24460"/>
                </a:lnTo>
                <a:lnTo>
                  <a:pt x="1381352" y="6562"/>
                </a:lnTo>
                <a:lnTo>
                  <a:pt x="13488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1467323" y="2218173"/>
            <a:ext cx="28022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74520" algn="l"/>
              </a:tabLst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MITTE</a:t>
            </a:r>
            <a:r>
              <a:rPr sz="2400" b="1" dirty="0">
                <a:solidFill>
                  <a:srgbClr val="FFFFFF"/>
                </a:solidFill>
                <a:latin typeface="Roboto Mono"/>
                <a:cs typeface="Roboto Mono"/>
              </a:rPr>
              <a:t>L	</a:t>
            </a: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SPIEL</a:t>
            </a:r>
            <a:endParaRPr sz="2400">
              <a:latin typeface="Roboto Mono"/>
              <a:cs typeface="Roboto Mono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3032428" y="2272894"/>
            <a:ext cx="218440" cy="282575"/>
            <a:chOff x="3032428" y="2272894"/>
            <a:chExt cx="218440" cy="282575"/>
          </a:xfrm>
        </p:grpSpPr>
        <p:sp>
          <p:nvSpPr>
            <p:cNvPr id="38" name="object 38"/>
            <p:cNvSpPr/>
            <p:nvPr/>
          </p:nvSpPr>
          <p:spPr>
            <a:xfrm>
              <a:off x="3080901" y="2272894"/>
              <a:ext cx="120967" cy="12101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3032428" y="2421031"/>
              <a:ext cx="218135" cy="13423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" name="object 40"/>
          <p:cNvSpPr txBox="1"/>
          <p:nvPr/>
        </p:nvSpPr>
        <p:spPr>
          <a:xfrm>
            <a:off x="1257300" y="7810500"/>
            <a:ext cx="27686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Roboto"/>
                <a:cs typeface="Roboto"/>
              </a:rPr>
              <a:t>Klavier mit </a:t>
            </a:r>
            <a:r>
              <a:rPr sz="2400" dirty="0">
                <a:latin typeface="Roboto"/>
                <a:cs typeface="Roboto"/>
              </a:rPr>
              <a:t>4</a:t>
            </a:r>
            <a:r>
              <a:rPr sz="2400" spc="-135" dirty="0">
                <a:latin typeface="Roboto"/>
                <a:cs typeface="Roboto"/>
              </a:rPr>
              <a:t> </a:t>
            </a:r>
            <a:r>
              <a:rPr sz="2400" spc="-20" dirty="0">
                <a:latin typeface="Roboto"/>
                <a:cs typeface="Roboto"/>
              </a:rPr>
              <a:t>Tasten.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9448800" y="1318260"/>
            <a:ext cx="7325359" cy="1397000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sz="2400" b="1" spc="-20" dirty="0">
                <a:latin typeface="Roboto"/>
                <a:cs typeface="Roboto"/>
              </a:rPr>
              <a:t>Tastenbelegung</a:t>
            </a:r>
            <a:endParaRPr sz="24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spc="-15" dirty="0">
                <a:latin typeface="Roboto"/>
                <a:cs typeface="Roboto"/>
              </a:rPr>
              <a:t>Für </a:t>
            </a:r>
            <a:r>
              <a:rPr sz="2400" dirty="0">
                <a:latin typeface="Roboto"/>
                <a:cs typeface="Roboto"/>
              </a:rPr>
              <a:t>jeden Pin </a:t>
            </a:r>
            <a:r>
              <a:rPr sz="2400" spc="-10" dirty="0">
                <a:latin typeface="Roboto"/>
                <a:cs typeface="Roboto"/>
              </a:rPr>
              <a:t>wird </a:t>
            </a:r>
            <a:r>
              <a:rPr sz="2400" dirty="0">
                <a:latin typeface="Roboto"/>
                <a:cs typeface="Roboto"/>
              </a:rPr>
              <a:t>ein </a:t>
            </a:r>
            <a:r>
              <a:rPr sz="2400" spc="-45" dirty="0">
                <a:latin typeface="Roboto"/>
                <a:cs typeface="Roboto"/>
              </a:rPr>
              <a:t>Ton </a:t>
            </a:r>
            <a:r>
              <a:rPr sz="2400" spc="-5" dirty="0">
                <a:latin typeface="Roboto"/>
                <a:cs typeface="Roboto"/>
              </a:rPr>
              <a:t>festgelegt. </a:t>
            </a:r>
            <a:r>
              <a:rPr sz="2400" dirty="0">
                <a:latin typeface="Roboto"/>
                <a:cs typeface="Roboto"/>
              </a:rPr>
              <a:t>Die </a:t>
            </a:r>
            <a:r>
              <a:rPr sz="2400" spc="-35" dirty="0">
                <a:latin typeface="Roboto"/>
                <a:cs typeface="Roboto"/>
              </a:rPr>
              <a:t>Töne</a:t>
            </a:r>
            <a:r>
              <a:rPr sz="2400" spc="-65" dirty="0">
                <a:latin typeface="Roboto"/>
                <a:cs typeface="Roboto"/>
              </a:rPr>
              <a:t> </a:t>
            </a:r>
            <a:r>
              <a:rPr sz="2400" spc="-10" dirty="0">
                <a:latin typeface="Roboto"/>
                <a:cs typeface="Roboto"/>
              </a:rPr>
              <a:t>werden</a:t>
            </a:r>
            <a:endParaRPr sz="24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spc="-10" dirty="0">
                <a:latin typeface="Roboto"/>
                <a:cs typeface="Roboto"/>
              </a:rPr>
              <a:t>von </a:t>
            </a:r>
            <a:r>
              <a:rPr sz="2400" dirty="0">
                <a:latin typeface="Roboto"/>
                <a:cs typeface="Roboto"/>
              </a:rPr>
              <a:t>Pin0 - Pin4</a:t>
            </a:r>
            <a:r>
              <a:rPr sz="2400" spc="-5" dirty="0">
                <a:latin typeface="Roboto"/>
                <a:cs typeface="Roboto"/>
              </a:rPr>
              <a:t> </a:t>
            </a:r>
            <a:r>
              <a:rPr sz="2400" spc="-10" dirty="0">
                <a:latin typeface="Roboto"/>
                <a:cs typeface="Roboto"/>
              </a:rPr>
              <a:t>vergeben.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9467677" y="4088146"/>
            <a:ext cx="733425" cy="451484"/>
            <a:chOff x="9467677" y="4088146"/>
            <a:chExt cx="733425" cy="451484"/>
          </a:xfrm>
        </p:grpSpPr>
        <p:sp>
          <p:nvSpPr>
            <p:cNvPr id="43" name="object 43"/>
            <p:cNvSpPr/>
            <p:nvPr/>
          </p:nvSpPr>
          <p:spPr>
            <a:xfrm>
              <a:off x="9467677" y="4088146"/>
              <a:ext cx="451484" cy="451484"/>
            </a:xfrm>
            <a:custGeom>
              <a:avLst/>
              <a:gdLst/>
              <a:ahLst/>
              <a:cxnLst/>
              <a:rect l="l" t="t" r="r" b="b"/>
              <a:pathLst>
                <a:path w="451484" h="451485">
                  <a:moveTo>
                    <a:pt x="225475" y="0"/>
                  </a:moveTo>
                  <a:lnTo>
                    <a:pt x="180035" y="4581"/>
                  </a:lnTo>
                  <a:lnTo>
                    <a:pt x="137711" y="17719"/>
                  </a:lnTo>
                  <a:lnTo>
                    <a:pt x="99411" y="38508"/>
                  </a:lnTo>
                  <a:lnTo>
                    <a:pt x="66041" y="66041"/>
                  </a:lnTo>
                  <a:lnTo>
                    <a:pt x="38508" y="99411"/>
                  </a:lnTo>
                  <a:lnTo>
                    <a:pt x="17719" y="137711"/>
                  </a:lnTo>
                  <a:lnTo>
                    <a:pt x="4581" y="180035"/>
                  </a:lnTo>
                  <a:lnTo>
                    <a:pt x="0" y="225475"/>
                  </a:lnTo>
                  <a:lnTo>
                    <a:pt x="4581" y="270916"/>
                  </a:lnTo>
                  <a:lnTo>
                    <a:pt x="17719" y="313239"/>
                  </a:lnTo>
                  <a:lnTo>
                    <a:pt x="38508" y="351539"/>
                  </a:lnTo>
                  <a:lnTo>
                    <a:pt x="66041" y="384910"/>
                  </a:lnTo>
                  <a:lnTo>
                    <a:pt x="99411" y="412442"/>
                  </a:lnTo>
                  <a:lnTo>
                    <a:pt x="137711" y="433232"/>
                  </a:lnTo>
                  <a:lnTo>
                    <a:pt x="180035" y="446370"/>
                  </a:lnTo>
                  <a:lnTo>
                    <a:pt x="225475" y="450951"/>
                  </a:lnTo>
                  <a:lnTo>
                    <a:pt x="270916" y="446370"/>
                  </a:lnTo>
                  <a:lnTo>
                    <a:pt x="313239" y="433232"/>
                  </a:lnTo>
                  <a:lnTo>
                    <a:pt x="351539" y="412442"/>
                  </a:lnTo>
                  <a:lnTo>
                    <a:pt x="384910" y="384910"/>
                  </a:lnTo>
                  <a:lnTo>
                    <a:pt x="412442" y="351539"/>
                  </a:lnTo>
                  <a:lnTo>
                    <a:pt x="433232" y="313239"/>
                  </a:lnTo>
                  <a:lnTo>
                    <a:pt x="446370" y="270916"/>
                  </a:lnTo>
                  <a:lnTo>
                    <a:pt x="450951" y="225475"/>
                  </a:lnTo>
                  <a:lnTo>
                    <a:pt x="446343" y="180050"/>
                  </a:lnTo>
                  <a:lnTo>
                    <a:pt x="433189" y="137740"/>
                  </a:lnTo>
                  <a:lnTo>
                    <a:pt x="412393" y="99451"/>
                  </a:lnTo>
                  <a:lnTo>
                    <a:pt x="384862" y="66089"/>
                  </a:lnTo>
                  <a:lnTo>
                    <a:pt x="351499" y="38557"/>
                  </a:lnTo>
                  <a:lnTo>
                    <a:pt x="313211" y="17762"/>
                  </a:lnTo>
                  <a:lnTo>
                    <a:pt x="270901" y="4608"/>
                  </a:lnTo>
                  <a:lnTo>
                    <a:pt x="225475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9613563" y="4232374"/>
              <a:ext cx="148374" cy="15534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9750142" y="4088146"/>
              <a:ext cx="451484" cy="451484"/>
            </a:xfrm>
            <a:custGeom>
              <a:avLst/>
              <a:gdLst/>
              <a:ahLst/>
              <a:cxnLst/>
              <a:rect l="l" t="t" r="r" b="b"/>
              <a:pathLst>
                <a:path w="451484" h="451485">
                  <a:moveTo>
                    <a:pt x="225475" y="0"/>
                  </a:moveTo>
                  <a:lnTo>
                    <a:pt x="180035" y="4581"/>
                  </a:lnTo>
                  <a:lnTo>
                    <a:pt x="137711" y="17719"/>
                  </a:lnTo>
                  <a:lnTo>
                    <a:pt x="99411" y="38508"/>
                  </a:lnTo>
                  <a:lnTo>
                    <a:pt x="66041" y="66041"/>
                  </a:lnTo>
                  <a:lnTo>
                    <a:pt x="38508" y="99411"/>
                  </a:lnTo>
                  <a:lnTo>
                    <a:pt x="17719" y="137711"/>
                  </a:lnTo>
                  <a:lnTo>
                    <a:pt x="4581" y="180035"/>
                  </a:lnTo>
                  <a:lnTo>
                    <a:pt x="0" y="225475"/>
                  </a:lnTo>
                  <a:lnTo>
                    <a:pt x="4581" y="270916"/>
                  </a:lnTo>
                  <a:lnTo>
                    <a:pt x="17719" y="313239"/>
                  </a:lnTo>
                  <a:lnTo>
                    <a:pt x="38508" y="351539"/>
                  </a:lnTo>
                  <a:lnTo>
                    <a:pt x="66041" y="384910"/>
                  </a:lnTo>
                  <a:lnTo>
                    <a:pt x="99411" y="412442"/>
                  </a:lnTo>
                  <a:lnTo>
                    <a:pt x="137711" y="433232"/>
                  </a:lnTo>
                  <a:lnTo>
                    <a:pt x="180035" y="446370"/>
                  </a:lnTo>
                  <a:lnTo>
                    <a:pt x="225475" y="450951"/>
                  </a:lnTo>
                  <a:lnTo>
                    <a:pt x="270916" y="446370"/>
                  </a:lnTo>
                  <a:lnTo>
                    <a:pt x="313239" y="433232"/>
                  </a:lnTo>
                  <a:lnTo>
                    <a:pt x="351539" y="412442"/>
                  </a:lnTo>
                  <a:lnTo>
                    <a:pt x="384910" y="384910"/>
                  </a:lnTo>
                  <a:lnTo>
                    <a:pt x="412442" y="351539"/>
                  </a:lnTo>
                  <a:lnTo>
                    <a:pt x="433232" y="313239"/>
                  </a:lnTo>
                  <a:lnTo>
                    <a:pt x="446370" y="270916"/>
                  </a:lnTo>
                  <a:lnTo>
                    <a:pt x="450951" y="225475"/>
                  </a:lnTo>
                  <a:lnTo>
                    <a:pt x="446343" y="180050"/>
                  </a:lnTo>
                  <a:lnTo>
                    <a:pt x="433189" y="137740"/>
                  </a:lnTo>
                  <a:lnTo>
                    <a:pt x="412393" y="99451"/>
                  </a:lnTo>
                  <a:lnTo>
                    <a:pt x="384862" y="66089"/>
                  </a:lnTo>
                  <a:lnTo>
                    <a:pt x="351499" y="38557"/>
                  </a:lnTo>
                  <a:lnTo>
                    <a:pt x="313211" y="17762"/>
                  </a:lnTo>
                  <a:lnTo>
                    <a:pt x="270901" y="4608"/>
                  </a:lnTo>
                  <a:lnTo>
                    <a:pt x="225475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9903833" y="4232370"/>
              <a:ext cx="133096" cy="15486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7" name="object 47"/>
          <p:cNvGrpSpPr/>
          <p:nvPr/>
        </p:nvGrpSpPr>
        <p:grpSpPr>
          <a:xfrm>
            <a:off x="10370118" y="3086016"/>
            <a:ext cx="626745" cy="626745"/>
            <a:chOff x="10370118" y="3086016"/>
            <a:chExt cx="626745" cy="626745"/>
          </a:xfrm>
        </p:grpSpPr>
        <p:sp>
          <p:nvSpPr>
            <p:cNvPr id="48" name="object 48"/>
            <p:cNvSpPr/>
            <p:nvPr/>
          </p:nvSpPr>
          <p:spPr>
            <a:xfrm>
              <a:off x="10370118" y="3086016"/>
              <a:ext cx="626745" cy="626745"/>
            </a:xfrm>
            <a:custGeom>
              <a:avLst/>
              <a:gdLst/>
              <a:ahLst/>
              <a:cxnLst/>
              <a:rect l="l" t="t" r="r" b="b"/>
              <a:pathLst>
                <a:path w="626745" h="626745">
                  <a:moveTo>
                    <a:pt x="313207" y="0"/>
                  </a:moveTo>
                  <a:lnTo>
                    <a:pt x="266925" y="3395"/>
                  </a:lnTo>
                  <a:lnTo>
                    <a:pt x="222751" y="13260"/>
                  </a:lnTo>
                  <a:lnTo>
                    <a:pt x="181169" y="29109"/>
                  </a:lnTo>
                  <a:lnTo>
                    <a:pt x="142665" y="50457"/>
                  </a:lnTo>
                  <a:lnTo>
                    <a:pt x="107722" y="76822"/>
                  </a:lnTo>
                  <a:lnTo>
                    <a:pt x="76826" y="107717"/>
                  </a:lnTo>
                  <a:lnTo>
                    <a:pt x="50461" y="142659"/>
                  </a:lnTo>
                  <a:lnTo>
                    <a:pt x="29111" y="181164"/>
                  </a:lnTo>
                  <a:lnTo>
                    <a:pt x="13261" y="222746"/>
                  </a:lnTo>
                  <a:lnTo>
                    <a:pt x="3396" y="266922"/>
                  </a:lnTo>
                  <a:lnTo>
                    <a:pt x="0" y="313207"/>
                  </a:lnTo>
                  <a:lnTo>
                    <a:pt x="3396" y="359489"/>
                  </a:lnTo>
                  <a:lnTo>
                    <a:pt x="13261" y="403663"/>
                  </a:lnTo>
                  <a:lnTo>
                    <a:pt x="29111" y="445245"/>
                  </a:lnTo>
                  <a:lnTo>
                    <a:pt x="50461" y="483749"/>
                  </a:lnTo>
                  <a:lnTo>
                    <a:pt x="76826" y="518692"/>
                  </a:lnTo>
                  <a:lnTo>
                    <a:pt x="107722" y="549588"/>
                  </a:lnTo>
                  <a:lnTo>
                    <a:pt x="142665" y="575953"/>
                  </a:lnTo>
                  <a:lnTo>
                    <a:pt x="181169" y="597303"/>
                  </a:lnTo>
                  <a:lnTo>
                    <a:pt x="222751" y="613153"/>
                  </a:lnTo>
                  <a:lnTo>
                    <a:pt x="266925" y="623018"/>
                  </a:lnTo>
                  <a:lnTo>
                    <a:pt x="313207" y="626414"/>
                  </a:lnTo>
                  <a:lnTo>
                    <a:pt x="359489" y="623018"/>
                  </a:lnTo>
                  <a:lnTo>
                    <a:pt x="403663" y="613153"/>
                  </a:lnTo>
                  <a:lnTo>
                    <a:pt x="445245" y="597303"/>
                  </a:lnTo>
                  <a:lnTo>
                    <a:pt x="483749" y="575953"/>
                  </a:lnTo>
                  <a:lnTo>
                    <a:pt x="518692" y="549588"/>
                  </a:lnTo>
                  <a:lnTo>
                    <a:pt x="549588" y="518692"/>
                  </a:lnTo>
                  <a:lnTo>
                    <a:pt x="575953" y="483749"/>
                  </a:lnTo>
                  <a:lnTo>
                    <a:pt x="597303" y="445245"/>
                  </a:lnTo>
                  <a:lnTo>
                    <a:pt x="613153" y="403663"/>
                  </a:lnTo>
                  <a:lnTo>
                    <a:pt x="623018" y="359489"/>
                  </a:lnTo>
                  <a:lnTo>
                    <a:pt x="626414" y="313207"/>
                  </a:lnTo>
                  <a:lnTo>
                    <a:pt x="623018" y="266922"/>
                  </a:lnTo>
                  <a:lnTo>
                    <a:pt x="613153" y="222746"/>
                  </a:lnTo>
                  <a:lnTo>
                    <a:pt x="597303" y="181164"/>
                  </a:lnTo>
                  <a:lnTo>
                    <a:pt x="575953" y="142659"/>
                  </a:lnTo>
                  <a:lnTo>
                    <a:pt x="549588" y="107717"/>
                  </a:lnTo>
                  <a:lnTo>
                    <a:pt x="518692" y="76822"/>
                  </a:lnTo>
                  <a:lnTo>
                    <a:pt x="483749" y="50457"/>
                  </a:lnTo>
                  <a:lnTo>
                    <a:pt x="445245" y="29109"/>
                  </a:lnTo>
                  <a:lnTo>
                    <a:pt x="403663" y="13260"/>
                  </a:lnTo>
                  <a:lnTo>
                    <a:pt x="359489" y="3395"/>
                  </a:lnTo>
                  <a:lnTo>
                    <a:pt x="313207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0583635" y="3286400"/>
              <a:ext cx="184594" cy="21633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0" name="object 50"/>
          <p:cNvGrpSpPr/>
          <p:nvPr/>
        </p:nvGrpSpPr>
        <p:grpSpPr>
          <a:xfrm>
            <a:off x="9512868" y="3086016"/>
            <a:ext cx="626745" cy="626745"/>
            <a:chOff x="9512868" y="3086016"/>
            <a:chExt cx="626745" cy="626745"/>
          </a:xfrm>
        </p:grpSpPr>
        <p:sp>
          <p:nvSpPr>
            <p:cNvPr id="51" name="object 51"/>
            <p:cNvSpPr/>
            <p:nvPr/>
          </p:nvSpPr>
          <p:spPr>
            <a:xfrm>
              <a:off x="9512868" y="3086016"/>
              <a:ext cx="626745" cy="626745"/>
            </a:xfrm>
            <a:custGeom>
              <a:avLst/>
              <a:gdLst/>
              <a:ahLst/>
              <a:cxnLst/>
              <a:rect l="l" t="t" r="r" b="b"/>
              <a:pathLst>
                <a:path w="626745" h="626745">
                  <a:moveTo>
                    <a:pt x="313207" y="0"/>
                  </a:moveTo>
                  <a:lnTo>
                    <a:pt x="266925" y="3395"/>
                  </a:lnTo>
                  <a:lnTo>
                    <a:pt x="222751" y="13260"/>
                  </a:lnTo>
                  <a:lnTo>
                    <a:pt x="181169" y="29109"/>
                  </a:lnTo>
                  <a:lnTo>
                    <a:pt x="142665" y="50457"/>
                  </a:lnTo>
                  <a:lnTo>
                    <a:pt x="107722" y="76822"/>
                  </a:lnTo>
                  <a:lnTo>
                    <a:pt x="76826" y="107717"/>
                  </a:lnTo>
                  <a:lnTo>
                    <a:pt x="50461" y="142659"/>
                  </a:lnTo>
                  <a:lnTo>
                    <a:pt x="29111" y="181164"/>
                  </a:lnTo>
                  <a:lnTo>
                    <a:pt x="13261" y="222746"/>
                  </a:lnTo>
                  <a:lnTo>
                    <a:pt x="3396" y="266922"/>
                  </a:lnTo>
                  <a:lnTo>
                    <a:pt x="0" y="313207"/>
                  </a:lnTo>
                  <a:lnTo>
                    <a:pt x="3396" y="359489"/>
                  </a:lnTo>
                  <a:lnTo>
                    <a:pt x="13261" y="403663"/>
                  </a:lnTo>
                  <a:lnTo>
                    <a:pt x="29111" y="445245"/>
                  </a:lnTo>
                  <a:lnTo>
                    <a:pt x="50461" y="483749"/>
                  </a:lnTo>
                  <a:lnTo>
                    <a:pt x="76826" y="518692"/>
                  </a:lnTo>
                  <a:lnTo>
                    <a:pt x="107722" y="549588"/>
                  </a:lnTo>
                  <a:lnTo>
                    <a:pt x="142665" y="575953"/>
                  </a:lnTo>
                  <a:lnTo>
                    <a:pt x="181169" y="597303"/>
                  </a:lnTo>
                  <a:lnTo>
                    <a:pt x="222751" y="613153"/>
                  </a:lnTo>
                  <a:lnTo>
                    <a:pt x="266925" y="623018"/>
                  </a:lnTo>
                  <a:lnTo>
                    <a:pt x="313207" y="626414"/>
                  </a:lnTo>
                  <a:lnTo>
                    <a:pt x="359489" y="623018"/>
                  </a:lnTo>
                  <a:lnTo>
                    <a:pt x="403663" y="613153"/>
                  </a:lnTo>
                  <a:lnTo>
                    <a:pt x="445245" y="597303"/>
                  </a:lnTo>
                  <a:lnTo>
                    <a:pt x="483749" y="575953"/>
                  </a:lnTo>
                  <a:lnTo>
                    <a:pt x="518692" y="549588"/>
                  </a:lnTo>
                  <a:lnTo>
                    <a:pt x="549588" y="518692"/>
                  </a:lnTo>
                  <a:lnTo>
                    <a:pt x="575953" y="483749"/>
                  </a:lnTo>
                  <a:lnTo>
                    <a:pt x="597303" y="445245"/>
                  </a:lnTo>
                  <a:lnTo>
                    <a:pt x="613153" y="403663"/>
                  </a:lnTo>
                  <a:lnTo>
                    <a:pt x="623018" y="359489"/>
                  </a:lnTo>
                  <a:lnTo>
                    <a:pt x="626414" y="313207"/>
                  </a:lnTo>
                  <a:lnTo>
                    <a:pt x="623018" y="266922"/>
                  </a:lnTo>
                  <a:lnTo>
                    <a:pt x="613153" y="222746"/>
                  </a:lnTo>
                  <a:lnTo>
                    <a:pt x="597303" y="181164"/>
                  </a:lnTo>
                  <a:lnTo>
                    <a:pt x="575953" y="142659"/>
                  </a:lnTo>
                  <a:lnTo>
                    <a:pt x="549588" y="107717"/>
                  </a:lnTo>
                  <a:lnTo>
                    <a:pt x="518692" y="76822"/>
                  </a:lnTo>
                  <a:lnTo>
                    <a:pt x="483749" y="50457"/>
                  </a:lnTo>
                  <a:lnTo>
                    <a:pt x="445245" y="29109"/>
                  </a:lnTo>
                  <a:lnTo>
                    <a:pt x="403663" y="13260"/>
                  </a:lnTo>
                  <a:lnTo>
                    <a:pt x="359489" y="3395"/>
                  </a:lnTo>
                  <a:lnTo>
                    <a:pt x="313207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9715583" y="3286400"/>
              <a:ext cx="206032" cy="21567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3" name="object 53"/>
          <p:cNvGrpSpPr/>
          <p:nvPr/>
        </p:nvGrpSpPr>
        <p:grpSpPr>
          <a:xfrm>
            <a:off x="10370118" y="4000416"/>
            <a:ext cx="626745" cy="626745"/>
            <a:chOff x="10370118" y="4000416"/>
            <a:chExt cx="626745" cy="626745"/>
          </a:xfrm>
        </p:grpSpPr>
        <p:sp>
          <p:nvSpPr>
            <p:cNvPr id="54" name="object 54"/>
            <p:cNvSpPr/>
            <p:nvPr/>
          </p:nvSpPr>
          <p:spPr>
            <a:xfrm>
              <a:off x="10370118" y="4000416"/>
              <a:ext cx="626745" cy="626745"/>
            </a:xfrm>
            <a:custGeom>
              <a:avLst/>
              <a:gdLst/>
              <a:ahLst/>
              <a:cxnLst/>
              <a:rect l="l" t="t" r="r" b="b"/>
              <a:pathLst>
                <a:path w="626745" h="626745">
                  <a:moveTo>
                    <a:pt x="313207" y="0"/>
                  </a:moveTo>
                  <a:lnTo>
                    <a:pt x="266925" y="3395"/>
                  </a:lnTo>
                  <a:lnTo>
                    <a:pt x="222751" y="13260"/>
                  </a:lnTo>
                  <a:lnTo>
                    <a:pt x="181169" y="29109"/>
                  </a:lnTo>
                  <a:lnTo>
                    <a:pt x="142665" y="50457"/>
                  </a:lnTo>
                  <a:lnTo>
                    <a:pt x="107722" y="76822"/>
                  </a:lnTo>
                  <a:lnTo>
                    <a:pt x="76826" y="107717"/>
                  </a:lnTo>
                  <a:lnTo>
                    <a:pt x="50461" y="142659"/>
                  </a:lnTo>
                  <a:lnTo>
                    <a:pt x="29111" y="181164"/>
                  </a:lnTo>
                  <a:lnTo>
                    <a:pt x="13261" y="222746"/>
                  </a:lnTo>
                  <a:lnTo>
                    <a:pt x="3396" y="266922"/>
                  </a:lnTo>
                  <a:lnTo>
                    <a:pt x="0" y="313207"/>
                  </a:lnTo>
                  <a:lnTo>
                    <a:pt x="3396" y="359489"/>
                  </a:lnTo>
                  <a:lnTo>
                    <a:pt x="13261" y="403663"/>
                  </a:lnTo>
                  <a:lnTo>
                    <a:pt x="29111" y="445245"/>
                  </a:lnTo>
                  <a:lnTo>
                    <a:pt x="50461" y="483749"/>
                  </a:lnTo>
                  <a:lnTo>
                    <a:pt x="76826" y="518692"/>
                  </a:lnTo>
                  <a:lnTo>
                    <a:pt x="107722" y="549588"/>
                  </a:lnTo>
                  <a:lnTo>
                    <a:pt x="142665" y="575953"/>
                  </a:lnTo>
                  <a:lnTo>
                    <a:pt x="181169" y="597303"/>
                  </a:lnTo>
                  <a:lnTo>
                    <a:pt x="222751" y="613153"/>
                  </a:lnTo>
                  <a:lnTo>
                    <a:pt x="266925" y="623018"/>
                  </a:lnTo>
                  <a:lnTo>
                    <a:pt x="313207" y="626414"/>
                  </a:lnTo>
                  <a:lnTo>
                    <a:pt x="359489" y="623018"/>
                  </a:lnTo>
                  <a:lnTo>
                    <a:pt x="403663" y="613153"/>
                  </a:lnTo>
                  <a:lnTo>
                    <a:pt x="445245" y="597303"/>
                  </a:lnTo>
                  <a:lnTo>
                    <a:pt x="483749" y="575953"/>
                  </a:lnTo>
                  <a:lnTo>
                    <a:pt x="518692" y="549588"/>
                  </a:lnTo>
                  <a:lnTo>
                    <a:pt x="549588" y="518692"/>
                  </a:lnTo>
                  <a:lnTo>
                    <a:pt x="575953" y="483749"/>
                  </a:lnTo>
                  <a:lnTo>
                    <a:pt x="597303" y="445245"/>
                  </a:lnTo>
                  <a:lnTo>
                    <a:pt x="613153" y="403663"/>
                  </a:lnTo>
                  <a:lnTo>
                    <a:pt x="623018" y="359489"/>
                  </a:lnTo>
                  <a:lnTo>
                    <a:pt x="626414" y="313207"/>
                  </a:lnTo>
                  <a:lnTo>
                    <a:pt x="623018" y="266922"/>
                  </a:lnTo>
                  <a:lnTo>
                    <a:pt x="613153" y="222746"/>
                  </a:lnTo>
                  <a:lnTo>
                    <a:pt x="597303" y="181164"/>
                  </a:lnTo>
                  <a:lnTo>
                    <a:pt x="575953" y="142659"/>
                  </a:lnTo>
                  <a:lnTo>
                    <a:pt x="549588" y="107717"/>
                  </a:lnTo>
                  <a:lnTo>
                    <a:pt x="518692" y="76822"/>
                  </a:lnTo>
                  <a:lnTo>
                    <a:pt x="483749" y="50457"/>
                  </a:lnTo>
                  <a:lnTo>
                    <a:pt x="445245" y="29109"/>
                  </a:lnTo>
                  <a:lnTo>
                    <a:pt x="403663" y="13260"/>
                  </a:lnTo>
                  <a:lnTo>
                    <a:pt x="359489" y="3395"/>
                  </a:lnTo>
                  <a:lnTo>
                    <a:pt x="313207" y="0"/>
                  </a:lnTo>
                  <a:close/>
                </a:path>
              </a:pathLst>
            </a:custGeom>
            <a:solidFill>
              <a:srgbClr val="46DF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0590279" y="4122538"/>
              <a:ext cx="186258" cy="40027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6" name="object 56"/>
          <p:cNvGrpSpPr/>
          <p:nvPr/>
        </p:nvGrpSpPr>
        <p:grpSpPr>
          <a:xfrm>
            <a:off x="9585038" y="4959845"/>
            <a:ext cx="53340" cy="536575"/>
            <a:chOff x="9585038" y="4959845"/>
            <a:chExt cx="53340" cy="536575"/>
          </a:xfrm>
        </p:grpSpPr>
        <p:sp>
          <p:nvSpPr>
            <p:cNvPr id="57" name="object 57"/>
            <p:cNvSpPr/>
            <p:nvPr/>
          </p:nvSpPr>
          <p:spPr>
            <a:xfrm>
              <a:off x="9589604" y="4959845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9589604" y="5074158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9589604" y="5302631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9589610" y="5302624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9589605" y="5188305"/>
              <a:ext cx="44450" cy="307975"/>
            </a:xfrm>
            <a:custGeom>
              <a:avLst/>
              <a:gdLst/>
              <a:ahLst/>
              <a:cxnLst/>
              <a:rect l="l" t="t" r="r" b="b"/>
              <a:pathLst>
                <a:path w="44450" h="307975">
                  <a:moveTo>
                    <a:pt x="44196" y="228638"/>
                  </a:moveTo>
                  <a:lnTo>
                    <a:pt x="0" y="228638"/>
                  </a:lnTo>
                  <a:lnTo>
                    <a:pt x="0" y="307898"/>
                  </a:lnTo>
                  <a:lnTo>
                    <a:pt x="44196" y="307898"/>
                  </a:lnTo>
                  <a:lnTo>
                    <a:pt x="44196" y="228638"/>
                  </a:lnTo>
                  <a:close/>
                </a:path>
                <a:path w="44450" h="3079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2" name="object 62"/>
          <p:cNvGrpSpPr/>
          <p:nvPr/>
        </p:nvGrpSpPr>
        <p:grpSpPr>
          <a:xfrm>
            <a:off x="9818155" y="4959845"/>
            <a:ext cx="53340" cy="536575"/>
            <a:chOff x="9818155" y="4959845"/>
            <a:chExt cx="53340" cy="536575"/>
          </a:xfrm>
        </p:grpSpPr>
        <p:sp>
          <p:nvSpPr>
            <p:cNvPr id="63" name="object 63"/>
            <p:cNvSpPr/>
            <p:nvPr/>
          </p:nvSpPr>
          <p:spPr>
            <a:xfrm>
              <a:off x="9822726" y="4959845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9822726" y="5074158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9822726" y="5302631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9822727" y="5302624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9822726" y="5188305"/>
              <a:ext cx="44450" cy="307975"/>
            </a:xfrm>
            <a:custGeom>
              <a:avLst/>
              <a:gdLst/>
              <a:ahLst/>
              <a:cxnLst/>
              <a:rect l="l" t="t" r="r" b="b"/>
              <a:pathLst>
                <a:path w="44450" h="307975">
                  <a:moveTo>
                    <a:pt x="44196" y="228638"/>
                  </a:moveTo>
                  <a:lnTo>
                    <a:pt x="0" y="228638"/>
                  </a:lnTo>
                  <a:lnTo>
                    <a:pt x="0" y="307898"/>
                  </a:lnTo>
                  <a:lnTo>
                    <a:pt x="44196" y="307898"/>
                  </a:lnTo>
                  <a:lnTo>
                    <a:pt x="44196" y="228638"/>
                  </a:lnTo>
                  <a:close/>
                </a:path>
                <a:path w="44450" h="3079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8" name="object 68"/>
          <p:cNvGrpSpPr/>
          <p:nvPr/>
        </p:nvGrpSpPr>
        <p:grpSpPr>
          <a:xfrm>
            <a:off x="10051272" y="4959845"/>
            <a:ext cx="53340" cy="536575"/>
            <a:chOff x="10051272" y="4959845"/>
            <a:chExt cx="53340" cy="536575"/>
          </a:xfrm>
        </p:grpSpPr>
        <p:sp>
          <p:nvSpPr>
            <p:cNvPr id="69" name="object 69"/>
            <p:cNvSpPr/>
            <p:nvPr/>
          </p:nvSpPr>
          <p:spPr>
            <a:xfrm>
              <a:off x="10055847" y="4959845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0055847" y="5074158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0055844" y="5074160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0055847" y="5188305"/>
              <a:ext cx="44450" cy="307975"/>
            </a:xfrm>
            <a:custGeom>
              <a:avLst/>
              <a:gdLst/>
              <a:ahLst/>
              <a:cxnLst/>
              <a:rect l="l" t="t" r="r" b="b"/>
              <a:pathLst>
                <a:path w="44450" h="307975">
                  <a:moveTo>
                    <a:pt x="44196" y="228638"/>
                  </a:moveTo>
                  <a:lnTo>
                    <a:pt x="0" y="228638"/>
                  </a:lnTo>
                  <a:lnTo>
                    <a:pt x="0" y="307898"/>
                  </a:lnTo>
                  <a:lnTo>
                    <a:pt x="44196" y="307898"/>
                  </a:lnTo>
                  <a:lnTo>
                    <a:pt x="44196" y="228638"/>
                  </a:lnTo>
                  <a:close/>
                </a:path>
                <a:path w="44450" h="307975">
                  <a:moveTo>
                    <a:pt x="44196" y="114325"/>
                  </a:moveTo>
                  <a:lnTo>
                    <a:pt x="0" y="114325"/>
                  </a:lnTo>
                  <a:lnTo>
                    <a:pt x="0" y="193586"/>
                  </a:lnTo>
                  <a:lnTo>
                    <a:pt x="44196" y="193586"/>
                  </a:lnTo>
                  <a:lnTo>
                    <a:pt x="44196" y="114325"/>
                  </a:lnTo>
                  <a:close/>
                </a:path>
                <a:path w="44450" h="3079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3" name="object 73"/>
          <p:cNvGrpSpPr/>
          <p:nvPr/>
        </p:nvGrpSpPr>
        <p:grpSpPr>
          <a:xfrm>
            <a:off x="9701681" y="4959845"/>
            <a:ext cx="53340" cy="541020"/>
            <a:chOff x="9701681" y="4959845"/>
            <a:chExt cx="53340" cy="541020"/>
          </a:xfrm>
        </p:grpSpPr>
        <p:sp>
          <p:nvSpPr>
            <p:cNvPr id="74" name="object 74"/>
            <p:cNvSpPr/>
            <p:nvPr/>
          </p:nvSpPr>
          <p:spPr>
            <a:xfrm>
              <a:off x="9706254" y="5416943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9706253" y="5416941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9706255" y="4959844"/>
              <a:ext cx="44450" cy="422275"/>
            </a:xfrm>
            <a:custGeom>
              <a:avLst/>
              <a:gdLst/>
              <a:ahLst/>
              <a:cxnLst/>
              <a:rect l="l" t="t" r="r" b="b"/>
              <a:pathLst>
                <a:path w="44450" h="422275">
                  <a:moveTo>
                    <a:pt x="44196" y="342785"/>
                  </a:moveTo>
                  <a:lnTo>
                    <a:pt x="0" y="342785"/>
                  </a:lnTo>
                  <a:lnTo>
                    <a:pt x="0" y="422046"/>
                  </a:lnTo>
                  <a:lnTo>
                    <a:pt x="44196" y="422046"/>
                  </a:lnTo>
                  <a:lnTo>
                    <a:pt x="44196" y="342785"/>
                  </a:lnTo>
                  <a:close/>
                </a:path>
                <a:path w="44450" h="422275">
                  <a:moveTo>
                    <a:pt x="44196" y="228460"/>
                  </a:moveTo>
                  <a:lnTo>
                    <a:pt x="0" y="228460"/>
                  </a:lnTo>
                  <a:lnTo>
                    <a:pt x="0" y="307721"/>
                  </a:lnTo>
                  <a:lnTo>
                    <a:pt x="44196" y="307721"/>
                  </a:lnTo>
                  <a:lnTo>
                    <a:pt x="44196" y="228460"/>
                  </a:lnTo>
                  <a:close/>
                </a:path>
                <a:path w="44450" h="422275">
                  <a:moveTo>
                    <a:pt x="44196" y="114312"/>
                  </a:moveTo>
                  <a:lnTo>
                    <a:pt x="0" y="114312"/>
                  </a:lnTo>
                  <a:lnTo>
                    <a:pt x="0" y="193573"/>
                  </a:lnTo>
                  <a:lnTo>
                    <a:pt x="44196" y="193573"/>
                  </a:lnTo>
                  <a:lnTo>
                    <a:pt x="44196" y="114312"/>
                  </a:lnTo>
                  <a:close/>
                </a:path>
                <a:path w="44450" h="4222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7" name="object 77"/>
          <p:cNvGrpSpPr/>
          <p:nvPr/>
        </p:nvGrpSpPr>
        <p:grpSpPr>
          <a:xfrm>
            <a:off x="9934797" y="4959845"/>
            <a:ext cx="53340" cy="536575"/>
            <a:chOff x="9934797" y="4959845"/>
            <a:chExt cx="53340" cy="536575"/>
          </a:xfrm>
        </p:grpSpPr>
        <p:sp>
          <p:nvSpPr>
            <p:cNvPr id="78" name="object 78"/>
            <p:cNvSpPr/>
            <p:nvPr/>
          </p:nvSpPr>
          <p:spPr>
            <a:xfrm>
              <a:off x="9939376" y="4959844"/>
              <a:ext cx="44450" cy="193675"/>
            </a:xfrm>
            <a:custGeom>
              <a:avLst/>
              <a:gdLst/>
              <a:ahLst/>
              <a:cxnLst/>
              <a:rect l="l" t="t" r="r" b="b"/>
              <a:pathLst>
                <a:path w="44450" h="193675">
                  <a:moveTo>
                    <a:pt x="44196" y="114312"/>
                  </a:moveTo>
                  <a:lnTo>
                    <a:pt x="0" y="114312"/>
                  </a:lnTo>
                  <a:lnTo>
                    <a:pt x="0" y="193573"/>
                  </a:lnTo>
                  <a:lnTo>
                    <a:pt x="44196" y="193573"/>
                  </a:lnTo>
                  <a:lnTo>
                    <a:pt x="44196" y="114312"/>
                  </a:lnTo>
                  <a:close/>
                </a:path>
                <a:path w="44450" h="1936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9939375" y="5188305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9939369" y="5188309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9939376" y="5302630"/>
              <a:ext cx="44450" cy="193675"/>
            </a:xfrm>
            <a:custGeom>
              <a:avLst/>
              <a:gdLst/>
              <a:ahLst/>
              <a:cxnLst/>
              <a:rect l="l" t="t" r="r" b="b"/>
              <a:pathLst>
                <a:path w="44450" h="193675">
                  <a:moveTo>
                    <a:pt x="44196" y="114312"/>
                  </a:moveTo>
                  <a:lnTo>
                    <a:pt x="0" y="114312"/>
                  </a:lnTo>
                  <a:lnTo>
                    <a:pt x="0" y="193573"/>
                  </a:lnTo>
                  <a:lnTo>
                    <a:pt x="44196" y="193573"/>
                  </a:lnTo>
                  <a:lnTo>
                    <a:pt x="44196" y="114312"/>
                  </a:lnTo>
                  <a:close/>
                </a:path>
                <a:path w="44450" h="1936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2" name="object 82"/>
          <p:cNvSpPr txBox="1"/>
          <p:nvPr/>
        </p:nvSpPr>
        <p:spPr>
          <a:xfrm>
            <a:off x="11671300" y="3238500"/>
            <a:ext cx="192341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Roboto"/>
                <a:cs typeface="Roboto"/>
              </a:rPr>
              <a:t>Auswahl</a:t>
            </a:r>
            <a:r>
              <a:rPr sz="2400" spc="-105" dirty="0">
                <a:latin typeface="Roboto"/>
                <a:cs typeface="Roboto"/>
              </a:rPr>
              <a:t> </a:t>
            </a:r>
            <a:r>
              <a:rPr sz="2400" spc="-35" dirty="0">
                <a:latin typeface="Roboto"/>
                <a:cs typeface="Roboto"/>
              </a:rPr>
              <a:t>Töne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11671300" y="4152900"/>
            <a:ext cx="20389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45" dirty="0">
                <a:latin typeface="Roboto"/>
                <a:cs typeface="Roboto"/>
              </a:rPr>
              <a:t>Ton</a:t>
            </a:r>
            <a:r>
              <a:rPr sz="2400" spc="-8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bestätigen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11671300" y="5067300"/>
            <a:ext cx="37782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Roboto"/>
                <a:cs typeface="Roboto"/>
              </a:rPr>
              <a:t>wenn </a:t>
            </a:r>
            <a:r>
              <a:rPr sz="2400" dirty="0">
                <a:latin typeface="Roboto"/>
                <a:cs typeface="Roboto"/>
              </a:rPr>
              <a:t>alle 4 Pins </a:t>
            </a:r>
            <a:r>
              <a:rPr sz="2400" spc="-5" dirty="0">
                <a:latin typeface="Roboto"/>
                <a:cs typeface="Roboto"/>
              </a:rPr>
              <a:t>belegt</a:t>
            </a:r>
            <a:r>
              <a:rPr sz="2400" spc="-9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sind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16180246" y="3848259"/>
            <a:ext cx="850265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800" b="1" spc="-5" dirty="0">
                <a:solidFill>
                  <a:srgbClr val="54BDC1"/>
                </a:solidFill>
                <a:latin typeface="Roboto"/>
                <a:cs typeface="Roboto"/>
              </a:rPr>
              <a:t>×</a:t>
            </a:r>
            <a:r>
              <a:rPr sz="4800" b="1" spc="-90" dirty="0">
                <a:solidFill>
                  <a:srgbClr val="54BDC1"/>
                </a:solidFill>
                <a:latin typeface="Roboto"/>
                <a:cs typeface="Roboto"/>
              </a:rPr>
              <a:t> </a:t>
            </a:r>
            <a:r>
              <a:rPr sz="4800" b="1" spc="-5" dirty="0">
                <a:solidFill>
                  <a:srgbClr val="54BDC1"/>
                </a:solidFill>
                <a:latin typeface="Roboto"/>
                <a:cs typeface="Roboto"/>
              </a:rPr>
              <a:t>4</a:t>
            </a:r>
            <a:endParaRPr sz="4800">
              <a:latin typeface="Roboto"/>
              <a:cs typeface="Roboto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15754350" y="3098800"/>
            <a:ext cx="0" cy="2425700"/>
          </a:xfrm>
          <a:custGeom>
            <a:avLst/>
            <a:gdLst/>
            <a:ahLst/>
            <a:cxnLst/>
            <a:rect l="l" t="t" r="r" b="b"/>
            <a:pathLst>
              <a:path h="2425700">
                <a:moveTo>
                  <a:pt x="0" y="0"/>
                </a:moveTo>
                <a:lnTo>
                  <a:pt x="0" y="2425700"/>
                </a:lnTo>
              </a:path>
            </a:pathLst>
          </a:custGeom>
          <a:ln w="76200">
            <a:solidFill>
              <a:srgbClr val="54BD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7" name="object 87"/>
          <p:cNvGrpSpPr/>
          <p:nvPr/>
        </p:nvGrpSpPr>
        <p:grpSpPr>
          <a:xfrm>
            <a:off x="9512312" y="9024756"/>
            <a:ext cx="619760" cy="619760"/>
            <a:chOff x="9512312" y="9024756"/>
            <a:chExt cx="619760" cy="619760"/>
          </a:xfrm>
        </p:grpSpPr>
        <p:sp>
          <p:nvSpPr>
            <p:cNvPr id="88" name="object 88"/>
            <p:cNvSpPr/>
            <p:nvPr/>
          </p:nvSpPr>
          <p:spPr>
            <a:xfrm>
              <a:off x="9512312" y="9024756"/>
              <a:ext cx="619760" cy="619760"/>
            </a:xfrm>
            <a:custGeom>
              <a:avLst/>
              <a:gdLst/>
              <a:ahLst/>
              <a:cxnLst/>
              <a:rect l="l" t="t" r="r" b="b"/>
              <a:pathLst>
                <a:path w="619759" h="619759">
                  <a:moveTo>
                    <a:pt x="309778" y="0"/>
                  </a:moveTo>
                  <a:lnTo>
                    <a:pt x="264002" y="3358"/>
                  </a:lnTo>
                  <a:lnTo>
                    <a:pt x="220311" y="13116"/>
                  </a:lnTo>
                  <a:lnTo>
                    <a:pt x="179185" y="28792"/>
                  </a:lnTo>
                  <a:lnTo>
                    <a:pt x="141102" y="49908"/>
                  </a:lnTo>
                  <a:lnTo>
                    <a:pt x="106542" y="75984"/>
                  </a:lnTo>
                  <a:lnTo>
                    <a:pt x="75984" y="106542"/>
                  </a:lnTo>
                  <a:lnTo>
                    <a:pt x="49908" y="141102"/>
                  </a:lnTo>
                  <a:lnTo>
                    <a:pt x="28792" y="179185"/>
                  </a:lnTo>
                  <a:lnTo>
                    <a:pt x="13116" y="220311"/>
                  </a:lnTo>
                  <a:lnTo>
                    <a:pt x="3358" y="264002"/>
                  </a:lnTo>
                  <a:lnTo>
                    <a:pt x="0" y="309778"/>
                  </a:lnTo>
                  <a:lnTo>
                    <a:pt x="3358" y="355554"/>
                  </a:lnTo>
                  <a:lnTo>
                    <a:pt x="13116" y="399244"/>
                  </a:lnTo>
                  <a:lnTo>
                    <a:pt x="28792" y="440371"/>
                  </a:lnTo>
                  <a:lnTo>
                    <a:pt x="49908" y="478454"/>
                  </a:lnTo>
                  <a:lnTo>
                    <a:pt x="75984" y="513014"/>
                  </a:lnTo>
                  <a:lnTo>
                    <a:pt x="106542" y="543571"/>
                  </a:lnTo>
                  <a:lnTo>
                    <a:pt x="141102" y="569648"/>
                  </a:lnTo>
                  <a:lnTo>
                    <a:pt x="179185" y="590764"/>
                  </a:lnTo>
                  <a:lnTo>
                    <a:pt x="220311" y="606440"/>
                  </a:lnTo>
                  <a:lnTo>
                    <a:pt x="264002" y="616197"/>
                  </a:lnTo>
                  <a:lnTo>
                    <a:pt x="309778" y="619556"/>
                  </a:lnTo>
                  <a:lnTo>
                    <a:pt x="355554" y="616197"/>
                  </a:lnTo>
                  <a:lnTo>
                    <a:pt x="399244" y="606440"/>
                  </a:lnTo>
                  <a:lnTo>
                    <a:pt x="440371" y="590764"/>
                  </a:lnTo>
                  <a:lnTo>
                    <a:pt x="478454" y="569648"/>
                  </a:lnTo>
                  <a:lnTo>
                    <a:pt x="513014" y="543571"/>
                  </a:lnTo>
                  <a:lnTo>
                    <a:pt x="543571" y="513014"/>
                  </a:lnTo>
                  <a:lnTo>
                    <a:pt x="569648" y="478454"/>
                  </a:lnTo>
                  <a:lnTo>
                    <a:pt x="590764" y="440371"/>
                  </a:lnTo>
                  <a:lnTo>
                    <a:pt x="606440" y="399244"/>
                  </a:lnTo>
                  <a:lnTo>
                    <a:pt x="616197" y="355554"/>
                  </a:lnTo>
                  <a:lnTo>
                    <a:pt x="619556" y="309778"/>
                  </a:lnTo>
                  <a:lnTo>
                    <a:pt x="616197" y="264002"/>
                  </a:lnTo>
                  <a:lnTo>
                    <a:pt x="606440" y="220311"/>
                  </a:lnTo>
                  <a:lnTo>
                    <a:pt x="590764" y="179185"/>
                  </a:lnTo>
                  <a:lnTo>
                    <a:pt x="569648" y="141102"/>
                  </a:lnTo>
                  <a:lnTo>
                    <a:pt x="543571" y="106542"/>
                  </a:lnTo>
                  <a:lnTo>
                    <a:pt x="513014" y="75984"/>
                  </a:lnTo>
                  <a:lnTo>
                    <a:pt x="478454" y="49908"/>
                  </a:lnTo>
                  <a:lnTo>
                    <a:pt x="440371" y="28792"/>
                  </a:lnTo>
                  <a:lnTo>
                    <a:pt x="399244" y="13116"/>
                  </a:lnTo>
                  <a:lnTo>
                    <a:pt x="355554" y="3358"/>
                  </a:lnTo>
                  <a:lnTo>
                    <a:pt x="309778" y="0"/>
                  </a:lnTo>
                  <a:close/>
                </a:path>
              </a:pathLst>
            </a:custGeom>
            <a:solidFill>
              <a:srgbClr val="8073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9678457" y="9187375"/>
              <a:ext cx="288822" cy="29276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0" name="object 90"/>
          <p:cNvGrpSpPr/>
          <p:nvPr/>
        </p:nvGrpSpPr>
        <p:grpSpPr>
          <a:xfrm>
            <a:off x="9521685" y="7195953"/>
            <a:ext cx="619760" cy="619760"/>
            <a:chOff x="9521685" y="7195953"/>
            <a:chExt cx="619760" cy="619760"/>
          </a:xfrm>
        </p:grpSpPr>
        <p:sp>
          <p:nvSpPr>
            <p:cNvPr id="91" name="object 91"/>
            <p:cNvSpPr/>
            <p:nvPr/>
          </p:nvSpPr>
          <p:spPr>
            <a:xfrm>
              <a:off x="9776310" y="7430348"/>
              <a:ext cx="96184" cy="14638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9521685" y="7195953"/>
              <a:ext cx="619760" cy="619760"/>
            </a:xfrm>
            <a:custGeom>
              <a:avLst/>
              <a:gdLst/>
              <a:ahLst/>
              <a:cxnLst/>
              <a:rect l="l" t="t" r="r" b="b"/>
              <a:pathLst>
                <a:path w="619759" h="619759">
                  <a:moveTo>
                    <a:pt x="309778" y="0"/>
                  </a:moveTo>
                  <a:lnTo>
                    <a:pt x="264002" y="3358"/>
                  </a:lnTo>
                  <a:lnTo>
                    <a:pt x="220311" y="13116"/>
                  </a:lnTo>
                  <a:lnTo>
                    <a:pt x="179185" y="28792"/>
                  </a:lnTo>
                  <a:lnTo>
                    <a:pt x="141102" y="49908"/>
                  </a:lnTo>
                  <a:lnTo>
                    <a:pt x="106542" y="75984"/>
                  </a:lnTo>
                  <a:lnTo>
                    <a:pt x="75984" y="106542"/>
                  </a:lnTo>
                  <a:lnTo>
                    <a:pt x="49908" y="141102"/>
                  </a:lnTo>
                  <a:lnTo>
                    <a:pt x="28792" y="179185"/>
                  </a:lnTo>
                  <a:lnTo>
                    <a:pt x="13116" y="220311"/>
                  </a:lnTo>
                  <a:lnTo>
                    <a:pt x="3358" y="264002"/>
                  </a:lnTo>
                  <a:lnTo>
                    <a:pt x="0" y="309778"/>
                  </a:lnTo>
                  <a:lnTo>
                    <a:pt x="3358" y="355557"/>
                  </a:lnTo>
                  <a:lnTo>
                    <a:pt x="13116" y="399249"/>
                  </a:lnTo>
                  <a:lnTo>
                    <a:pt x="28792" y="440376"/>
                  </a:lnTo>
                  <a:lnTo>
                    <a:pt x="49908" y="478459"/>
                  </a:lnTo>
                  <a:lnTo>
                    <a:pt x="75984" y="513019"/>
                  </a:lnTo>
                  <a:lnTo>
                    <a:pt x="106542" y="543576"/>
                  </a:lnTo>
                  <a:lnTo>
                    <a:pt x="141102" y="569651"/>
                  </a:lnTo>
                  <a:lnTo>
                    <a:pt x="179185" y="590766"/>
                  </a:lnTo>
                  <a:lnTo>
                    <a:pt x="220311" y="606441"/>
                  </a:lnTo>
                  <a:lnTo>
                    <a:pt x="264002" y="616198"/>
                  </a:lnTo>
                  <a:lnTo>
                    <a:pt x="309778" y="619556"/>
                  </a:lnTo>
                  <a:lnTo>
                    <a:pt x="355554" y="616198"/>
                  </a:lnTo>
                  <a:lnTo>
                    <a:pt x="399244" y="606441"/>
                  </a:lnTo>
                  <a:lnTo>
                    <a:pt x="440371" y="590766"/>
                  </a:lnTo>
                  <a:lnTo>
                    <a:pt x="478454" y="569651"/>
                  </a:lnTo>
                  <a:lnTo>
                    <a:pt x="513014" y="543576"/>
                  </a:lnTo>
                  <a:lnTo>
                    <a:pt x="543571" y="513019"/>
                  </a:lnTo>
                  <a:lnTo>
                    <a:pt x="563620" y="486448"/>
                  </a:lnTo>
                  <a:lnTo>
                    <a:pt x="309778" y="486448"/>
                  </a:lnTo>
                  <a:lnTo>
                    <a:pt x="262811" y="480137"/>
                  </a:lnTo>
                  <a:lnTo>
                    <a:pt x="220608" y="462327"/>
                  </a:lnTo>
                  <a:lnTo>
                    <a:pt x="184853" y="434703"/>
                  </a:lnTo>
                  <a:lnTo>
                    <a:pt x="157228" y="398947"/>
                  </a:lnTo>
                  <a:lnTo>
                    <a:pt x="139419" y="356744"/>
                  </a:lnTo>
                  <a:lnTo>
                    <a:pt x="133108" y="309778"/>
                  </a:lnTo>
                  <a:lnTo>
                    <a:pt x="139419" y="262817"/>
                  </a:lnTo>
                  <a:lnTo>
                    <a:pt x="157228" y="220617"/>
                  </a:lnTo>
                  <a:lnTo>
                    <a:pt x="184853" y="184864"/>
                  </a:lnTo>
                  <a:lnTo>
                    <a:pt x="220608" y="157241"/>
                  </a:lnTo>
                  <a:lnTo>
                    <a:pt x="262811" y="139432"/>
                  </a:lnTo>
                  <a:lnTo>
                    <a:pt x="309778" y="133121"/>
                  </a:lnTo>
                  <a:lnTo>
                    <a:pt x="563626" y="133121"/>
                  </a:lnTo>
                  <a:lnTo>
                    <a:pt x="543571" y="106542"/>
                  </a:lnTo>
                  <a:lnTo>
                    <a:pt x="513014" y="75984"/>
                  </a:lnTo>
                  <a:lnTo>
                    <a:pt x="478454" y="49908"/>
                  </a:lnTo>
                  <a:lnTo>
                    <a:pt x="440371" y="28792"/>
                  </a:lnTo>
                  <a:lnTo>
                    <a:pt x="399244" y="13116"/>
                  </a:lnTo>
                  <a:lnTo>
                    <a:pt x="355554" y="3358"/>
                  </a:lnTo>
                  <a:lnTo>
                    <a:pt x="309778" y="0"/>
                  </a:lnTo>
                  <a:close/>
                </a:path>
                <a:path w="619759" h="619759">
                  <a:moveTo>
                    <a:pt x="563626" y="133121"/>
                  </a:moveTo>
                  <a:lnTo>
                    <a:pt x="309778" y="133121"/>
                  </a:lnTo>
                  <a:lnTo>
                    <a:pt x="356744" y="139432"/>
                  </a:lnTo>
                  <a:lnTo>
                    <a:pt x="398947" y="157241"/>
                  </a:lnTo>
                  <a:lnTo>
                    <a:pt x="434703" y="184864"/>
                  </a:lnTo>
                  <a:lnTo>
                    <a:pt x="462327" y="220617"/>
                  </a:lnTo>
                  <a:lnTo>
                    <a:pt x="480137" y="262817"/>
                  </a:lnTo>
                  <a:lnTo>
                    <a:pt x="486448" y="309778"/>
                  </a:lnTo>
                  <a:lnTo>
                    <a:pt x="480137" y="356744"/>
                  </a:lnTo>
                  <a:lnTo>
                    <a:pt x="462327" y="398947"/>
                  </a:lnTo>
                  <a:lnTo>
                    <a:pt x="434703" y="434703"/>
                  </a:lnTo>
                  <a:lnTo>
                    <a:pt x="398947" y="462327"/>
                  </a:lnTo>
                  <a:lnTo>
                    <a:pt x="356744" y="480137"/>
                  </a:lnTo>
                  <a:lnTo>
                    <a:pt x="309778" y="486448"/>
                  </a:lnTo>
                  <a:lnTo>
                    <a:pt x="563620" y="486448"/>
                  </a:lnTo>
                  <a:lnTo>
                    <a:pt x="590764" y="440376"/>
                  </a:lnTo>
                  <a:lnTo>
                    <a:pt x="606440" y="399249"/>
                  </a:lnTo>
                  <a:lnTo>
                    <a:pt x="616197" y="355557"/>
                  </a:lnTo>
                  <a:lnTo>
                    <a:pt x="619556" y="309778"/>
                  </a:lnTo>
                  <a:lnTo>
                    <a:pt x="616197" y="264002"/>
                  </a:lnTo>
                  <a:lnTo>
                    <a:pt x="606440" y="220311"/>
                  </a:lnTo>
                  <a:lnTo>
                    <a:pt x="590764" y="179185"/>
                  </a:lnTo>
                  <a:lnTo>
                    <a:pt x="569648" y="141102"/>
                  </a:lnTo>
                  <a:lnTo>
                    <a:pt x="563626" y="133121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3" name="object 93"/>
          <p:cNvGrpSpPr/>
          <p:nvPr/>
        </p:nvGrpSpPr>
        <p:grpSpPr>
          <a:xfrm>
            <a:off x="9521685" y="8110352"/>
            <a:ext cx="619760" cy="619760"/>
            <a:chOff x="9521685" y="8110352"/>
            <a:chExt cx="619760" cy="619760"/>
          </a:xfrm>
        </p:grpSpPr>
        <p:sp>
          <p:nvSpPr>
            <p:cNvPr id="94" name="object 94"/>
            <p:cNvSpPr/>
            <p:nvPr/>
          </p:nvSpPr>
          <p:spPr>
            <a:xfrm>
              <a:off x="9773785" y="8345191"/>
              <a:ext cx="99098" cy="14380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9521685" y="8110352"/>
              <a:ext cx="619760" cy="619760"/>
            </a:xfrm>
            <a:custGeom>
              <a:avLst/>
              <a:gdLst/>
              <a:ahLst/>
              <a:cxnLst/>
              <a:rect l="l" t="t" r="r" b="b"/>
              <a:pathLst>
                <a:path w="619759" h="619759">
                  <a:moveTo>
                    <a:pt x="309778" y="0"/>
                  </a:moveTo>
                  <a:lnTo>
                    <a:pt x="264002" y="3358"/>
                  </a:lnTo>
                  <a:lnTo>
                    <a:pt x="220311" y="13116"/>
                  </a:lnTo>
                  <a:lnTo>
                    <a:pt x="179185" y="28792"/>
                  </a:lnTo>
                  <a:lnTo>
                    <a:pt x="141102" y="49908"/>
                  </a:lnTo>
                  <a:lnTo>
                    <a:pt x="106542" y="75984"/>
                  </a:lnTo>
                  <a:lnTo>
                    <a:pt x="75984" y="106542"/>
                  </a:lnTo>
                  <a:lnTo>
                    <a:pt x="49908" y="141102"/>
                  </a:lnTo>
                  <a:lnTo>
                    <a:pt x="28792" y="179185"/>
                  </a:lnTo>
                  <a:lnTo>
                    <a:pt x="13116" y="220311"/>
                  </a:lnTo>
                  <a:lnTo>
                    <a:pt x="3358" y="264002"/>
                  </a:lnTo>
                  <a:lnTo>
                    <a:pt x="0" y="309778"/>
                  </a:lnTo>
                  <a:lnTo>
                    <a:pt x="3358" y="355557"/>
                  </a:lnTo>
                  <a:lnTo>
                    <a:pt x="13116" y="399249"/>
                  </a:lnTo>
                  <a:lnTo>
                    <a:pt x="28792" y="440376"/>
                  </a:lnTo>
                  <a:lnTo>
                    <a:pt x="49908" y="478459"/>
                  </a:lnTo>
                  <a:lnTo>
                    <a:pt x="75984" y="513019"/>
                  </a:lnTo>
                  <a:lnTo>
                    <a:pt x="106542" y="543576"/>
                  </a:lnTo>
                  <a:lnTo>
                    <a:pt x="141102" y="569651"/>
                  </a:lnTo>
                  <a:lnTo>
                    <a:pt x="179185" y="590766"/>
                  </a:lnTo>
                  <a:lnTo>
                    <a:pt x="220311" y="606441"/>
                  </a:lnTo>
                  <a:lnTo>
                    <a:pt x="264002" y="616198"/>
                  </a:lnTo>
                  <a:lnTo>
                    <a:pt x="309778" y="619556"/>
                  </a:lnTo>
                  <a:lnTo>
                    <a:pt x="355554" y="616198"/>
                  </a:lnTo>
                  <a:lnTo>
                    <a:pt x="399244" y="606441"/>
                  </a:lnTo>
                  <a:lnTo>
                    <a:pt x="440371" y="590766"/>
                  </a:lnTo>
                  <a:lnTo>
                    <a:pt x="478454" y="569651"/>
                  </a:lnTo>
                  <a:lnTo>
                    <a:pt x="513014" y="543576"/>
                  </a:lnTo>
                  <a:lnTo>
                    <a:pt x="543571" y="513019"/>
                  </a:lnTo>
                  <a:lnTo>
                    <a:pt x="563620" y="486448"/>
                  </a:lnTo>
                  <a:lnTo>
                    <a:pt x="309778" y="486448"/>
                  </a:lnTo>
                  <a:lnTo>
                    <a:pt x="262811" y="480137"/>
                  </a:lnTo>
                  <a:lnTo>
                    <a:pt x="220608" y="462327"/>
                  </a:lnTo>
                  <a:lnTo>
                    <a:pt x="184853" y="434703"/>
                  </a:lnTo>
                  <a:lnTo>
                    <a:pt x="157228" y="398947"/>
                  </a:lnTo>
                  <a:lnTo>
                    <a:pt x="139419" y="356744"/>
                  </a:lnTo>
                  <a:lnTo>
                    <a:pt x="133108" y="309778"/>
                  </a:lnTo>
                  <a:lnTo>
                    <a:pt x="139419" y="262817"/>
                  </a:lnTo>
                  <a:lnTo>
                    <a:pt x="157228" y="220617"/>
                  </a:lnTo>
                  <a:lnTo>
                    <a:pt x="184853" y="184864"/>
                  </a:lnTo>
                  <a:lnTo>
                    <a:pt x="220608" y="157241"/>
                  </a:lnTo>
                  <a:lnTo>
                    <a:pt x="262811" y="139432"/>
                  </a:lnTo>
                  <a:lnTo>
                    <a:pt x="309778" y="133121"/>
                  </a:lnTo>
                  <a:lnTo>
                    <a:pt x="563626" y="133121"/>
                  </a:lnTo>
                  <a:lnTo>
                    <a:pt x="543571" y="106542"/>
                  </a:lnTo>
                  <a:lnTo>
                    <a:pt x="513014" y="75984"/>
                  </a:lnTo>
                  <a:lnTo>
                    <a:pt x="478454" y="49908"/>
                  </a:lnTo>
                  <a:lnTo>
                    <a:pt x="440371" y="28792"/>
                  </a:lnTo>
                  <a:lnTo>
                    <a:pt x="399244" y="13116"/>
                  </a:lnTo>
                  <a:lnTo>
                    <a:pt x="355554" y="3358"/>
                  </a:lnTo>
                  <a:lnTo>
                    <a:pt x="309778" y="0"/>
                  </a:lnTo>
                  <a:close/>
                </a:path>
                <a:path w="619759" h="619759">
                  <a:moveTo>
                    <a:pt x="563626" y="133121"/>
                  </a:moveTo>
                  <a:lnTo>
                    <a:pt x="309778" y="133121"/>
                  </a:lnTo>
                  <a:lnTo>
                    <a:pt x="356744" y="139432"/>
                  </a:lnTo>
                  <a:lnTo>
                    <a:pt x="398947" y="157241"/>
                  </a:lnTo>
                  <a:lnTo>
                    <a:pt x="434703" y="184864"/>
                  </a:lnTo>
                  <a:lnTo>
                    <a:pt x="462327" y="220617"/>
                  </a:lnTo>
                  <a:lnTo>
                    <a:pt x="480137" y="262817"/>
                  </a:lnTo>
                  <a:lnTo>
                    <a:pt x="486448" y="309778"/>
                  </a:lnTo>
                  <a:lnTo>
                    <a:pt x="480137" y="356744"/>
                  </a:lnTo>
                  <a:lnTo>
                    <a:pt x="462327" y="398947"/>
                  </a:lnTo>
                  <a:lnTo>
                    <a:pt x="434703" y="434703"/>
                  </a:lnTo>
                  <a:lnTo>
                    <a:pt x="398947" y="462327"/>
                  </a:lnTo>
                  <a:lnTo>
                    <a:pt x="356744" y="480137"/>
                  </a:lnTo>
                  <a:lnTo>
                    <a:pt x="309778" y="486448"/>
                  </a:lnTo>
                  <a:lnTo>
                    <a:pt x="563620" y="486448"/>
                  </a:lnTo>
                  <a:lnTo>
                    <a:pt x="590764" y="440376"/>
                  </a:lnTo>
                  <a:lnTo>
                    <a:pt x="606440" y="399249"/>
                  </a:lnTo>
                  <a:lnTo>
                    <a:pt x="616197" y="355557"/>
                  </a:lnTo>
                  <a:lnTo>
                    <a:pt x="619556" y="309778"/>
                  </a:lnTo>
                  <a:lnTo>
                    <a:pt x="616197" y="264002"/>
                  </a:lnTo>
                  <a:lnTo>
                    <a:pt x="606440" y="220311"/>
                  </a:lnTo>
                  <a:lnTo>
                    <a:pt x="590764" y="179185"/>
                  </a:lnTo>
                  <a:lnTo>
                    <a:pt x="569648" y="141102"/>
                  </a:lnTo>
                  <a:lnTo>
                    <a:pt x="563626" y="133121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6" name="object 96"/>
          <p:cNvGrpSpPr/>
          <p:nvPr/>
        </p:nvGrpSpPr>
        <p:grpSpPr>
          <a:xfrm>
            <a:off x="10368173" y="7195953"/>
            <a:ext cx="619760" cy="619760"/>
            <a:chOff x="10368173" y="7195953"/>
            <a:chExt cx="619760" cy="619760"/>
          </a:xfrm>
        </p:grpSpPr>
        <p:sp>
          <p:nvSpPr>
            <p:cNvPr id="97" name="object 97"/>
            <p:cNvSpPr/>
            <p:nvPr/>
          </p:nvSpPr>
          <p:spPr>
            <a:xfrm>
              <a:off x="10632264" y="7432280"/>
              <a:ext cx="76911" cy="14215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10368173" y="7195953"/>
              <a:ext cx="619760" cy="619760"/>
            </a:xfrm>
            <a:custGeom>
              <a:avLst/>
              <a:gdLst/>
              <a:ahLst/>
              <a:cxnLst/>
              <a:rect l="l" t="t" r="r" b="b"/>
              <a:pathLst>
                <a:path w="619759" h="619759">
                  <a:moveTo>
                    <a:pt x="309778" y="0"/>
                  </a:moveTo>
                  <a:lnTo>
                    <a:pt x="264002" y="3358"/>
                  </a:lnTo>
                  <a:lnTo>
                    <a:pt x="220311" y="13116"/>
                  </a:lnTo>
                  <a:lnTo>
                    <a:pt x="179185" y="28792"/>
                  </a:lnTo>
                  <a:lnTo>
                    <a:pt x="141102" y="49908"/>
                  </a:lnTo>
                  <a:lnTo>
                    <a:pt x="106542" y="75984"/>
                  </a:lnTo>
                  <a:lnTo>
                    <a:pt x="75984" y="106542"/>
                  </a:lnTo>
                  <a:lnTo>
                    <a:pt x="49908" y="141102"/>
                  </a:lnTo>
                  <a:lnTo>
                    <a:pt x="28792" y="179185"/>
                  </a:lnTo>
                  <a:lnTo>
                    <a:pt x="13116" y="220311"/>
                  </a:lnTo>
                  <a:lnTo>
                    <a:pt x="3358" y="264002"/>
                  </a:lnTo>
                  <a:lnTo>
                    <a:pt x="0" y="309778"/>
                  </a:lnTo>
                  <a:lnTo>
                    <a:pt x="3358" y="355557"/>
                  </a:lnTo>
                  <a:lnTo>
                    <a:pt x="13116" y="399249"/>
                  </a:lnTo>
                  <a:lnTo>
                    <a:pt x="28792" y="440376"/>
                  </a:lnTo>
                  <a:lnTo>
                    <a:pt x="49908" y="478459"/>
                  </a:lnTo>
                  <a:lnTo>
                    <a:pt x="75984" y="513019"/>
                  </a:lnTo>
                  <a:lnTo>
                    <a:pt x="106542" y="543576"/>
                  </a:lnTo>
                  <a:lnTo>
                    <a:pt x="141102" y="569651"/>
                  </a:lnTo>
                  <a:lnTo>
                    <a:pt x="179185" y="590766"/>
                  </a:lnTo>
                  <a:lnTo>
                    <a:pt x="220311" y="606441"/>
                  </a:lnTo>
                  <a:lnTo>
                    <a:pt x="264002" y="616198"/>
                  </a:lnTo>
                  <a:lnTo>
                    <a:pt x="309778" y="619556"/>
                  </a:lnTo>
                  <a:lnTo>
                    <a:pt x="355554" y="616198"/>
                  </a:lnTo>
                  <a:lnTo>
                    <a:pt x="399244" y="606441"/>
                  </a:lnTo>
                  <a:lnTo>
                    <a:pt x="440371" y="590766"/>
                  </a:lnTo>
                  <a:lnTo>
                    <a:pt x="478454" y="569651"/>
                  </a:lnTo>
                  <a:lnTo>
                    <a:pt x="513014" y="543576"/>
                  </a:lnTo>
                  <a:lnTo>
                    <a:pt x="543571" y="513019"/>
                  </a:lnTo>
                  <a:lnTo>
                    <a:pt x="563620" y="486448"/>
                  </a:lnTo>
                  <a:lnTo>
                    <a:pt x="309778" y="486448"/>
                  </a:lnTo>
                  <a:lnTo>
                    <a:pt x="262811" y="480137"/>
                  </a:lnTo>
                  <a:lnTo>
                    <a:pt x="220608" y="462327"/>
                  </a:lnTo>
                  <a:lnTo>
                    <a:pt x="184853" y="434703"/>
                  </a:lnTo>
                  <a:lnTo>
                    <a:pt x="157228" y="398947"/>
                  </a:lnTo>
                  <a:lnTo>
                    <a:pt x="139419" y="356744"/>
                  </a:lnTo>
                  <a:lnTo>
                    <a:pt x="133108" y="309778"/>
                  </a:lnTo>
                  <a:lnTo>
                    <a:pt x="139419" y="262817"/>
                  </a:lnTo>
                  <a:lnTo>
                    <a:pt x="157228" y="220617"/>
                  </a:lnTo>
                  <a:lnTo>
                    <a:pt x="184853" y="184864"/>
                  </a:lnTo>
                  <a:lnTo>
                    <a:pt x="220608" y="157241"/>
                  </a:lnTo>
                  <a:lnTo>
                    <a:pt x="262811" y="139432"/>
                  </a:lnTo>
                  <a:lnTo>
                    <a:pt x="309778" y="133121"/>
                  </a:lnTo>
                  <a:lnTo>
                    <a:pt x="563626" y="133121"/>
                  </a:lnTo>
                  <a:lnTo>
                    <a:pt x="543571" y="106542"/>
                  </a:lnTo>
                  <a:lnTo>
                    <a:pt x="513014" y="75984"/>
                  </a:lnTo>
                  <a:lnTo>
                    <a:pt x="478454" y="49908"/>
                  </a:lnTo>
                  <a:lnTo>
                    <a:pt x="440371" y="28792"/>
                  </a:lnTo>
                  <a:lnTo>
                    <a:pt x="399244" y="13116"/>
                  </a:lnTo>
                  <a:lnTo>
                    <a:pt x="355554" y="3358"/>
                  </a:lnTo>
                  <a:lnTo>
                    <a:pt x="309778" y="0"/>
                  </a:lnTo>
                  <a:close/>
                </a:path>
                <a:path w="619759" h="619759">
                  <a:moveTo>
                    <a:pt x="563626" y="133121"/>
                  </a:moveTo>
                  <a:lnTo>
                    <a:pt x="309778" y="133121"/>
                  </a:lnTo>
                  <a:lnTo>
                    <a:pt x="356744" y="139432"/>
                  </a:lnTo>
                  <a:lnTo>
                    <a:pt x="398947" y="157241"/>
                  </a:lnTo>
                  <a:lnTo>
                    <a:pt x="434703" y="184864"/>
                  </a:lnTo>
                  <a:lnTo>
                    <a:pt x="462327" y="220617"/>
                  </a:lnTo>
                  <a:lnTo>
                    <a:pt x="480137" y="262817"/>
                  </a:lnTo>
                  <a:lnTo>
                    <a:pt x="486448" y="309778"/>
                  </a:lnTo>
                  <a:lnTo>
                    <a:pt x="480137" y="356744"/>
                  </a:lnTo>
                  <a:lnTo>
                    <a:pt x="462327" y="398947"/>
                  </a:lnTo>
                  <a:lnTo>
                    <a:pt x="434703" y="434703"/>
                  </a:lnTo>
                  <a:lnTo>
                    <a:pt x="398947" y="462327"/>
                  </a:lnTo>
                  <a:lnTo>
                    <a:pt x="356744" y="480137"/>
                  </a:lnTo>
                  <a:lnTo>
                    <a:pt x="309778" y="486448"/>
                  </a:lnTo>
                  <a:lnTo>
                    <a:pt x="563620" y="486448"/>
                  </a:lnTo>
                  <a:lnTo>
                    <a:pt x="590764" y="440376"/>
                  </a:lnTo>
                  <a:lnTo>
                    <a:pt x="606440" y="399249"/>
                  </a:lnTo>
                  <a:lnTo>
                    <a:pt x="616197" y="355557"/>
                  </a:lnTo>
                  <a:lnTo>
                    <a:pt x="619556" y="309778"/>
                  </a:lnTo>
                  <a:lnTo>
                    <a:pt x="616197" y="264002"/>
                  </a:lnTo>
                  <a:lnTo>
                    <a:pt x="606440" y="220311"/>
                  </a:lnTo>
                  <a:lnTo>
                    <a:pt x="590764" y="179185"/>
                  </a:lnTo>
                  <a:lnTo>
                    <a:pt x="569648" y="141102"/>
                  </a:lnTo>
                  <a:lnTo>
                    <a:pt x="563626" y="133121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9" name="object 99"/>
          <p:cNvSpPr txBox="1"/>
          <p:nvPr/>
        </p:nvSpPr>
        <p:spPr>
          <a:xfrm>
            <a:off x="9467549" y="6438900"/>
            <a:ext cx="7278370" cy="1305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Roboto"/>
                <a:cs typeface="Roboto"/>
              </a:rPr>
              <a:t>Klavier</a:t>
            </a:r>
            <a:r>
              <a:rPr sz="2400" b="1" spc="-10" dirty="0">
                <a:latin typeface="Roboto"/>
                <a:cs typeface="Roboto"/>
              </a:rPr>
              <a:t> </a:t>
            </a:r>
            <a:r>
              <a:rPr sz="2400" b="1" spc="-5" dirty="0">
                <a:latin typeface="Roboto"/>
                <a:cs typeface="Roboto"/>
              </a:rPr>
              <a:t>spielen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2216150">
              <a:lnSpc>
                <a:spcPct val="100000"/>
              </a:lnSpc>
              <a:spcBef>
                <a:spcPts val="5"/>
              </a:spcBef>
            </a:pPr>
            <a:r>
              <a:rPr sz="2400" spc="-35" dirty="0">
                <a:latin typeface="Roboto"/>
                <a:cs typeface="Roboto"/>
              </a:rPr>
              <a:t>Töne </a:t>
            </a:r>
            <a:r>
              <a:rPr sz="2400" spc="-10" dirty="0">
                <a:latin typeface="Roboto"/>
                <a:cs typeface="Roboto"/>
              </a:rPr>
              <a:t>werden </a:t>
            </a:r>
            <a:r>
              <a:rPr sz="2400" spc="-5" dirty="0">
                <a:latin typeface="Roboto"/>
                <a:cs typeface="Roboto"/>
              </a:rPr>
              <a:t>über </a:t>
            </a:r>
            <a:r>
              <a:rPr sz="2400" dirty="0">
                <a:latin typeface="Roboto"/>
                <a:cs typeface="Roboto"/>
              </a:rPr>
              <a:t>die Pins</a:t>
            </a:r>
            <a:r>
              <a:rPr sz="2400" spc="-2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abgespielt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100" name="object 100"/>
          <p:cNvGrpSpPr/>
          <p:nvPr/>
        </p:nvGrpSpPr>
        <p:grpSpPr>
          <a:xfrm>
            <a:off x="10369561" y="8110352"/>
            <a:ext cx="619760" cy="619760"/>
            <a:chOff x="10369561" y="8110352"/>
            <a:chExt cx="619760" cy="619760"/>
          </a:xfrm>
        </p:grpSpPr>
        <p:sp>
          <p:nvSpPr>
            <p:cNvPr id="101" name="object 101"/>
            <p:cNvSpPr/>
            <p:nvPr/>
          </p:nvSpPr>
          <p:spPr>
            <a:xfrm>
              <a:off x="10622812" y="8345195"/>
              <a:ext cx="98450" cy="14659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10369561" y="8110352"/>
              <a:ext cx="619760" cy="619760"/>
            </a:xfrm>
            <a:custGeom>
              <a:avLst/>
              <a:gdLst/>
              <a:ahLst/>
              <a:cxnLst/>
              <a:rect l="l" t="t" r="r" b="b"/>
              <a:pathLst>
                <a:path w="619759" h="619759">
                  <a:moveTo>
                    <a:pt x="309778" y="0"/>
                  </a:moveTo>
                  <a:lnTo>
                    <a:pt x="264002" y="3358"/>
                  </a:lnTo>
                  <a:lnTo>
                    <a:pt x="220311" y="13116"/>
                  </a:lnTo>
                  <a:lnTo>
                    <a:pt x="179185" y="28792"/>
                  </a:lnTo>
                  <a:lnTo>
                    <a:pt x="141102" y="49908"/>
                  </a:lnTo>
                  <a:lnTo>
                    <a:pt x="106542" y="75984"/>
                  </a:lnTo>
                  <a:lnTo>
                    <a:pt x="75984" y="106542"/>
                  </a:lnTo>
                  <a:lnTo>
                    <a:pt x="49908" y="141102"/>
                  </a:lnTo>
                  <a:lnTo>
                    <a:pt x="28792" y="179185"/>
                  </a:lnTo>
                  <a:lnTo>
                    <a:pt x="13116" y="220311"/>
                  </a:lnTo>
                  <a:lnTo>
                    <a:pt x="3358" y="264002"/>
                  </a:lnTo>
                  <a:lnTo>
                    <a:pt x="0" y="309778"/>
                  </a:lnTo>
                  <a:lnTo>
                    <a:pt x="3358" y="355557"/>
                  </a:lnTo>
                  <a:lnTo>
                    <a:pt x="13116" y="399249"/>
                  </a:lnTo>
                  <a:lnTo>
                    <a:pt x="28792" y="440376"/>
                  </a:lnTo>
                  <a:lnTo>
                    <a:pt x="49908" y="478459"/>
                  </a:lnTo>
                  <a:lnTo>
                    <a:pt x="75984" y="513019"/>
                  </a:lnTo>
                  <a:lnTo>
                    <a:pt x="106542" y="543576"/>
                  </a:lnTo>
                  <a:lnTo>
                    <a:pt x="141102" y="569651"/>
                  </a:lnTo>
                  <a:lnTo>
                    <a:pt x="179185" y="590766"/>
                  </a:lnTo>
                  <a:lnTo>
                    <a:pt x="220311" y="606441"/>
                  </a:lnTo>
                  <a:lnTo>
                    <a:pt x="264002" y="616198"/>
                  </a:lnTo>
                  <a:lnTo>
                    <a:pt x="309778" y="619556"/>
                  </a:lnTo>
                  <a:lnTo>
                    <a:pt x="355554" y="616198"/>
                  </a:lnTo>
                  <a:lnTo>
                    <a:pt x="399244" y="606441"/>
                  </a:lnTo>
                  <a:lnTo>
                    <a:pt x="440371" y="590766"/>
                  </a:lnTo>
                  <a:lnTo>
                    <a:pt x="478454" y="569651"/>
                  </a:lnTo>
                  <a:lnTo>
                    <a:pt x="513014" y="543576"/>
                  </a:lnTo>
                  <a:lnTo>
                    <a:pt x="543571" y="513019"/>
                  </a:lnTo>
                  <a:lnTo>
                    <a:pt x="563620" y="486448"/>
                  </a:lnTo>
                  <a:lnTo>
                    <a:pt x="309778" y="486448"/>
                  </a:lnTo>
                  <a:lnTo>
                    <a:pt x="262811" y="480137"/>
                  </a:lnTo>
                  <a:lnTo>
                    <a:pt x="220608" y="462327"/>
                  </a:lnTo>
                  <a:lnTo>
                    <a:pt x="184853" y="434703"/>
                  </a:lnTo>
                  <a:lnTo>
                    <a:pt x="157228" y="398947"/>
                  </a:lnTo>
                  <a:lnTo>
                    <a:pt x="139419" y="356744"/>
                  </a:lnTo>
                  <a:lnTo>
                    <a:pt x="133108" y="309778"/>
                  </a:lnTo>
                  <a:lnTo>
                    <a:pt x="139419" y="262817"/>
                  </a:lnTo>
                  <a:lnTo>
                    <a:pt x="157228" y="220617"/>
                  </a:lnTo>
                  <a:lnTo>
                    <a:pt x="184853" y="184864"/>
                  </a:lnTo>
                  <a:lnTo>
                    <a:pt x="220608" y="157241"/>
                  </a:lnTo>
                  <a:lnTo>
                    <a:pt x="262811" y="139432"/>
                  </a:lnTo>
                  <a:lnTo>
                    <a:pt x="309778" y="133121"/>
                  </a:lnTo>
                  <a:lnTo>
                    <a:pt x="563626" y="133121"/>
                  </a:lnTo>
                  <a:lnTo>
                    <a:pt x="543571" y="106542"/>
                  </a:lnTo>
                  <a:lnTo>
                    <a:pt x="513014" y="75984"/>
                  </a:lnTo>
                  <a:lnTo>
                    <a:pt x="478454" y="49908"/>
                  </a:lnTo>
                  <a:lnTo>
                    <a:pt x="440371" y="28792"/>
                  </a:lnTo>
                  <a:lnTo>
                    <a:pt x="399244" y="13116"/>
                  </a:lnTo>
                  <a:lnTo>
                    <a:pt x="355554" y="3358"/>
                  </a:lnTo>
                  <a:lnTo>
                    <a:pt x="309778" y="0"/>
                  </a:lnTo>
                  <a:close/>
                </a:path>
                <a:path w="619759" h="619759">
                  <a:moveTo>
                    <a:pt x="563626" y="133121"/>
                  </a:moveTo>
                  <a:lnTo>
                    <a:pt x="309778" y="133121"/>
                  </a:lnTo>
                  <a:lnTo>
                    <a:pt x="356744" y="139432"/>
                  </a:lnTo>
                  <a:lnTo>
                    <a:pt x="398947" y="157241"/>
                  </a:lnTo>
                  <a:lnTo>
                    <a:pt x="434703" y="184864"/>
                  </a:lnTo>
                  <a:lnTo>
                    <a:pt x="462327" y="220617"/>
                  </a:lnTo>
                  <a:lnTo>
                    <a:pt x="480137" y="262817"/>
                  </a:lnTo>
                  <a:lnTo>
                    <a:pt x="486448" y="309778"/>
                  </a:lnTo>
                  <a:lnTo>
                    <a:pt x="480137" y="356744"/>
                  </a:lnTo>
                  <a:lnTo>
                    <a:pt x="462327" y="398947"/>
                  </a:lnTo>
                  <a:lnTo>
                    <a:pt x="434703" y="434703"/>
                  </a:lnTo>
                  <a:lnTo>
                    <a:pt x="398947" y="462327"/>
                  </a:lnTo>
                  <a:lnTo>
                    <a:pt x="356744" y="480137"/>
                  </a:lnTo>
                  <a:lnTo>
                    <a:pt x="309778" y="486448"/>
                  </a:lnTo>
                  <a:lnTo>
                    <a:pt x="563620" y="486448"/>
                  </a:lnTo>
                  <a:lnTo>
                    <a:pt x="590764" y="440376"/>
                  </a:lnTo>
                  <a:lnTo>
                    <a:pt x="606440" y="399249"/>
                  </a:lnTo>
                  <a:lnTo>
                    <a:pt x="616197" y="355557"/>
                  </a:lnTo>
                  <a:lnTo>
                    <a:pt x="619556" y="309778"/>
                  </a:lnTo>
                  <a:lnTo>
                    <a:pt x="616197" y="264002"/>
                  </a:lnTo>
                  <a:lnTo>
                    <a:pt x="606440" y="220311"/>
                  </a:lnTo>
                  <a:lnTo>
                    <a:pt x="590764" y="179185"/>
                  </a:lnTo>
                  <a:lnTo>
                    <a:pt x="569648" y="141102"/>
                  </a:lnTo>
                  <a:lnTo>
                    <a:pt x="563626" y="133121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3" name="object 103"/>
          <p:cNvGrpSpPr/>
          <p:nvPr/>
        </p:nvGrpSpPr>
        <p:grpSpPr>
          <a:xfrm>
            <a:off x="9513998" y="10410936"/>
            <a:ext cx="640715" cy="640715"/>
            <a:chOff x="9513998" y="10410936"/>
            <a:chExt cx="640715" cy="640715"/>
          </a:xfrm>
        </p:grpSpPr>
        <p:sp>
          <p:nvSpPr>
            <p:cNvPr id="104" name="object 104"/>
            <p:cNvSpPr/>
            <p:nvPr/>
          </p:nvSpPr>
          <p:spPr>
            <a:xfrm>
              <a:off x="9513998" y="10410936"/>
              <a:ext cx="640715" cy="640715"/>
            </a:xfrm>
            <a:custGeom>
              <a:avLst/>
              <a:gdLst/>
              <a:ahLst/>
              <a:cxnLst/>
              <a:rect l="l" t="t" r="r" b="b"/>
              <a:pathLst>
                <a:path w="640715" h="640715">
                  <a:moveTo>
                    <a:pt x="320052" y="0"/>
                  </a:moveTo>
                  <a:lnTo>
                    <a:pt x="272758" y="3470"/>
                  </a:lnTo>
                  <a:lnTo>
                    <a:pt x="227617" y="13550"/>
                  </a:lnTo>
                  <a:lnTo>
                    <a:pt x="185127" y="29746"/>
                  </a:lnTo>
                  <a:lnTo>
                    <a:pt x="145781" y="51562"/>
                  </a:lnTo>
                  <a:lnTo>
                    <a:pt x="110075" y="78504"/>
                  </a:lnTo>
                  <a:lnTo>
                    <a:pt x="78504" y="110075"/>
                  </a:lnTo>
                  <a:lnTo>
                    <a:pt x="51562" y="145781"/>
                  </a:lnTo>
                  <a:lnTo>
                    <a:pt x="29746" y="185127"/>
                  </a:lnTo>
                  <a:lnTo>
                    <a:pt x="13550" y="227617"/>
                  </a:lnTo>
                  <a:lnTo>
                    <a:pt x="3470" y="272758"/>
                  </a:lnTo>
                  <a:lnTo>
                    <a:pt x="0" y="320052"/>
                  </a:lnTo>
                  <a:lnTo>
                    <a:pt x="3470" y="367347"/>
                  </a:lnTo>
                  <a:lnTo>
                    <a:pt x="13550" y="412487"/>
                  </a:lnTo>
                  <a:lnTo>
                    <a:pt x="29746" y="454978"/>
                  </a:lnTo>
                  <a:lnTo>
                    <a:pt x="51562" y="494324"/>
                  </a:lnTo>
                  <a:lnTo>
                    <a:pt x="78504" y="530030"/>
                  </a:lnTo>
                  <a:lnTo>
                    <a:pt x="110075" y="561601"/>
                  </a:lnTo>
                  <a:lnTo>
                    <a:pt x="145781" y="588542"/>
                  </a:lnTo>
                  <a:lnTo>
                    <a:pt x="185127" y="610358"/>
                  </a:lnTo>
                  <a:lnTo>
                    <a:pt x="227617" y="626554"/>
                  </a:lnTo>
                  <a:lnTo>
                    <a:pt x="272758" y="636635"/>
                  </a:lnTo>
                  <a:lnTo>
                    <a:pt x="320052" y="640105"/>
                  </a:lnTo>
                  <a:lnTo>
                    <a:pt x="367347" y="636635"/>
                  </a:lnTo>
                  <a:lnTo>
                    <a:pt x="412487" y="626554"/>
                  </a:lnTo>
                  <a:lnTo>
                    <a:pt x="454978" y="610358"/>
                  </a:lnTo>
                  <a:lnTo>
                    <a:pt x="494324" y="588542"/>
                  </a:lnTo>
                  <a:lnTo>
                    <a:pt x="530030" y="561601"/>
                  </a:lnTo>
                  <a:lnTo>
                    <a:pt x="561601" y="530030"/>
                  </a:lnTo>
                  <a:lnTo>
                    <a:pt x="588542" y="494324"/>
                  </a:lnTo>
                  <a:lnTo>
                    <a:pt x="610358" y="454978"/>
                  </a:lnTo>
                  <a:lnTo>
                    <a:pt x="626554" y="412487"/>
                  </a:lnTo>
                  <a:lnTo>
                    <a:pt x="636635" y="367347"/>
                  </a:lnTo>
                  <a:lnTo>
                    <a:pt x="640105" y="320052"/>
                  </a:lnTo>
                  <a:lnTo>
                    <a:pt x="636635" y="272758"/>
                  </a:lnTo>
                  <a:lnTo>
                    <a:pt x="626554" y="227617"/>
                  </a:lnTo>
                  <a:lnTo>
                    <a:pt x="610358" y="185127"/>
                  </a:lnTo>
                  <a:lnTo>
                    <a:pt x="588542" y="145781"/>
                  </a:lnTo>
                  <a:lnTo>
                    <a:pt x="561601" y="110075"/>
                  </a:lnTo>
                  <a:lnTo>
                    <a:pt x="530030" y="78504"/>
                  </a:lnTo>
                  <a:lnTo>
                    <a:pt x="494324" y="51562"/>
                  </a:lnTo>
                  <a:lnTo>
                    <a:pt x="454978" y="29746"/>
                  </a:lnTo>
                  <a:lnTo>
                    <a:pt x="412487" y="13550"/>
                  </a:lnTo>
                  <a:lnTo>
                    <a:pt x="367347" y="3470"/>
                  </a:lnTo>
                  <a:lnTo>
                    <a:pt x="320052" y="0"/>
                  </a:lnTo>
                  <a:close/>
                </a:path>
              </a:pathLst>
            </a:custGeom>
            <a:solidFill>
              <a:srgbClr val="F9C6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9773940" y="10571392"/>
              <a:ext cx="120650" cy="319405"/>
            </a:xfrm>
            <a:custGeom>
              <a:avLst/>
              <a:gdLst/>
              <a:ahLst/>
              <a:cxnLst/>
              <a:rect l="l" t="t" r="r" b="b"/>
              <a:pathLst>
                <a:path w="120650" h="319404">
                  <a:moveTo>
                    <a:pt x="91693" y="97789"/>
                  </a:moveTo>
                  <a:lnTo>
                    <a:pt x="0" y="97789"/>
                  </a:lnTo>
                  <a:lnTo>
                    <a:pt x="0" y="133794"/>
                  </a:lnTo>
                  <a:lnTo>
                    <a:pt x="31927" y="139903"/>
                  </a:lnTo>
                  <a:lnTo>
                    <a:pt x="31927" y="277266"/>
                  </a:lnTo>
                  <a:lnTo>
                    <a:pt x="3060" y="283375"/>
                  </a:lnTo>
                  <a:lnTo>
                    <a:pt x="3060" y="319201"/>
                  </a:lnTo>
                  <a:lnTo>
                    <a:pt x="120218" y="319201"/>
                  </a:lnTo>
                  <a:lnTo>
                    <a:pt x="120218" y="283375"/>
                  </a:lnTo>
                  <a:lnTo>
                    <a:pt x="91693" y="277266"/>
                  </a:lnTo>
                  <a:lnTo>
                    <a:pt x="91693" y="97789"/>
                  </a:lnTo>
                  <a:close/>
                </a:path>
                <a:path w="120650" h="319404">
                  <a:moveTo>
                    <a:pt x="91693" y="0"/>
                  </a:moveTo>
                  <a:lnTo>
                    <a:pt x="31927" y="0"/>
                  </a:lnTo>
                  <a:lnTo>
                    <a:pt x="31927" y="45669"/>
                  </a:lnTo>
                  <a:lnTo>
                    <a:pt x="91693" y="45669"/>
                  </a:lnTo>
                  <a:lnTo>
                    <a:pt x="9169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6" name="object 106"/>
          <p:cNvSpPr txBox="1"/>
          <p:nvPr/>
        </p:nvSpPr>
        <p:spPr>
          <a:xfrm>
            <a:off x="11671300" y="10462259"/>
            <a:ext cx="502729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2400" i="1" spc="-10" dirty="0">
                <a:solidFill>
                  <a:srgbClr val="878787"/>
                </a:solidFill>
                <a:latin typeface="Roboto"/>
                <a:cs typeface="Roboto"/>
              </a:rPr>
              <a:t>Zwei </a:t>
            </a:r>
            <a:r>
              <a:rPr sz="2400" i="1" spc="-5" dirty="0">
                <a:solidFill>
                  <a:srgbClr val="878787"/>
                </a:solidFill>
                <a:latin typeface="Roboto"/>
                <a:cs typeface="Roboto"/>
              </a:rPr>
              <a:t>Calliope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minis zusammen</a:t>
            </a:r>
            <a:r>
              <a:rPr sz="2400" i="1" spc="-85" dirty="0">
                <a:solidFill>
                  <a:srgbClr val="878787"/>
                </a:solidFill>
                <a:latin typeface="Roboto"/>
                <a:cs typeface="Roboto"/>
              </a:rPr>
              <a:t> </a:t>
            </a:r>
            <a:r>
              <a:rPr sz="2400" i="1" spc="-5" dirty="0">
                <a:solidFill>
                  <a:srgbClr val="878787"/>
                </a:solidFill>
                <a:latin typeface="Roboto"/>
                <a:cs typeface="Roboto"/>
              </a:rPr>
              <a:t>bilden 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eine </a:t>
            </a:r>
            <a:r>
              <a:rPr sz="2400" i="1" spc="-10" dirty="0">
                <a:solidFill>
                  <a:srgbClr val="878787"/>
                </a:solidFill>
                <a:latin typeface="Roboto"/>
                <a:cs typeface="Roboto"/>
              </a:rPr>
              <a:t>Oktave</a:t>
            </a:r>
            <a:r>
              <a:rPr sz="2400" i="1" spc="-5" dirty="0">
                <a:solidFill>
                  <a:srgbClr val="878787"/>
                </a:solidFill>
                <a:latin typeface="Roboto"/>
                <a:cs typeface="Roboto"/>
              </a:rPr>
              <a:t>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:)</a:t>
            </a:r>
            <a:endParaRPr sz="2400">
              <a:latin typeface="Roboto"/>
              <a:cs typeface="Robo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70002" y="2184400"/>
            <a:ext cx="1473835" cy="457200"/>
          </a:xfrm>
          <a:custGeom>
            <a:avLst/>
            <a:gdLst/>
            <a:ahLst/>
            <a:cxnLst/>
            <a:rect l="l" t="t" r="r" b="b"/>
            <a:pathLst>
              <a:path w="1473835" h="457200">
                <a:moveTo>
                  <a:pt x="1381874" y="0"/>
                </a:moveTo>
                <a:lnTo>
                  <a:pt x="91351" y="0"/>
                </a:lnTo>
                <a:lnTo>
                  <a:pt x="55790" y="7178"/>
                </a:lnTo>
                <a:lnTo>
                  <a:pt x="26754" y="26754"/>
                </a:lnTo>
                <a:lnTo>
                  <a:pt x="7178" y="55790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1381874" y="457200"/>
                </a:lnTo>
                <a:lnTo>
                  <a:pt x="1417434" y="450021"/>
                </a:lnTo>
                <a:lnTo>
                  <a:pt x="1446471" y="430445"/>
                </a:lnTo>
                <a:lnTo>
                  <a:pt x="1466047" y="401409"/>
                </a:lnTo>
                <a:lnTo>
                  <a:pt x="1473225" y="365848"/>
                </a:lnTo>
                <a:lnTo>
                  <a:pt x="1473225" y="91351"/>
                </a:lnTo>
                <a:lnTo>
                  <a:pt x="1466047" y="55790"/>
                </a:lnTo>
                <a:lnTo>
                  <a:pt x="1446471" y="26754"/>
                </a:lnTo>
                <a:lnTo>
                  <a:pt x="1417434" y="7178"/>
                </a:lnTo>
                <a:lnTo>
                  <a:pt x="1381874" y="0"/>
                </a:lnTo>
                <a:close/>
              </a:path>
            </a:pathLst>
          </a:custGeom>
          <a:solidFill>
            <a:srgbClr val="6CB8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402820" y="2217092"/>
            <a:ext cx="1122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LEICHT</a:t>
            </a:r>
            <a:endParaRPr sz="2400">
              <a:latin typeface="Roboto Mono"/>
              <a:cs typeface="Roboto Mono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7622337" y="1436408"/>
            <a:ext cx="1206500" cy="1206500"/>
            <a:chOff x="7622337" y="1436408"/>
            <a:chExt cx="1206500" cy="1206500"/>
          </a:xfrm>
        </p:grpSpPr>
        <p:sp>
          <p:nvSpPr>
            <p:cNvPr id="5" name="object 5"/>
            <p:cNvSpPr/>
            <p:nvPr/>
          </p:nvSpPr>
          <p:spPr>
            <a:xfrm>
              <a:off x="7622337" y="1436407"/>
              <a:ext cx="374650" cy="1207135"/>
            </a:xfrm>
            <a:custGeom>
              <a:avLst/>
              <a:gdLst/>
              <a:ahLst/>
              <a:cxnLst/>
              <a:rect l="l" t="t" r="r" b="b"/>
              <a:pathLst>
                <a:path w="374650" h="1207135">
                  <a:moveTo>
                    <a:pt x="41592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592" y="1206512"/>
                  </a:lnTo>
                  <a:lnTo>
                    <a:pt x="41592" y="915276"/>
                  </a:lnTo>
                  <a:close/>
                </a:path>
                <a:path w="374650" h="1207135">
                  <a:moveTo>
                    <a:pt x="41592" y="665657"/>
                  </a:moveTo>
                  <a:lnTo>
                    <a:pt x="0" y="665657"/>
                  </a:lnTo>
                  <a:lnTo>
                    <a:pt x="0" y="873683"/>
                  </a:lnTo>
                  <a:lnTo>
                    <a:pt x="41592" y="873683"/>
                  </a:lnTo>
                  <a:lnTo>
                    <a:pt x="41592" y="665657"/>
                  </a:lnTo>
                  <a:close/>
                </a:path>
                <a:path w="374650" h="1207135">
                  <a:moveTo>
                    <a:pt x="41592" y="582447"/>
                  </a:moveTo>
                  <a:lnTo>
                    <a:pt x="0" y="582447"/>
                  </a:lnTo>
                  <a:lnTo>
                    <a:pt x="0" y="624052"/>
                  </a:lnTo>
                  <a:lnTo>
                    <a:pt x="41592" y="624052"/>
                  </a:lnTo>
                  <a:lnTo>
                    <a:pt x="41592" y="582447"/>
                  </a:lnTo>
                  <a:close/>
                </a:path>
                <a:path w="374650" h="1207135">
                  <a:moveTo>
                    <a:pt x="41592" y="416039"/>
                  </a:moveTo>
                  <a:lnTo>
                    <a:pt x="0" y="416039"/>
                  </a:lnTo>
                  <a:lnTo>
                    <a:pt x="0" y="457644"/>
                  </a:lnTo>
                  <a:lnTo>
                    <a:pt x="41592" y="457644"/>
                  </a:lnTo>
                  <a:lnTo>
                    <a:pt x="41592" y="416039"/>
                  </a:lnTo>
                  <a:close/>
                </a:path>
                <a:path w="374650" h="1207135">
                  <a:moveTo>
                    <a:pt x="41592" y="332828"/>
                  </a:moveTo>
                  <a:lnTo>
                    <a:pt x="0" y="332828"/>
                  </a:lnTo>
                  <a:lnTo>
                    <a:pt x="0" y="374434"/>
                  </a:lnTo>
                  <a:lnTo>
                    <a:pt x="41592" y="374434"/>
                  </a:lnTo>
                  <a:lnTo>
                    <a:pt x="41592" y="332828"/>
                  </a:lnTo>
                  <a:close/>
                </a:path>
                <a:path w="374650" h="1207135">
                  <a:moveTo>
                    <a:pt x="41592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592" y="291236"/>
                  </a:lnTo>
                  <a:lnTo>
                    <a:pt x="41592" y="166420"/>
                  </a:lnTo>
                  <a:lnTo>
                    <a:pt x="41592" y="83210"/>
                  </a:lnTo>
                  <a:lnTo>
                    <a:pt x="41592" y="0"/>
                  </a:lnTo>
                  <a:close/>
                </a:path>
                <a:path w="374650" h="1207135">
                  <a:moveTo>
                    <a:pt x="83210" y="374434"/>
                  </a:moveTo>
                  <a:lnTo>
                    <a:pt x="41605" y="374434"/>
                  </a:lnTo>
                  <a:lnTo>
                    <a:pt x="41605" y="416039"/>
                  </a:lnTo>
                  <a:lnTo>
                    <a:pt x="83210" y="416039"/>
                  </a:lnTo>
                  <a:lnTo>
                    <a:pt x="83210" y="374434"/>
                  </a:lnTo>
                  <a:close/>
                </a:path>
                <a:path w="374650" h="1207135">
                  <a:moveTo>
                    <a:pt x="166408" y="1164894"/>
                  </a:moveTo>
                  <a:lnTo>
                    <a:pt x="124815" y="1164894"/>
                  </a:lnTo>
                  <a:lnTo>
                    <a:pt x="83210" y="1164894"/>
                  </a:lnTo>
                  <a:lnTo>
                    <a:pt x="41605" y="1164894"/>
                  </a:lnTo>
                  <a:lnTo>
                    <a:pt x="41605" y="1206500"/>
                  </a:lnTo>
                  <a:lnTo>
                    <a:pt x="83210" y="1206500"/>
                  </a:lnTo>
                  <a:lnTo>
                    <a:pt x="124815" y="1206500"/>
                  </a:lnTo>
                  <a:lnTo>
                    <a:pt x="166408" y="1206500"/>
                  </a:lnTo>
                  <a:lnTo>
                    <a:pt x="166408" y="1164894"/>
                  </a:lnTo>
                  <a:close/>
                </a:path>
                <a:path w="374650" h="1207135">
                  <a:moveTo>
                    <a:pt x="166408" y="998486"/>
                  </a:moveTo>
                  <a:lnTo>
                    <a:pt x="124815" y="998486"/>
                  </a:lnTo>
                  <a:lnTo>
                    <a:pt x="83210" y="998486"/>
                  </a:lnTo>
                  <a:lnTo>
                    <a:pt x="83210" y="1123302"/>
                  </a:lnTo>
                  <a:lnTo>
                    <a:pt x="124815" y="1123302"/>
                  </a:lnTo>
                  <a:lnTo>
                    <a:pt x="166408" y="1123302"/>
                  </a:lnTo>
                  <a:lnTo>
                    <a:pt x="166408" y="998486"/>
                  </a:lnTo>
                  <a:close/>
                </a:path>
                <a:path w="374650" h="1207135">
                  <a:moveTo>
                    <a:pt x="166408" y="915276"/>
                  </a:moveTo>
                  <a:lnTo>
                    <a:pt x="124815" y="915276"/>
                  </a:lnTo>
                  <a:lnTo>
                    <a:pt x="83210" y="915276"/>
                  </a:lnTo>
                  <a:lnTo>
                    <a:pt x="41605" y="915276"/>
                  </a:lnTo>
                  <a:lnTo>
                    <a:pt x="41605" y="956881"/>
                  </a:lnTo>
                  <a:lnTo>
                    <a:pt x="83210" y="956881"/>
                  </a:lnTo>
                  <a:lnTo>
                    <a:pt x="124815" y="956881"/>
                  </a:lnTo>
                  <a:lnTo>
                    <a:pt x="166408" y="956881"/>
                  </a:lnTo>
                  <a:lnTo>
                    <a:pt x="166408" y="915276"/>
                  </a:lnTo>
                  <a:close/>
                </a:path>
                <a:path w="374650" h="1207135">
                  <a:moveTo>
                    <a:pt x="166408" y="582447"/>
                  </a:moveTo>
                  <a:lnTo>
                    <a:pt x="124815" y="582447"/>
                  </a:lnTo>
                  <a:lnTo>
                    <a:pt x="83210" y="582447"/>
                  </a:lnTo>
                  <a:lnTo>
                    <a:pt x="83210" y="540854"/>
                  </a:lnTo>
                  <a:lnTo>
                    <a:pt x="124815" y="540854"/>
                  </a:lnTo>
                  <a:lnTo>
                    <a:pt x="124815" y="499249"/>
                  </a:lnTo>
                  <a:lnTo>
                    <a:pt x="83210" y="499249"/>
                  </a:lnTo>
                  <a:lnTo>
                    <a:pt x="41605" y="499249"/>
                  </a:lnTo>
                  <a:lnTo>
                    <a:pt x="41605" y="624065"/>
                  </a:lnTo>
                  <a:lnTo>
                    <a:pt x="83210" y="624065"/>
                  </a:lnTo>
                  <a:lnTo>
                    <a:pt x="83210" y="665657"/>
                  </a:lnTo>
                  <a:lnTo>
                    <a:pt x="41605" y="665657"/>
                  </a:lnTo>
                  <a:lnTo>
                    <a:pt x="41605" y="748880"/>
                  </a:lnTo>
                  <a:lnTo>
                    <a:pt x="83210" y="748880"/>
                  </a:lnTo>
                  <a:lnTo>
                    <a:pt x="83210" y="790460"/>
                  </a:lnTo>
                  <a:lnTo>
                    <a:pt x="124815" y="790460"/>
                  </a:lnTo>
                  <a:lnTo>
                    <a:pt x="124815" y="832078"/>
                  </a:lnTo>
                  <a:lnTo>
                    <a:pt x="166408" y="832078"/>
                  </a:lnTo>
                  <a:lnTo>
                    <a:pt x="166408" y="748868"/>
                  </a:lnTo>
                  <a:lnTo>
                    <a:pt x="124815" y="748868"/>
                  </a:lnTo>
                  <a:lnTo>
                    <a:pt x="124815" y="665657"/>
                  </a:lnTo>
                  <a:lnTo>
                    <a:pt x="166408" y="665657"/>
                  </a:lnTo>
                  <a:lnTo>
                    <a:pt x="166408" y="582447"/>
                  </a:lnTo>
                  <a:close/>
                </a:path>
                <a:path w="374650" h="1207135">
                  <a:moveTo>
                    <a:pt x="166408" y="332828"/>
                  </a:moveTo>
                  <a:lnTo>
                    <a:pt x="124815" y="332828"/>
                  </a:lnTo>
                  <a:lnTo>
                    <a:pt x="83210" y="332828"/>
                  </a:lnTo>
                  <a:lnTo>
                    <a:pt x="83210" y="374434"/>
                  </a:lnTo>
                  <a:lnTo>
                    <a:pt x="124815" y="374434"/>
                  </a:lnTo>
                  <a:lnTo>
                    <a:pt x="124815" y="416039"/>
                  </a:lnTo>
                  <a:lnTo>
                    <a:pt x="83210" y="416039"/>
                  </a:lnTo>
                  <a:lnTo>
                    <a:pt x="83210" y="457644"/>
                  </a:lnTo>
                  <a:lnTo>
                    <a:pt x="124815" y="457644"/>
                  </a:lnTo>
                  <a:lnTo>
                    <a:pt x="166408" y="457644"/>
                  </a:lnTo>
                  <a:lnTo>
                    <a:pt x="166408" y="332828"/>
                  </a:lnTo>
                  <a:close/>
                </a:path>
                <a:path w="374650" h="1207135">
                  <a:moveTo>
                    <a:pt x="166408" y="249631"/>
                  </a:moveTo>
                  <a:lnTo>
                    <a:pt x="124815" y="249631"/>
                  </a:lnTo>
                  <a:lnTo>
                    <a:pt x="83210" y="249631"/>
                  </a:lnTo>
                  <a:lnTo>
                    <a:pt x="41605" y="249631"/>
                  </a:lnTo>
                  <a:lnTo>
                    <a:pt x="41605" y="291236"/>
                  </a:lnTo>
                  <a:lnTo>
                    <a:pt x="83210" y="291236"/>
                  </a:lnTo>
                  <a:lnTo>
                    <a:pt x="124815" y="291236"/>
                  </a:lnTo>
                  <a:lnTo>
                    <a:pt x="166408" y="291236"/>
                  </a:lnTo>
                  <a:lnTo>
                    <a:pt x="166408" y="249631"/>
                  </a:lnTo>
                  <a:close/>
                </a:path>
                <a:path w="374650" h="1207135">
                  <a:moveTo>
                    <a:pt x="166408" y="83210"/>
                  </a:moveTo>
                  <a:lnTo>
                    <a:pt x="124815" y="83210"/>
                  </a:lnTo>
                  <a:lnTo>
                    <a:pt x="83210" y="83210"/>
                  </a:lnTo>
                  <a:lnTo>
                    <a:pt x="83210" y="166420"/>
                  </a:lnTo>
                  <a:lnTo>
                    <a:pt x="83210" y="208026"/>
                  </a:lnTo>
                  <a:lnTo>
                    <a:pt x="124815" y="208026"/>
                  </a:lnTo>
                  <a:lnTo>
                    <a:pt x="166408" y="208026"/>
                  </a:lnTo>
                  <a:lnTo>
                    <a:pt x="166408" y="166420"/>
                  </a:lnTo>
                  <a:lnTo>
                    <a:pt x="166408" y="83210"/>
                  </a:lnTo>
                  <a:close/>
                </a:path>
                <a:path w="374650" h="1207135">
                  <a:moveTo>
                    <a:pt x="166408" y="0"/>
                  </a:moveTo>
                  <a:lnTo>
                    <a:pt x="124815" y="0"/>
                  </a:lnTo>
                  <a:lnTo>
                    <a:pt x="83210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210" y="41605"/>
                  </a:lnTo>
                  <a:lnTo>
                    <a:pt x="124815" y="41605"/>
                  </a:lnTo>
                  <a:lnTo>
                    <a:pt x="166408" y="41605"/>
                  </a:lnTo>
                  <a:lnTo>
                    <a:pt x="166408" y="0"/>
                  </a:lnTo>
                  <a:close/>
                </a:path>
                <a:path w="374650" h="1207135">
                  <a:moveTo>
                    <a:pt x="208026" y="998486"/>
                  </a:moveTo>
                  <a:lnTo>
                    <a:pt x="166420" y="998486"/>
                  </a:lnTo>
                  <a:lnTo>
                    <a:pt x="166420" y="1123302"/>
                  </a:lnTo>
                  <a:lnTo>
                    <a:pt x="208026" y="1123302"/>
                  </a:lnTo>
                  <a:lnTo>
                    <a:pt x="208026" y="998486"/>
                  </a:lnTo>
                  <a:close/>
                </a:path>
                <a:path w="374650" h="1207135">
                  <a:moveTo>
                    <a:pt x="208026" y="83210"/>
                  </a:moveTo>
                  <a:lnTo>
                    <a:pt x="166420" y="83210"/>
                  </a:lnTo>
                  <a:lnTo>
                    <a:pt x="166420" y="166420"/>
                  </a:lnTo>
                  <a:lnTo>
                    <a:pt x="166420" y="208026"/>
                  </a:lnTo>
                  <a:lnTo>
                    <a:pt x="208026" y="208026"/>
                  </a:lnTo>
                  <a:lnTo>
                    <a:pt x="208026" y="166420"/>
                  </a:lnTo>
                  <a:lnTo>
                    <a:pt x="208026" y="83210"/>
                  </a:lnTo>
                  <a:close/>
                </a:path>
                <a:path w="374650" h="1207135">
                  <a:moveTo>
                    <a:pt x="291223" y="915276"/>
                  </a:moveTo>
                  <a:lnTo>
                    <a:pt x="249618" y="915276"/>
                  </a:lnTo>
                  <a:lnTo>
                    <a:pt x="208026" y="915276"/>
                  </a:lnTo>
                  <a:lnTo>
                    <a:pt x="166420" y="915276"/>
                  </a:lnTo>
                  <a:lnTo>
                    <a:pt x="166420" y="956881"/>
                  </a:lnTo>
                  <a:lnTo>
                    <a:pt x="208013" y="956881"/>
                  </a:lnTo>
                  <a:lnTo>
                    <a:pt x="249618" y="956881"/>
                  </a:lnTo>
                  <a:lnTo>
                    <a:pt x="249618" y="1164894"/>
                  </a:lnTo>
                  <a:lnTo>
                    <a:pt x="208026" y="1164894"/>
                  </a:lnTo>
                  <a:lnTo>
                    <a:pt x="166420" y="1164894"/>
                  </a:lnTo>
                  <a:lnTo>
                    <a:pt x="166420" y="1206500"/>
                  </a:lnTo>
                  <a:lnTo>
                    <a:pt x="208013" y="1206500"/>
                  </a:lnTo>
                  <a:lnTo>
                    <a:pt x="249618" y="1206500"/>
                  </a:lnTo>
                  <a:lnTo>
                    <a:pt x="291223" y="1206512"/>
                  </a:lnTo>
                  <a:lnTo>
                    <a:pt x="291223" y="915276"/>
                  </a:lnTo>
                  <a:close/>
                </a:path>
                <a:path w="374650" h="1207135">
                  <a:moveTo>
                    <a:pt x="291223" y="416039"/>
                  </a:moveTo>
                  <a:lnTo>
                    <a:pt x="249618" y="416039"/>
                  </a:lnTo>
                  <a:lnTo>
                    <a:pt x="208013" y="416039"/>
                  </a:lnTo>
                  <a:lnTo>
                    <a:pt x="208013" y="457644"/>
                  </a:lnTo>
                  <a:lnTo>
                    <a:pt x="249618" y="457644"/>
                  </a:lnTo>
                  <a:lnTo>
                    <a:pt x="291223" y="457644"/>
                  </a:lnTo>
                  <a:lnTo>
                    <a:pt x="291223" y="416039"/>
                  </a:lnTo>
                  <a:close/>
                </a:path>
                <a:path w="374650" h="1207135">
                  <a:moveTo>
                    <a:pt x="291223" y="332828"/>
                  </a:moveTo>
                  <a:lnTo>
                    <a:pt x="249618" y="332828"/>
                  </a:lnTo>
                  <a:lnTo>
                    <a:pt x="208026" y="332828"/>
                  </a:lnTo>
                  <a:lnTo>
                    <a:pt x="166420" y="332828"/>
                  </a:lnTo>
                  <a:lnTo>
                    <a:pt x="166420" y="374434"/>
                  </a:lnTo>
                  <a:lnTo>
                    <a:pt x="208013" y="374434"/>
                  </a:lnTo>
                  <a:lnTo>
                    <a:pt x="249618" y="374434"/>
                  </a:lnTo>
                  <a:lnTo>
                    <a:pt x="291223" y="374434"/>
                  </a:lnTo>
                  <a:lnTo>
                    <a:pt x="291223" y="332828"/>
                  </a:lnTo>
                  <a:close/>
                </a:path>
                <a:path w="374650" h="1207135">
                  <a:moveTo>
                    <a:pt x="291223" y="0"/>
                  </a:moveTo>
                  <a:lnTo>
                    <a:pt x="249618" y="0"/>
                  </a:lnTo>
                  <a:lnTo>
                    <a:pt x="208026" y="0"/>
                  </a:lnTo>
                  <a:lnTo>
                    <a:pt x="166420" y="0"/>
                  </a:lnTo>
                  <a:lnTo>
                    <a:pt x="166420" y="41605"/>
                  </a:lnTo>
                  <a:lnTo>
                    <a:pt x="208013" y="41605"/>
                  </a:lnTo>
                  <a:lnTo>
                    <a:pt x="249618" y="41605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49618" y="249631"/>
                  </a:lnTo>
                  <a:lnTo>
                    <a:pt x="208026" y="249631"/>
                  </a:lnTo>
                  <a:lnTo>
                    <a:pt x="166420" y="249631"/>
                  </a:lnTo>
                  <a:lnTo>
                    <a:pt x="166420" y="291236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0"/>
                  </a:lnTo>
                  <a:close/>
                </a:path>
                <a:path w="374650" h="1207135">
                  <a:moveTo>
                    <a:pt x="332828" y="748868"/>
                  </a:moveTo>
                  <a:lnTo>
                    <a:pt x="291223" y="748868"/>
                  </a:lnTo>
                  <a:lnTo>
                    <a:pt x="249618" y="748868"/>
                  </a:lnTo>
                  <a:lnTo>
                    <a:pt x="249618" y="707263"/>
                  </a:lnTo>
                  <a:lnTo>
                    <a:pt x="291223" y="707263"/>
                  </a:lnTo>
                  <a:lnTo>
                    <a:pt x="291223" y="665657"/>
                  </a:lnTo>
                  <a:lnTo>
                    <a:pt x="249618" y="665657"/>
                  </a:lnTo>
                  <a:lnTo>
                    <a:pt x="208026" y="665657"/>
                  </a:lnTo>
                  <a:lnTo>
                    <a:pt x="208026" y="624052"/>
                  </a:lnTo>
                  <a:lnTo>
                    <a:pt x="166420" y="624052"/>
                  </a:lnTo>
                  <a:lnTo>
                    <a:pt x="166420" y="665657"/>
                  </a:lnTo>
                  <a:lnTo>
                    <a:pt x="208013" y="665657"/>
                  </a:lnTo>
                  <a:lnTo>
                    <a:pt x="208013" y="707263"/>
                  </a:lnTo>
                  <a:lnTo>
                    <a:pt x="166420" y="707263"/>
                  </a:lnTo>
                  <a:lnTo>
                    <a:pt x="166420" y="748868"/>
                  </a:lnTo>
                  <a:lnTo>
                    <a:pt x="208013" y="748868"/>
                  </a:lnTo>
                  <a:lnTo>
                    <a:pt x="249618" y="748880"/>
                  </a:lnTo>
                  <a:lnTo>
                    <a:pt x="249618" y="790473"/>
                  </a:lnTo>
                  <a:lnTo>
                    <a:pt x="291223" y="790473"/>
                  </a:lnTo>
                  <a:lnTo>
                    <a:pt x="291223" y="832065"/>
                  </a:lnTo>
                  <a:lnTo>
                    <a:pt x="249618" y="832065"/>
                  </a:lnTo>
                  <a:lnTo>
                    <a:pt x="208026" y="832065"/>
                  </a:lnTo>
                  <a:lnTo>
                    <a:pt x="208026" y="790473"/>
                  </a:lnTo>
                  <a:lnTo>
                    <a:pt x="166420" y="790473"/>
                  </a:lnTo>
                  <a:lnTo>
                    <a:pt x="166420" y="873683"/>
                  </a:lnTo>
                  <a:lnTo>
                    <a:pt x="208026" y="873683"/>
                  </a:lnTo>
                  <a:lnTo>
                    <a:pt x="249618" y="873671"/>
                  </a:lnTo>
                  <a:lnTo>
                    <a:pt x="291223" y="873671"/>
                  </a:lnTo>
                  <a:lnTo>
                    <a:pt x="291223" y="832078"/>
                  </a:lnTo>
                  <a:lnTo>
                    <a:pt x="332828" y="832078"/>
                  </a:lnTo>
                  <a:lnTo>
                    <a:pt x="332828" y="748868"/>
                  </a:lnTo>
                  <a:close/>
                </a:path>
                <a:path w="374650" h="1207135">
                  <a:moveTo>
                    <a:pt x="332828" y="457644"/>
                  </a:moveTo>
                  <a:lnTo>
                    <a:pt x="291223" y="457644"/>
                  </a:lnTo>
                  <a:lnTo>
                    <a:pt x="291223" y="499249"/>
                  </a:lnTo>
                  <a:lnTo>
                    <a:pt x="249618" y="499249"/>
                  </a:lnTo>
                  <a:lnTo>
                    <a:pt x="249618" y="540854"/>
                  </a:lnTo>
                  <a:lnTo>
                    <a:pt x="291223" y="540854"/>
                  </a:lnTo>
                  <a:lnTo>
                    <a:pt x="291223" y="582447"/>
                  </a:lnTo>
                  <a:lnTo>
                    <a:pt x="249618" y="582447"/>
                  </a:lnTo>
                  <a:lnTo>
                    <a:pt x="249618" y="624052"/>
                  </a:lnTo>
                  <a:lnTo>
                    <a:pt x="291223" y="624052"/>
                  </a:lnTo>
                  <a:lnTo>
                    <a:pt x="332828" y="624052"/>
                  </a:lnTo>
                  <a:lnTo>
                    <a:pt x="332828" y="457644"/>
                  </a:lnTo>
                  <a:close/>
                </a:path>
                <a:path w="374650" h="1207135">
                  <a:moveTo>
                    <a:pt x="374421" y="374434"/>
                  </a:moveTo>
                  <a:lnTo>
                    <a:pt x="332828" y="374434"/>
                  </a:lnTo>
                  <a:lnTo>
                    <a:pt x="332828" y="457644"/>
                  </a:lnTo>
                  <a:lnTo>
                    <a:pt x="374421" y="457644"/>
                  </a:lnTo>
                  <a:lnTo>
                    <a:pt x="374421" y="374434"/>
                  </a:lnTo>
                  <a:close/>
                </a:path>
                <a:path w="374650" h="1207135">
                  <a:moveTo>
                    <a:pt x="374421" y="83210"/>
                  </a:moveTo>
                  <a:lnTo>
                    <a:pt x="332828" y="83210"/>
                  </a:lnTo>
                  <a:lnTo>
                    <a:pt x="332828" y="166420"/>
                  </a:lnTo>
                  <a:lnTo>
                    <a:pt x="332828" y="332828"/>
                  </a:lnTo>
                  <a:lnTo>
                    <a:pt x="374421" y="332828"/>
                  </a:lnTo>
                  <a:lnTo>
                    <a:pt x="374421" y="166420"/>
                  </a:lnTo>
                  <a:lnTo>
                    <a:pt x="374421" y="832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955166" y="1436407"/>
              <a:ext cx="374650" cy="1207135"/>
            </a:xfrm>
            <a:custGeom>
              <a:avLst/>
              <a:gdLst/>
              <a:ahLst/>
              <a:cxnLst/>
              <a:rect l="l" t="t" r="r" b="b"/>
              <a:pathLst>
                <a:path w="374650" h="1207135">
                  <a:moveTo>
                    <a:pt x="41592" y="1164894"/>
                  </a:moveTo>
                  <a:lnTo>
                    <a:pt x="0" y="1164894"/>
                  </a:lnTo>
                  <a:lnTo>
                    <a:pt x="0" y="1206500"/>
                  </a:lnTo>
                  <a:lnTo>
                    <a:pt x="41592" y="1206500"/>
                  </a:lnTo>
                  <a:lnTo>
                    <a:pt x="41592" y="1164894"/>
                  </a:lnTo>
                  <a:close/>
                </a:path>
                <a:path w="374650" h="1207135">
                  <a:moveTo>
                    <a:pt x="41592" y="956881"/>
                  </a:moveTo>
                  <a:lnTo>
                    <a:pt x="0" y="956881"/>
                  </a:lnTo>
                  <a:lnTo>
                    <a:pt x="0" y="1123289"/>
                  </a:lnTo>
                  <a:lnTo>
                    <a:pt x="41592" y="1123289"/>
                  </a:lnTo>
                  <a:lnTo>
                    <a:pt x="41592" y="956881"/>
                  </a:lnTo>
                  <a:close/>
                </a:path>
                <a:path w="374650" h="1207135">
                  <a:moveTo>
                    <a:pt x="41592" y="790473"/>
                  </a:moveTo>
                  <a:lnTo>
                    <a:pt x="0" y="790473"/>
                  </a:lnTo>
                  <a:lnTo>
                    <a:pt x="0" y="915289"/>
                  </a:lnTo>
                  <a:lnTo>
                    <a:pt x="41592" y="915289"/>
                  </a:lnTo>
                  <a:lnTo>
                    <a:pt x="41592" y="790473"/>
                  </a:lnTo>
                  <a:close/>
                </a:path>
                <a:path w="374650" h="1207135">
                  <a:moveTo>
                    <a:pt x="41592" y="665657"/>
                  </a:moveTo>
                  <a:lnTo>
                    <a:pt x="0" y="665657"/>
                  </a:lnTo>
                  <a:lnTo>
                    <a:pt x="0" y="748880"/>
                  </a:lnTo>
                  <a:lnTo>
                    <a:pt x="41592" y="748880"/>
                  </a:lnTo>
                  <a:lnTo>
                    <a:pt x="41592" y="665657"/>
                  </a:lnTo>
                  <a:close/>
                </a:path>
                <a:path w="374650" h="1207135">
                  <a:moveTo>
                    <a:pt x="41592" y="499249"/>
                  </a:moveTo>
                  <a:lnTo>
                    <a:pt x="0" y="499249"/>
                  </a:lnTo>
                  <a:lnTo>
                    <a:pt x="0" y="624065"/>
                  </a:lnTo>
                  <a:lnTo>
                    <a:pt x="41592" y="624065"/>
                  </a:lnTo>
                  <a:lnTo>
                    <a:pt x="41592" y="499249"/>
                  </a:lnTo>
                  <a:close/>
                </a:path>
                <a:path w="374650" h="1207135">
                  <a:moveTo>
                    <a:pt x="41592" y="374434"/>
                  </a:moveTo>
                  <a:lnTo>
                    <a:pt x="0" y="374434"/>
                  </a:lnTo>
                  <a:lnTo>
                    <a:pt x="0" y="457644"/>
                  </a:lnTo>
                  <a:lnTo>
                    <a:pt x="41592" y="457644"/>
                  </a:lnTo>
                  <a:lnTo>
                    <a:pt x="41592" y="374434"/>
                  </a:lnTo>
                  <a:close/>
                </a:path>
                <a:path w="374650" h="1207135">
                  <a:moveTo>
                    <a:pt x="83210" y="1123289"/>
                  </a:moveTo>
                  <a:lnTo>
                    <a:pt x="41605" y="1123289"/>
                  </a:lnTo>
                  <a:lnTo>
                    <a:pt x="41605" y="1206512"/>
                  </a:lnTo>
                  <a:lnTo>
                    <a:pt x="83210" y="1206512"/>
                  </a:lnTo>
                  <a:lnTo>
                    <a:pt x="83210" y="1123289"/>
                  </a:lnTo>
                  <a:close/>
                </a:path>
                <a:path w="374650" h="1207135">
                  <a:moveTo>
                    <a:pt x="83210" y="790473"/>
                  </a:moveTo>
                  <a:lnTo>
                    <a:pt x="41605" y="790473"/>
                  </a:lnTo>
                  <a:lnTo>
                    <a:pt x="41605" y="832078"/>
                  </a:lnTo>
                  <a:lnTo>
                    <a:pt x="83210" y="832078"/>
                  </a:lnTo>
                  <a:lnTo>
                    <a:pt x="83210" y="790473"/>
                  </a:lnTo>
                  <a:close/>
                </a:path>
                <a:path w="374650" h="1207135">
                  <a:moveTo>
                    <a:pt x="83210" y="457644"/>
                  </a:moveTo>
                  <a:lnTo>
                    <a:pt x="41605" y="457644"/>
                  </a:lnTo>
                  <a:lnTo>
                    <a:pt x="41605" y="499249"/>
                  </a:lnTo>
                  <a:lnTo>
                    <a:pt x="83210" y="499249"/>
                  </a:lnTo>
                  <a:lnTo>
                    <a:pt x="83210" y="457644"/>
                  </a:lnTo>
                  <a:close/>
                </a:path>
                <a:path w="374650" h="1207135">
                  <a:moveTo>
                    <a:pt x="124802" y="998486"/>
                  </a:moveTo>
                  <a:lnTo>
                    <a:pt x="83210" y="998486"/>
                  </a:lnTo>
                  <a:lnTo>
                    <a:pt x="41605" y="998486"/>
                  </a:lnTo>
                  <a:lnTo>
                    <a:pt x="41605" y="1081709"/>
                  </a:lnTo>
                  <a:lnTo>
                    <a:pt x="83210" y="1081709"/>
                  </a:lnTo>
                  <a:lnTo>
                    <a:pt x="124802" y="1081709"/>
                  </a:lnTo>
                  <a:lnTo>
                    <a:pt x="124802" y="998486"/>
                  </a:lnTo>
                  <a:close/>
                </a:path>
                <a:path w="374650" h="1207135">
                  <a:moveTo>
                    <a:pt x="124802" y="915276"/>
                  </a:moveTo>
                  <a:lnTo>
                    <a:pt x="83210" y="915276"/>
                  </a:lnTo>
                  <a:lnTo>
                    <a:pt x="83210" y="873671"/>
                  </a:lnTo>
                  <a:lnTo>
                    <a:pt x="41605" y="873671"/>
                  </a:lnTo>
                  <a:lnTo>
                    <a:pt x="41605" y="956881"/>
                  </a:lnTo>
                  <a:lnTo>
                    <a:pt x="83210" y="956881"/>
                  </a:lnTo>
                  <a:lnTo>
                    <a:pt x="124802" y="956881"/>
                  </a:lnTo>
                  <a:lnTo>
                    <a:pt x="124802" y="915276"/>
                  </a:lnTo>
                  <a:close/>
                </a:path>
                <a:path w="374650" h="1207135">
                  <a:moveTo>
                    <a:pt x="124802" y="707263"/>
                  </a:moveTo>
                  <a:lnTo>
                    <a:pt x="83210" y="707263"/>
                  </a:lnTo>
                  <a:lnTo>
                    <a:pt x="83210" y="790473"/>
                  </a:lnTo>
                  <a:lnTo>
                    <a:pt x="124802" y="790473"/>
                  </a:lnTo>
                  <a:lnTo>
                    <a:pt x="124802" y="707263"/>
                  </a:lnTo>
                  <a:close/>
                </a:path>
                <a:path w="374650" h="1207135">
                  <a:moveTo>
                    <a:pt x="124802" y="624052"/>
                  </a:moveTo>
                  <a:lnTo>
                    <a:pt x="83210" y="624052"/>
                  </a:lnTo>
                  <a:lnTo>
                    <a:pt x="83210" y="582447"/>
                  </a:lnTo>
                  <a:lnTo>
                    <a:pt x="41605" y="582447"/>
                  </a:lnTo>
                  <a:lnTo>
                    <a:pt x="41605" y="707263"/>
                  </a:lnTo>
                  <a:lnTo>
                    <a:pt x="83210" y="707263"/>
                  </a:lnTo>
                  <a:lnTo>
                    <a:pt x="83210" y="665657"/>
                  </a:lnTo>
                  <a:lnTo>
                    <a:pt x="124802" y="665657"/>
                  </a:lnTo>
                  <a:lnTo>
                    <a:pt x="124802" y="624052"/>
                  </a:lnTo>
                  <a:close/>
                </a:path>
                <a:path w="374650" h="1207135">
                  <a:moveTo>
                    <a:pt x="124802" y="499249"/>
                  </a:moveTo>
                  <a:lnTo>
                    <a:pt x="83210" y="499249"/>
                  </a:lnTo>
                  <a:lnTo>
                    <a:pt x="83210" y="540854"/>
                  </a:lnTo>
                  <a:lnTo>
                    <a:pt x="124802" y="540854"/>
                  </a:lnTo>
                  <a:lnTo>
                    <a:pt x="124802" y="499249"/>
                  </a:lnTo>
                  <a:close/>
                </a:path>
                <a:path w="374650" h="1207135">
                  <a:moveTo>
                    <a:pt x="124802" y="208026"/>
                  </a:moveTo>
                  <a:lnTo>
                    <a:pt x="83210" y="208026"/>
                  </a:lnTo>
                  <a:lnTo>
                    <a:pt x="83210" y="166420"/>
                  </a:lnTo>
                  <a:lnTo>
                    <a:pt x="41605" y="166420"/>
                  </a:lnTo>
                  <a:lnTo>
                    <a:pt x="41605" y="249631"/>
                  </a:lnTo>
                  <a:lnTo>
                    <a:pt x="83210" y="249631"/>
                  </a:lnTo>
                  <a:lnTo>
                    <a:pt x="83210" y="332828"/>
                  </a:lnTo>
                  <a:lnTo>
                    <a:pt x="41605" y="332828"/>
                  </a:lnTo>
                  <a:lnTo>
                    <a:pt x="41605" y="416039"/>
                  </a:lnTo>
                  <a:lnTo>
                    <a:pt x="83210" y="416039"/>
                  </a:lnTo>
                  <a:lnTo>
                    <a:pt x="83210" y="374434"/>
                  </a:lnTo>
                  <a:lnTo>
                    <a:pt x="124802" y="374434"/>
                  </a:lnTo>
                  <a:lnTo>
                    <a:pt x="124802" y="208026"/>
                  </a:lnTo>
                  <a:close/>
                </a:path>
                <a:path w="374650" h="1207135">
                  <a:moveTo>
                    <a:pt x="124802" y="83210"/>
                  </a:moveTo>
                  <a:lnTo>
                    <a:pt x="83210" y="83210"/>
                  </a:lnTo>
                  <a:lnTo>
                    <a:pt x="83210" y="41605"/>
                  </a:lnTo>
                  <a:lnTo>
                    <a:pt x="41605" y="41605"/>
                  </a:lnTo>
                  <a:lnTo>
                    <a:pt x="41605" y="83210"/>
                  </a:lnTo>
                  <a:lnTo>
                    <a:pt x="41605" y="124815"/>
                  </a:lnTo>
                  <a:lnTo>
                    <a:pt x="83210" y="124815"/>
                  </a:lnTo>
                  <a:lnTo>
                    <a:pt x="83210" y="166420"/>
                  </a:lnTo>
                  <a:lnTo>
                    <a:pt x="124802" y="166420"/>
                  </a:lnTo>
                  <a:lnTo>
                    <a:pt x="124802" y="83210"/>
                  </a:lnTo>
                  <a:close/>
                </a:path>
                <a:path w="374650" h="1207135">
                  <a:moveTo>
                    <a:pt x="124802" y="0"/>
                  </a:moveTo>
                  <a:lnTo>
                    <a:pt x="83210" y="0"/>
                  </a:lnTo>
                  <a:lnTo>
                    <a:pt x="83210" y="41605"/>
                  </a:lnTo>
                  <a:lnTo>
                    <a:pt x="124802" y="41605"/>
                  </a:lnTo>
                  <a:lnTo>
                    <a:pt x="124802" y="0"/>
                  </a:lnTo>
                  <a:close/>
                </a:path>
                <a:path w="374650" h="1207135">
                  <a:moveTo>
                    <a:pt x="166420" y="873671"/>
                  </a:moveTo>
                  <a:lnTo>
                    <a:pt x="124815" y="873671"/>
                  </a:lnTo>
                  <a:lnTo>
                    <a:pt x="124815" y="956881"/>
                  </a:lnTo>
                  <a:lnTo>
                    <a:pt x="166420" y="956881"/>
                  </a:lnTo>
                  <a:lnTo>
                    <a:pt x="166420" y="873671"/>
                  </a:lnTo>
                  <a:close/>
                </a:path>
                <a:path w="374650" h="1207135">
                  <a:moveTo>
                    <a:pt x="166420" y="582447"/>
                  </a:moveTo>
                  <a:lnTo>
                    <a:pt x="124815" y="582447"/>
                  </a:lnTo>
                  <a:lnTo>
                    <a:pt x="124815" y="665657"/>
                  </a:lnTo>
                  <a:lnTo>
                    <a:pt x="166420" y="665657"/>
                  </a:lnTo>
                  <a:lnTo>
                    <a:pt x="166420" y="582447"/>
                  </a:lnTo>
                  <a:close/>
                </a:path>
                <a:path w="374650" h="1207135">
                  <a:moveTo>
                    <a:pt x="208013" y="998486"/>
                  </a:moveTo>
                  <a:lnTo>
                    <a:pt x="166408" y="998486"/>
                  </a:lnTo>
                  <a:lnTo>
                    <a:pt x="166408" y="1040091"/>
                  </a:lnTo>
                  <a:lnTo>
                    <a:pt x="124815" y="1040091"/>
                  </a:lnTo>
                  <a:lnTo>
                    <a:pt x="124815" y="1206500"/>
                  </a:lnTo>
                  <a:lnTo>
                    <a:pt x="166408" y="1206500"/>
                  </a:lnTo>
                  <a:lnTo>
                    <a:pt x="208013" y="1206500"/>
                  </a:lnTo>
                  <a:lnTo>
                    <a:pt x="208013" y="1164894"/>
                  </a:lnTo>
                  <a:lnTo>
                    <a:pt x="166420" y="1164894"/>
                  </a:lnTo>
                  <a:lnTo>
                    <a:pt x="166420" y="1081709"/>
                  </a:lnTo>
                  <a:lnTo>
                    <a:pt x="208013" y="1081709"/>
                  </a:lnTo>
                  <a:lnTo>
                    <a:pt x="208013" y="998486"/>
                  </a:lnTo>
                  <a:close/>
                </a:path>
                <a:path w="374650" h="1207135">
                  <a:moveTo>
                    <a:pt x="208013" y="748868"/>
                  </a:moveTo>
                  <a:lnTo>
                    <a:pt x="166420" y="748868"/>
                  </a:lnTo>
                  <a:lnTo>
                    <a:pt x="166420" y="707263"/>
                  </a:lnTo>
                  <a:lnTo>
                    <a:pt x="124815" y="707263"/>
                  </a:lnTo>
                  <a:lnTo>
                    <a:pt x="124815" y="748868"/>
                  </a:lnTo>
                  <a:lnTo>
                    <a:pt x="166408" y="748868"/>
                  </a:lnTo>
                  <a:lnTo>
                    <a:pt x="166408" y="790473"/>
                  </a:lnTo>
                  <a:lnTo>
                    <a:pt x="208013" y="790473"/>
                  </a:lnTo>
                  <a:lnTo>
                    <a:pt x="208013" y="748868"/>
                  </a:lnTo>
                  <a:close/>
                </a:path>
                <a:path w="374650" h="1207135">
                  <a:moveTo>
                    <a:pt x="249605" y="873671"/>
                  </a:moveTo>
                  <a:lnTo>
                    <a:pt x="208013" y="873671"/>
                  </a:lnTo>
                  <a:lnTo>
                    <a:pt x="208013" y="998486"/>
                  </a:lnTo>
                  <a:lnTo>
                    <a:pt x="249605" y="998486"/>
                  </a:lnTo>
                  <a:lnTo>
                    <a:pt x="249605" y="873671"/>
                  </a:lnTo>
                  <a:close/>
                </a:path>
                <a:path w="374650" h="1207135">
                  <a:moveTo>
                    <a:pt x="249605" y="540854"/>
                  </a:moveTo>
                  <a:lnTo>
                    <a:pt x="208013" y="540854"/>
                  </a:lnTo>
                  <a:lnTo>
                    <a:pt x="208013" y="665670"/>
                  </a:lnTo>
                  <a:lnTo>
                    <a:pt x="249605" y="665670"/>
                  </a:lnTo>
                  <a:lnTo>
                    <a:pt x="249605" y="540854"/>
                  </a:lnTo>
                  <a:close/>
                </a:path>
                <a:path w="374650" h="1207135">
                  <a:moveTo>
                    <a:pt x="249605" y="166420"/>
                  </a:moveTo>
                  <a:lnTo>
                    <a:pt x="208013" y="166420"/>
                  </a:lnTo>
                  <a:lnTo>
                    <a:pt x="208013" y="83210"/>
                  </a:lnTo>
                  <a:lnTo>
                    <a:pt x="166420" y="83210"/>
                  </a:lnTo>
                  <a:lnTo>
                    <a:pt x="124815" y="83210"/>
                  </a:lnTo>
                  <a:lnTo>
                    <a:pt x="124815" y="166420"/>
                  </a:lnTo>
                  <a:lnTo>
                    <a:pt x="166408" y="166420"/>
                  </a:lnTo>
                  <a:lnTo>
                    <a:pt x="166408" y="208026"/>
                  </a:lnTo>
                  <a:lnTo>
                    <a:pt x="124815" y="208026"/>
                  </a:lnTo>
                  <a:lnTo>
                    <a:pt x="124815" y="249631"/>
                  </a:lnTo>
                  <a:lnTo>
                    <a:pt x="166408" y="249631"/>
                  </a:lnTo>
                  <a:lnTo>
                    <a:pt x="166408" y="332828"/>
                  </a:lnTo>
                  <a:lnTo>
                    <a:pt x="124815" y="332828"/>
                  </a:lnTo>
                  <a:lnTo>
                    <a:pt x="124815" y="374434"/>
                  </a:lnTo>
                  <a:lnTo>
                    <a:pt x="166408" y="374434"/>
                  </a:lnTo>
                  <a:lnTo>
                    <a:pt x="166408" y="499249"/>
                  </a:lnTo>
                  <a:lnTo>
                    <a:pt x="208013" y="499249"/>
                  </a:lnTo>
                  <a:lnTo>
                    <a:pt x="208013" y="332828"/>
                  </a:lnTo>
                  <a:lnTo>
                    <a:pt x="249605" y="332828"/>
                  </a:lnTo>
                  <a:lnTo>
                    <a:pt x="249605" y="291223"/>
                  </a:lnTo>
                  <a:lnTo>
                    <a:pt x="208013" y="291223"/>
                  </a:lnTo>
                  <a:lnTo>
                    <a:pt x="208013" y="249631"/>
                  </a:lnTo>
                  <a:lnTo>
                    <a:pt x="166420" y="249631"/>
                  </a:lnTo>
                  <a:lnTo>
                    <a:pt x="166420" y="208026"/>
                  </a:lnTo>
                  <a:lnTo>
                    <a:pt x="208013" y="208026"/>
                  </a:lnTo>
                  <a:lnTo>
                    <a:pt x="208013" y="249631"/>
                  </a:lnTo>
                  <a:lnTo>
                    <a:pt x="249605" y="249631"/>
                  </a:lnTo>
                  <a:lnTo>
                    <a:pt x="249605" y="166420"/>
                  </a:lnTo>
                  <a:close/>
                </a:path>
                <a:path w="374650" h="1207135">
                  <a:moveTo>
                    <a:pt x="249605" y="0"/>
                  </a:moveTo>
                  <a:lnTo>
                    <a:pt x="208013" y="0"/>
                  </a:lnTo>
                  <a:lnTo>
                    <a:pt x="208013" y="41605"/>
                  </a:lnTo>
                  <a:lnTo>
                    <a:pt x="249605" y="41605"/>
                  </a:lnTo>
                  <a:lnTo>
                    <a:pt x="249605" y="0"/>
                  </a:lnTo>
                  <a:close/>
                </a:path>
                <a:path w="374650" h="1207135">
                  <a:moveTo>
                    <a:pt x="291223" y="665657"/>
                  </a:moveTo>
                  <a:lnTo>
                    <a:pt x="249618" y="665657"/>
                  </a:lnTo>
                  <a:lnTo>
                    <a:pt x="249618" y="707263"/>
                  </a:lnTo>
                  <a:lnTo>
                    <a:pt x="291223" y="707263"/>
                  </a:lnTo>
                  <a:lnTo>
                    <a:pt x="291223" y="665657"/>
                  </a:lnTo>
                  <a:close/>
                </a:path>
                <a:path w="374650" h="1207135">
                  <a:moveTo>
                    <a:pt x="291223" y="83210"/>
                  </a:moveTo>
                  <a:lnTo>
                    <a:pt x="249618" y="83210"/>
                  </a:lnTo>
                  <a:lnTo>
                    <a:pt x="249618" y="124815"/>
                  </a:lnTo>
                  <a:lnTo>
                    <a:pt x="291223" y="124815"/>
                  </a:lnTo>
                  <a:lnTo>
                    <a:pt x="291223" y="83210"/>
                  </a:lnTo>
                  <a:close/>
                </a:path>
                <a:path w="374650" h="1207135">
                  <a:moveTo>
                    <a:pt x="291223" y="0"/>
                  </a:moveTo>
                  <a:lnTo>
                    <a:pt x="249618" y="0"/>
                  </a:lnTo>
                  <a:lnTo>
                    <a:pt x="249618" y="41605"/>
                  </a:lnTo>
                  <a:lnTo>
                    <a:pt x="291223" y="41605"/>
                  </a:lnTo>
                  <a:lnTo>
                    <a:pt x="291223" y="0"/>
                  </a:lnTo>
                  <a:close/>
                </a:path>
                <a:path w="374650" h="1207135">
                  <a:moveTo>
                    <a:pt x="332828" y="124815"/>
                  </a:moveTo>
                  <a:lnTo>
                    <a:pt x="291223" y="124815"/>
                  </a:lnTo>
                  <a:lnTo>
                    <a:pt x="291223" y="166420"/>
                  </a:lnTo>
                  <a:lnTo>
                    <a:pt x="332828" y="166420"/>
                  </a:lnTo>
                  <a:lnTo>
                    <a:pt x="332828" y="124815"/>
                  </a:lnTo>
                  <a:close/>
                </a:path>
                <a:path w="374650" h="1207135">
                  <a:moveTo>
                    <a:pt x="374421" y="998486"/>
                  </a:moveTo>
                  <a:lnTo>
                    <a:pt x="332828" y="998486"/>
                  </a:lnTo>
                  <a:lnTo>
                    <a:pt x="291223" y="998486"/>
                  </a:lnTo>
                  <a:lnTo>
                    <a:pt x="249618" y="998486"/>
                  </a:lnTo>
                  <a:lnTo>
                    <a:pt x="249618" y="1040091"/>
                  </a:lnTo>
                  <a:lnTo>
                    <a:pt x="291223" y="1040091"/>
                  </a:lnTo>
                  <a:lnTo>
                    <a:pt x="332828" y="1040091"/>
                  </a:lnTo>
                  <a:lnTo>
                    <a:pt x="332828" y="1081697"/>
                  </a:lnTo>
                  <a:lnTo>
                    <a:pt x="291223" y="1081697"/>
                  </a:lnTo>
                  <a:lnTo>
                    <a:pt x="291223" y="1123289"/>
                  </a:lnTo>
                  <a:lnTo>
                    <a:pt x="249618" y="1123289"/>
                  </a:lnTo>
                  <a:lnTo>
                    <a:pt x="249618" y="1206512"/>
                  </a:lnTo>
                  <a:lnTo>
                    <a:pt x="291223" y="1206512"/>
                  </a:lnTo>
                  <a:lnTo>
                    <a:pt x="332828" y="1206500"/>
                  </a:lnTo>
                  <a:lnTo>
                    <a:pt x="332828" y="1164894"/>
                  </a:lnTo>
                  <a:lnTo>
                    <a:pt x="291223" y="1164894"/>
                  </a:lnTo>
                  <a:lnTo>
                    <a:pt x="291223" y="1123302"/>
                  </a:lnTo>
                  <a:lnTo>
                    <a:pt x="332828" y="1123302"/>
                  </a:lnTo>
                  <a:lnTo>
                    <a:pt x="332828" y="1164894"/>
                  </a:lnTo>
                  <a:lnTo>
                    <a:pt x="374421" y="1164894"/>
                  </a:lnTo>
                  <a:lnTo>
                    <a:pt x="374421" y="998486"/>
                  </a:lnTo>
                  <a:close/>
                </a:path>
                <a:path w="374650" h="1207135">
                  <a:moveTo>
                    <a:pt x="374421" y="707263"/>
                  </a:moveTo>
                  <a:lnTo>
                    <a:pt x="332828" y="707263"/>
                  </a:lnTo>
                  <a:lnTo>
                    <a:pt x="332828" y="748868"/>
                  </a:lnTo>
                  <a:lnTo>
                    <a:pt x="291223" y="748868"/>
                  </a:lnTo>
                  <a:lnTo>
                    <a:pt x="291223" y="790473"/>
                  </a:lnTo>
                  <a:lnTo>
                    <a:pt x="249618" y="790473"/>
                  </a:lnTo>
                  <a:lnTo>
                    <a:pt x="249618" y="832078"/>
                  </a:lnTo>
                  <a:lnTo>
                    <a:pt x="291223" y="832078"/>
                  </a:lnTo>
                  <a:lnTo>
                    <a:pt x="291223" y="873671"/>
                  </a:lnTo>
                  <a:lnTo>
                    <a:pt x="249618" y="873671"/>
                  </a:lnTo>
                  <a:lnTo>
                    <a:pt x="249618" y="956881"/>
                  </a:lnTo>
                  <a:lnTo>
                    <a:pt x="291223" y="956881"/>
                  </a:lnTo>
                  <a:lnTo>
                    <a:pt x="332828" y="956881"/>
                  </a:lnTo>
                  <a:lnTo>
                    <a:pt x="332828" y="915276"/>
                  </a:lnTo>
                  <a:lnTo>
                    <a:pt x="291223" y="915276"/>
                  </a:lnTo>
                  <a:lnTo>
                    <a:pt x="291223" y="873683"/>
                  </a:lnTo>
                  <a:lnTo>
                    <a:pt x="332828" y="873683"/>
                  </a:lnTo>
                  <a:lnTo>
                    <a:pt x="332828" y="915276"/>
                  </a:lnTo>
                  <a:lnTo>
                    <a:pt x="374421" y="915276"/>
                  </a:lnTo>
                  <a:lnTo>
                    <a:pt x="374421" y="873671"/>
                  </a:lnTo>
                  <a:lnTo>
                    <a:pt x="332828" y="873671"/>
                  </a:lnTo>
                  <a:lnTo>
                    <a:pt x="332828" y="790473"/>
                  </a:lnTo>
                  <a:lnTo>
                    <a:pt x="374421" y="790473"/>
                  </a:lnTo>
                  <a:lnTo>
                    <a:pt x="374421" y="707263"/>
                  </a:lnTo>
                  <a:close/>
                </a:path>
                <a:path w="374650" h="1207135">
                  <a:moveTo>
                    <a:pt x="374421" y="540854"/>
                  </a:moveTo>
                  <a:lnTo>
                    <a:pt x="332828" y="540854"/>
                  </a:lnTo>
                  <a:lnTo>
                    <a:pt x="332828" y="582447"/>
                  </a:lnTo>
                  <a:lnTo>
                    <a:pt x="291223" y="582447"/>
                  </a:lnTo>
                  <a:lnTo>
                    <a:pt x="291223" y="540854"/>
                  </a:lnTo>
                  <a:lnTo>
                    <a:pt x="249618" y="540854"/>
                  </a:lnTo>
                  <a:lnTo>
                    <a:pt x="249618" y="624078"/>
                  </a:lnTo>
                  <a:lnTo>
                    <a:pt x="291223" y="624078"/>
                  </a:lnTo>
                  <a:lnTo>
                    <a:pt x="291223" y="665657"/>
                  </a:lnTo>
                  <a:lnTo>
                    <a:pt x="332828" y="665657"/>
                  </a:lnTo>
                  <a:lnTo>
                    <a:pt x="374421" y="665670"/>
                  </a:lnTo>
                  <a:lnTo>
                    <a:pt x="374421" y="540854"/>
                  </a:lnTo>
                  <a:close/>
                </a:path>
                <a:path w="374650" h="1207135">
                  <a:moveTo>
                    <a:pt x="374421" y="374434"/>
                  </a:moveTo>
                  <a:lnTo>
                    <a:pt x="332828" y="374434"/>
                  </a:lnTo>
                  <a:lnTo>
                    <a:pt x="332828" y="416039"/>
                  </a:lnTo>
                  <a:lnTo>
                    <a:pt x="291223" y="416039"/>
                  </a:lnTo>
                  <a:lnTo>
                    <a:pt x="291223" y="457644"/>
                  </a:lnTo>
                  <a:lnTo>
                    <a:pt x="249618" y="457644"/>
                  </a:lnTo>
                  <a:lnTo>
                    <a:pt x="249618" y="499249"/>
                  </a:lnTo>
                  <a:lnTo>
                    <a:pt x="291223" y="499249"/>
                  </a:lnTo>
                  <a:lnTo>
                    <a:pt x="332828" y="499249"/>
                  </a:lnTo>
                  <a:lnTo>
                    <a:pt x="374421" y="499249"/>
                  </a:lnTo>
                  <a:lnTo>
                    <a:pt x="374421" y="374434"/>
                  </a:lnTo>
                  <a:close/>
                </a:path>
                <a:path w="374650" h="1207135">
                  <a:moveTo>
                    <a:pt x="374421" y="208026"/>
                  </a:moveTo>
                  <a:lnTo>
                    <a:pt x="332828" y="208026"/>
                  </a:lnTo>
                  <a:lnTo>
                    <a:pt x="332828" y="249631"/>
                  </a:lnTo>
                  <a:lnTo>
                    <a:pt x="332828" y="291223"/>
                  </a:lnTo>
                  <a:lnTo>
                    <a:pt x="291223" y="291223"/>
                  </a:lnTo>
                  <a:lnTo>
                    <a:pt x="291223" y="249631"/>
                  </a:lnTo>
                  <a:lnTo>
                    <a:pt x="332828" y="249631"/>
                  </a:lnTo>
                  <a:lnTo>
                    <a:pt x="332828" y="208026"/>
                  </a:lnTo>
                  <a:lnTo>
                    <a:pt x="291223" y="208026"/>
                  </a:lnTo>
                  <a:lnTo>
                    <a:pt x="249618" y="208026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291223" y="332828"/>
                  </a:lnTo>
                  <a:lnTo>
                    <a:pt x="249618" y="332828"/>
                  </a:lnTo>
                  <a:lnTo>
                    <a:pt x="249618" y="374434"/>
                  </a:lnTo>
                  <a:lnTo>
                    <a:pt x="291223" y="374434"/>
                  </a:lnTo>
                  <a:lnTo>
                    <a:pt x="332828" y="374434"/>
                  </a:lnTo>
                  <a:lnTo>
                    <a:pt x="332828" y="332841"/>
                  </a:lnTo>
                  <a:lnTo>
                    <a:pt x="374421" y="332841"/>
                  </a:lnTo>
                  <a:lnTo>
                    <a:pt x="374421" y="208026"/>
                  </a:lnTo>
                  <a:close/>
                </a:path>
                <a:path w="374650" h="1207135">
                  <a:moveTo>
                    <a:pt x="374421" y="41605"/>
                  </a:moveTo>
                  <a:lnTo>
                    <a:pt x="332828" y="41605"/>
                  </a:lnTo>
                  <a:lnTo>
                    <a:pt x="291223" y="41605"/>
                  </a:lnTo>
                  <a:lnTo>
                    <a:pt x="291223" y="83210"/>
                  </a:lnTo>
                  <a:lnTo>
                    <a:pt x="332828" y="83210"/>
                  </a:lnTo>
                  <a:lnTo>
                    <a:pt x="374421" y="83210"/>
                  </a:lnTo>
                  <a:lnTo>
                    <a:pt x="374421" y="416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287995" y="1436407"/>
              <a:ext cx="416559" cy="1206500"/>
            </a:xfrm>
            <a:custGeom>
              <a:avLst/>
              <a:gdLst/>
              <a:ahLst/>
              <a:cxnLst/>
              <a:rect l="l" t="t" r="r" b="b"/>
              <a:pathLst>
                <a:path w="416559" h="1206500">
                  <a:moveTo>
                    <a:pt x="41592" y="998486"/>
                  </a:moveTo>
                  <a:lnTo>
                    <a:pt x="0" y="998486"/>
                  </a:lnTo>
                  <a:lnTo>
                    <a:pt x="0" y="1164894"/>
                  </a:lnTo>
                  <a:lnTo>
                    <a:pt x="41592" y="1164894"/>
                  </a:lnTo>
                  <a:lnTo>
                    <a:pt x="41592" y="998486"/>
                  </a:lnTo>
                  <a:close/>
                </a:path>
                <a:path w="416559" h="1206500">
                  <a:moveTo>
                    <a:pt x="83210" y="1164894"/>
                  </a:moveTo>
                  <a:lnTo>
                    <a:pt x="41605" y="1164894"/>
                  </a:lnTo>
                  <a:lnTo>
                    <a:pt x="41605" y="1206500"/>
                  </a:lnTo>
                  <a:lnTo>
                    <a:pt x="83210" y="1206500"/>
                  </a:lnTo>
                  <a:lnTo>
                    <a:pt x="83210" y="1164894"/>
                  </a:lnTo>
                  <a:close/>
                </a:path>
                <a:path w="416559" h="1206500">
                  <a:moveTo>
                    <a:pt x="83210" y="665657"/>
                  </a:moveTo>
                  <a:lnTo>
                    <a:pt x="41605" y="665657"/>
                  </a:lnTo>
                  <a:lnTo>
                    <a:pt x="41605" y="707263"/>
                  </a:lnTo>
                  <a:lnTo>
                    <a:pt x="83210" y="707263"/>
                  </a:lnTo>
                  <a:lnTo>
                    <a:pt x="83210" y="665657"/>
                  </a:lnTo>
                  <a:close/>
                </a:path>
                <a:path w="416559" h="1206500">
                  <a:moveTo>
                    <a:pt x="83210" y="124815"/>
                  </a:moveTo>
                  <a:lnTo>
                    <a:pt x="41605" y="124815"/>
                  </a:lnTo>
                  <a:lnTo>
                    <a:pt x="41605" y="166420"/>
                  </a:lnTo>
                  <a:lnTo>
                    <a:pt x="83210" y="166420"/>
                  </a:lnTo>
                  <a:lnTo>
                    <a:pt x="83210" y="124815"/>
                  </a:lnTo>
                  <a:close/>
                </a:path>
                <a:path w="416559" h="1206500">
                  <a:moveTo>
                    <a:pt x="166395" y="1081697"/>
                  </a:moveTo>
                  <a:lnTo>
                    <a:pt x="124802" y="1081697"/>
                  </a:lnTo>
                  <a:lnTo>
                    <a:pt x="124802" y="1123302"/>
                  </a:lnTo>
                  <a:lnTo>
                    <a:pt x="166395" y="1123302"/>
                  </a:lnTo>
                  <a:lnTo>
                    <a:pt x="166395" y="1081697"/>
                  </a:lnTo>
                  <a:close/>
                </a:path>
                <a:path w="416559" h="1206500">
                  <a:moveTo>
                    <a:pt x="166395" y="915276"/>
                  </a:moveTo>
                  <a:lnTo>
                    <a:pt x="124802" y="915276"/>
                  </a:lnTo>
                  <a:lnTo>
                    <a:pt x="83210" y="915276"/>
                  </a:lnTo>
                  <a:lnTo>
                    <a:pt x="41605" y="915276"/>
                  </a:lnTo>
                  <a:lnTo>
                    <a:pt x="41605" y="956881"/>
                  </a:lnTo>
                  <a:lnTo>
                    <a:pt x="83197" y="956881"/>
                  </a:lnTo>
                  <a:lnTo>
                    <a:pt x="83197" y="998486"/>
                  </a:lnTo>
                  <a:lnTo>
                    <a:pt x="41605" y="998486"/>
                  </a:lnTo>
                  <a:lnTo>
                    <a:pt x="41605" y="1123302"/>
                  </a:lnTo>
                  <a:lnTo>
                    <a:pt x="83210" y="1123302"/>
                  </a:lnTo>
                  <a:lnTo>
                    <a:pt x="83210" y="1081697"/>
                  </a:lnTo>
                  <a:lnTo>
                    <a:pt x="124802" y="1081697"/>
                  </a:lnTo>
                  <a:lnTo>
                    <a:pt x="124802" y="1040091"/>
                  </a:lnTo>
                  <a:lnTo>
                    <a:pt x="83210" y="1040091"/>
                  </a:lnTo>
                  <a:lnTo>
                    <a:pt x="83210" y="998486"/>
                  </a:lnTo>
                  <a:lnTo>
                    <a:pt x="124802" y="998486"/>
                  </a:lnTo>
                  <a:lnTo>
                    <a:pt x="166395" y="998486"/>
                  </a:lnTo>
                  <a:lnTo>
                    <a:pt x="166395" y="915276"/>
                  </a:lnTo>
                  <a:close/>
                </a:path>
                <a:path w="416559" h="1206500">
                  <a:moveTo>
                    <a:pt x="166395" y="790473"/>
                  </a:moveTo>
                  <a:lnTo>
                    <a:pt x="124802" y="790473"/>
                  </a:lnTo>
                  <a:lnTo>
                    <a:pt x="124802" y="748868"/>
                  </a:lnTo>
                  <a:lnTo>
                    <a:pt x="83197" y="748868"/>
                  </a:lnTo>
                  <a:lnTo>
                    <a:pt x="83197" y="832065"/>
                  </a:lnTo>
                  <a:lnTo>
                    <a:pt x="41605" y="832065"/>
                  </a:lnTo>
                  <a:lnTo>
                    <a:pt x="41605" y="873671"/>
                  </a:lnTo>
                  <a:lnTo>
                    <a:pt x="83210" y="873671"/>
                  </a:lnTo>
                  <a:lnTo>
                    <a:pt x="83210" y="832078"/>
                  </a:lnTo>
                  <a:lnTo>
                    <a:pt x="124802" y="832078"/>
                  </a:lnTo>
                  <a:lnTo>
                    <a:pt x="166395" y="832078"/>
                  </a:lnTo>
                  <a:lnTo>
                    <a:pt x="166395" y="790473"/>
                  </a:lnTo>
                  <a:close/>
                </a:path>
                <a:path w="416559" h="1206500">
                  <a:moveTo>
                    <a:pt x="166395" y="707263"/>
                  </a:moveTo>
                  <a:lnTo>
                    <a:pt x="124802" y="707263"/>
                  </a:lnTo>
                  <a:lnTo>
                    <a:pt x="124802" y="748868"/>
                  </a:lnTo>
                  <a:lnTo>
                    <a:pt x="166395" y="748868"/>
                  </a:lnTo>
                  <a:lnTo>
                    <a:pt x="166395" y="707263"/>
                  </a:lnTo>
                  <a:close/>
                </a:path>
                <a:path w="416559" h="1206500">
                  <a:moveTo>
                    <a:pt x="166395" y="624052"/>
                  </a:moveTo>
                  <a:lnTo>
                    <a:pt x="124802" y="624052"/>
                  </a:lnTo>
                  <a:lnTo>
                    <a:pt x="124802" y="665657"/>
                  </a:lnTo>
                  <a:lnTo>
                    <a:pt x="166395" y="665657"/>
                  </a:lnTo>
                  <a:lnTo>
                    <a:pt x="166395" y="624052"/>
                  </a:lnTo>
                  <a:close/>
                </a:path>
                <a:path w="416559" h="1206500">
                  <a:moveTo>
                    <a:pt x="166395" y="457644"/>
                  </a:moveTo>
                  <a:lnTo>
                    <a:pt x="124802" y="457644"/>
                  </a:lnTo>
                  <a:lnTo>
                    <a:pt x="83197" y="457644"/>
                  </a:lnTo>
                  <a:lnTo>
                    <a:pt x="83197" y="499249"/>
                  </a:lnTo>
                  <a:lnTo>
                    <a:pt x="41605" y="499249"/>
                  </a:lnTo>
                  <a:lnTo>
                    <a:pt x="41605" y="624065"/>
                  </a:lnTo>
                  <a:lnTo>
                    <a:pt x="83210" y="624065"/>
                  </a:lnTo>
                  <a:lnTo>
                    <a:pt x="83210" y="582460"/>
                  </a:lnTo>
                  <a:lnTo>
                    <a:pt x="124802" y="582460"/>
                  </a:lnTo>
                  <a:lnTo>
                    <a:pt x="166395" y="582460"/>
                  </a:lnTo>
                  <a:lnTo>
                    <a:pt x="166395" y="457644"/>
                  </a:lnTo>
                  <a:close/>
                </a:path>
                <a:path w="416559" h="1206500">
                  <a:moveTo>
                    <a:pt x="166395" y="374434"/>
                  </a:moveTo>
                  <a:lnTo>
                    <a:pt x="124802" y="374434"/>
                  </a:lnTo>
                  <a:lnTo>
                    <a:pt x="124802" y="416039"/>
                  </a:lnTo>
                  <a:lnTo>
                    <a:pt x="166395" y="416039"/>
                  </a:lnTo>
                  <a:lnTo>
                    <a:pt x="166395" y="374434"/>
                  </a:lnTo>
                  <a:close/>
                </a:path>
                <a:path w="416559" h="1206500">
                  <a:moveTo>
                    <a:pt x="166395" y="291223"/>
                  </a:moveTo>
                  <a:lnTo>
                    <a:pt x="124802" y="291223"/>
                  </a:lnTo>
                  <a:lnTo>
                    <a:pt x="124802" y="208026"/>
                  </a:lnTo>
                  <a:lnTo>
                    <a:pt x="83210" y="208026"/>
                  </a:lnTo>
                  <a:lnTo>
                    <a:pt x="41605" y="208026"/>
                  </a:lnTo>
                  <a:lnTo>
                    <a:pt x="41605" y="249631"/>
                  </a:lnTo>
                  <a:lnTo>
                    <a:pt x="83197" y="249631"/>
                  </a:lnTo>
                  <a:lnTo>
                    <a:pt x="83197" y="332828"/>
                  </a:lnTo>
                  <a:lnTo>
                    <a:pt x="41605" y="332828"/>
                  </a:lnTo>
                  <a:lnTo>
                    <a:pt x="41605" y="374434"/>
                  </a:lnTo>
                  <a:lnTo>
                    <a:pt x="83210" y="374434"/>
                  </a:lnTo>
                  <a:lnTo>
                    <a:pt x="83210" y="332841"/>
                  </a:lnTo>
                  <a:lnTo>
                    <a:pt x="124802" y="332841"/>
                  </a:lnTo>
                  <a:lnTo>
                    <a:pt x="166395" y="332828"/>
                  </a:lnTo>
                  <a:lnTo>
                    <a:pt x="166395" y="291223"/>
                  </a:lnTo>
                  <a:close/>
                </a:path>
                <a:path w="416559" h="1206500">
                  <a:moveTo>
                    <a:pt x="166395" y="166420"/>
                  </a:moveTo>
                  <a:lnTo>
                    <a:pt x="124802" y="166420"/>
                  </a:lnTo>
                  <a:lnTo>
                    <a:pt x="124802" y="208026"/>
                  </a:lnTo>
                  <a:lnTo>
                    <a:pt x="166395" y="208026"/>
                  </a:lnTo>
                  <a:lnTo>
                    <a:pt x="166395" y="166420"/>
                  </a:lnTo>
                  <a:close/>
                </a:path>
                <a:path w="416559" h="1206500">
                  <a:moveTo>
                    <a:pt x="166395" y="0"/>
                  </a:moveTo>
                  <a:lnTo>
                    <a:pt x="124802" y="0"/>
                  </a:lnTo>
                  <a:lnTo>
                    <a:pt x="83197" y="0"/>
                  </a:lnTo>
                  <a:lnTo>
                    <a:pt x="83197" y="83210"/>
                  </a:lnTo>
                  <a:lnTo>
                    <a:pt x="124802" y="83210"/>
                  </a:lnTo>
                  <a:lnTo>
                    <a:pt x="124802" y="41605"/>
                  </a:lnTo>
                  <a:lnTo>
                    <a:pt x="166395" y="41605"/>
                  </a:lnTo>
                  <a:lnTo>
                    <a:pt x="166395" y="0"/>
                  </a:lnTo>
                  <a:close/>
                </a:path>
                <a:path w="416559" h="1206500">
                  <a:moveTo>
                    <a:pt x="208013" y="83210"/>
                  </a:moveTo>
                  <a:lnTo>
                    <a:pt x="166408" y="83210"/>
                  </a:lnTo>
                  <a:lnTo>
                    <a:pt x="166408" y="166420"/>
                  </a:lnTo>
                  <a:lnTo>
                    <a:pt x="166408" y="291236"/>
                  </a:lnTo>
                  <a:lnTo>
                    <a:pt x="208013" y="291236"/>
                  </a:lnTo>
                  <a:lnTo>
                    <a:pt x="208013" y="166420"/>
                  </a:lnTo>
                  <a:lnTo>
                    <a:pt x="208013" y="83210"/>
                  </a:lnTo>
                  <a:close/>
                </a:path>
                <a:path w="416559" h="1206500">
                  <a:moveTo>
                    <a:pt x="208013" y="0"/>
                  </a:moveTo>
                  <a:lnTo>
                    <a:pt x="166408" y="0"/>
                  </a:lnTo>
                  <a:lnTo>
                    <a:pt x="166408" y="41605"/>
                  </a:lnTo>
                  <a:lnTo>
                    <a:pt x="208013" y="41605"/>
                  </a:lnTo>
                  <a:lnTo>
                    <a:pt x="208013" y="0"/>
                  </a:lnTo>
                  <a:close/>
                </a:path>
                <a:path w="416559" h="1206500">
                  <a:moveTo>
                    <a:pt x="249605" y="748868"/>
                  </a:moveTo>
                  <a:lnTo>
                    <a:pt x="208013" y="748868"/>
                  </a:lnTo>
                  <a:lnTo>
                    <a:pt x="208013" y="707263"/>
                  </a:lnTo>
                  <a:lnTo>
                    <a:pt x="166408" y="707263"/>
                  </a:lnTo>
                  <a:lnTo>
                    <a:pt x="166408" y="790473"/>
                  </a:lnTo>
                  <a:lnTo>
                    <a:pt x="208013" y="790473"/>
                  </a:lnTo>
                  <a:lnTo>
                    <a:pt x="208013" y="832065"/>
                  </a:lnTo>
                  <a:lnTo>
                    <a:pt x="166408" y="832065"/>
                  </a:lnTo>
                  <a:lnTo>
                    <a:pt x="166408" y="1164894"/>
                  </a:lnTo>
                  <a:lnTo>
                    <a:pt x="208013" y="1164894"/>
                  </a:lnTo>
                  <a:lnTo>
                    <a:pt x="208013" y="1123302"/>
                  </a:lnTo>
                  <a:lnTo>
                    <a:pt x="249605" y="1123302"/>
                  </a:lnTo>
                  <a:lnTo>
                    <a:pt x="249605" y="1081697"/>
                  </a:lnTo>
                  <a:lnTo>
                    <a:pt x="208013" y="1081697"/>
                  </a:lnTo>
                  <a:lnTo>
                    <a:pt x="208013" y="1040091"/>
                  </a:lnTo>
                  <a:lnTo>
                    <a:pt x="249605" y="1040091"/>
                  </a:lnTo>
                  <a:lnTo>
                    <a:pt x="249605" y="998486"/>
                  </a:lnTo>
                  <a:lnTo>
                    <a:pt x="208013" y="998486"/>
                  </a:lnTo>
                  <a:lnTo>
                    <a:pt x="208013" y="873683"/>
                  </a:lnTo>
                  <a:lnTo>
                    <a:pt x="249605" y="873683"/>
                  </a:lnTo>
                  <a:lnTo>
                    <a:pt x="249605" y="748868"/>
                  </a:lnTo>
                  <a:close/>
                </a:path>
                <a:path w="416559" h="1206500">
                  <a:moveTo>
                    <a:pt x="249605" y="540854"/>
                  </a:moveTo>
                  <a:lnTo>
                    <a:pt x="208013" y="540854"/>
                  </a:lnTo>
                  <a:lnTo>
                    <a:pt x="208013" y="582447"/>
                  </a:lnTo>
                  <a:lnTo>
                    <a:pt x="166408" y="582447"/>
                  </a:lnTo>
                  <a:lnTo>
                    <a:pt x="166408" y="624052"/>
                  </a:lnTo>
                  <a:lnTo>
                    <a:pt x="208013" y="624052"/>
                  </a:lnTo>
                  <a:lnTo>
                    <a:pt x="208013" y="582460"/>
                  </a:lnTo>
                  <a:lnTo>
                    <a:pt x="249605" y="582460"/>
                  </a:lnTo>
                  <a:lnTo>
                    <a:pt x="249605" y="540854"/>
                  </a:lnTo>
                  <a:close/>
                </a:path>
                <a:path w="416559" h="1206500">
                  <a:moveTo>
                    <a:pt x="249605" y="374434"/>
                  </a:moveTo>
                  <a:lnTo>
                    <a:pt x="208013" y="374434"/>
                  </a:lnTo>
                  <a:lnTo>
                    <a:pt x="208013" y="332828"/>
                  </a:lnTo>
                  <a:lnTo>
                    <a:pt x="166408" y="332828"/>
                  </a:lnTo>
                  <a:lnTo>
                    <a:pt x="166408" y="499237"/>
                  </a:lnTo>
                  <a:lnTo>
                    <a:pt x="208013" y="499237"/>
                  </a:lnTo>
                  <a:lnTo>
                    <a:pt x="208013" y="457644"/>
                  </a:lnTo>
                  <a:lnTo>
                    <a:pt x="249605" y="457644"/>
                  </a:lnTo>
                  <a:lnTo>
                    <a:pt x="249605" y="374434"/>
                  </a:lnTo>
                  <a:close/>
                </a:path>
                <a:path w="416559" h="1206500">
                  <a:moveTo>
                    <a:pt x="291223" y="915276"/>
                  </a:moveTo>
                  <a:lnTo>
                    <a:pt x="249618" y="915276"/>
                  </a:lnTo>
                  <a:lnTo>
                    <a:pt x="249618" y="956881"/>
                  </a:lnTo>
                  <a:lnTo>
                    <a:pt x="291223" y="956881"/>
                  </a:lnTo>
                  <a:lnTo>
                    <a:pt x="291223" y="915276"/>
                  </a:lnTo>
                  <a:close/>
                </a:path>
                <a:path w="416559" h="1206500">
                  <a:moveTo>
                    <a:pt x="332828" y="457644"/>
                  </a:moveTo>
                  <a:lnTo>
                    <a:pt x="291223" y="457644"/>
                  </a:lnTo>
                  <a:lnTo>
                    <a:pt x="291223" y="499249"/>
                  </a:lnTo>
                  <a:lnTo>
                    <a:pt x="332828" y="499249"/>
                  </a:lnTo>
                  <a:lnTo>
                    <a:pt x="332828" y="457644"/>
                  </a:lnTo>
                  <a:close/>
                </a:path>
                <a:path w="416559" h="1206500">
                  <a:moveTo>
                    <a:pt x="374421" y="1081697"/>
                  </a:moveTo>
                  <a:lnTo>
                    <a:pt x="332828" y="1081697"/>
                  </a:lnTo>
                  <a:lnTo>
                    <a:pt x="291223" y="1081697"/>
                  </a:lnTo>
                  <a:lnTo>
                    <a:pt x="249618" y="1081697"/>
                  </a:lnTo>
                  <a:lnTo>
                    <a:pt x="249618" y="1123302"/>
                  </a:lnTo>
                  <a:lnTo>
                    <a:pt x="291223" y="1123302"/>
                  </a:lnTo>
                  <a:lnTo>
                    <a:pt x="291223" y="1164907"/>
                  </a:lnTo>
                  <a:lnTo>
                    <a:pt x="332828" y="1164907"/>
                  </a:lnTo>
                  <a:lnTo>
                    <a:pt x="332828" y="1206500"/>
                  </a:lnTo>
                  <a:lnTo>
                    <a:pt x="374421" y="1206500"/>
                  </a:lnTo>
                  <a:lnTo>
                    <a:pt x="374421" y="1164894"/>
                  </a:lnTo>
                  <a:lnTo>
                    <a:pt x="332828" y="1164894"/>
                  </a:lnTo>
                  <a:lnTo>
                    <a:pt x="332828" y="1123302"/>
                  </a:lnTo>
                  <a:lnTo>
                    <a:pt x="374421" y="1123302"/>
                  </a:lnTo>
                  <a:lnTo>
                    <a:pt x="374421" y="1081697"/>
                  </a:lnTo>
                  <a:close/>
                </a:path>
                <a:path w="416559" h="1206500">
                  <a:moveTo>
                    <a:pt x="374421" y="707263"/>
                  </a:moveTo>
                  <a:lnTo>
                    <a:pt x="332828" y="707263"/>
                  </a:lnTo>
                  <a:lnTo>
                    <a:pt x="291223" y="707263"/>
                  </a:lnTo>
                  <a:lnTo>
                    <a:pt x="249618" y="707263"/>
                  </a:lnTo>
                  <a:lnTo>
                    <a:pt x="249618" y="748868"/>
                  </a:lnTo>
                  <a:lnTo>
                    <a:pt x="291223" y="748868"/>
                  </a:lnTo>
                  <a:lnTo>
                    <a:pt x="291223" y="790473"/>
                  </a:lnTo>
                  <a:lnTo>
                    <a:pt x="332828" y="790473"/>
                  </a:lnTo>
                  <a:lnTo>
                    <a:pt x="332828" y="832065"/>
                  </a:lnTo>
                  <a:lnTo>
                    <a:pt x="291223" y="832065"/>
                  </a:lnTo>
                  <a:lnTo>
                    <a:pt x="249618" y="832065"/>
                  </a:lnTo>
                  <a:lnTo>
                    <a:pt x="249618" y="873671"/>
                  </a:lnTo>
                  <a:lnTo>
                    <a:pt x="291223" y="873671"/>
                  </a:lnTo>
                  <a:lnTo>
                    <a:pt x="332828" y="873671"/>
                  </a:lnTo>
                  <a:lnTo>
                    <a:pt x="332828" y="998486"/>
                  </a:lnTo>
                  <a:lnTo>
                    <a:pt x="291223" y="998486"/>
                  </a:lnTo>
                  <a:lnTo>
                    <a:pt x="249618" y="998486"/>
                  </a:lnTo>
                  <a:lnTo>
                    <a:pt x="249618" y="1040091"/>
                  </a:lnTo>
                  <a:lnTo>
                    <a:pt x="291223" y="1040091"/>
                  </a:lnTo>
                  <a:lnTo>
                    <a:pt x="332828" y="1040091"/>
                  </a:lnTo>
                  <a:lnTo>
                    <a:pt x="374421" y="1040091"/>
                  </a:lnTo>
                  <a:lnTo>
                    <a:pt x="374421" y="707263"/>
                  </a:lnTo>
                  <a:close/>
                </a:path>
                <a:path w="416559" h="1206500">
                  <a:moveTo>
                    <a:pt x="374421" y="540854"/>
                  </a:moveTo>
                  <a:lnTo>
                    <a:pt x="332828" y="540854"/>
                  </a:lnTo>
                  <a:lnTo>
                    <a:pt x="332828" y="582460"/>
                  </a:lnTo>
                  <a:lnTo>
                    <a:pt x="332828" y="624052"/>
                  </a:lnTo>
                  <a:lnTo>
                    <a:pt x="291223" y="624052"/>
                  </a:lnTo>
                  <a:lnTo>
                    <a:pt x="291223" y="582460"/>
                  </a:lnTo>
                  <a:lnTo>
                    <a:pt x="332828" y="582460"/>
                  </a:lnTo>
                  <a:lnTo>
                    <a:pt x="332828" y="540854"/>
                  </a:lnTo>
                  <a:lnTo>
                    <a:pt x="291223" y="540854"/>
                  </a:lnTo>
                  <a:lnTo>
                    <a:pt x="249618" y="540854"/>
                  </a:lnTo>
                  <a:lnTo>
                    <a:pt x="249618" y="665670"/>
                  </a:lnTo>
                  <a:lnTo>
                    <a:pt x="291223" y="665670"/>
                  </a:lnTo>
                  <a:lnTo>
                    <a:pt x="332828" y="665657"/>
                  </a:lnTo>
                  <a:lnTo>
                    <a:pt x="332828" y="624078"/>
                  </a:lnTo>
                  <a:lnTo>
                    <a:pt x="374421" y="624078"/>
                  </a:lnTo>
                  <a:lnTo>
                    <a:pt x="374421" y="540854"/>
                  </a:lnTo>
                  <a:close/>
                </a:path>
                <a:path w="416559" h="1206500">
                  <a:moveTo>
                    <a:pt x="374421" y="332828"/>
                  </a:moveTo>
                  <a:lnTo>
                    <a:pt x="332828" y="332828"/>
                  </a:lnTo>
                  <a:lnTo>
                    <a:pt x="291223" y="332828"/>
                  </a:lnTo>
                  <a:lnTo>
                    <a:pt x="249618" y="332828"/>
                  </a:lnTo>
                  <a:lnTo>
                    <a:pt x="249618" y="457644"/>
                  </a:lnTo>
                  <a:lnTo>
                    <a:pt x="291223" y="457644"/>
                  </a:lnTo>
                  <a:lnTo>
                    <a:pt x="291223" y="416039"/>
                  </a:lnTo>
                  <a:lnTo>
                    <a:pt x="332828" y="416039"/>
                  </a:lnTo>
                  <a:lnTo>
                    <a:pt x="332828" y="457644"/>
                  </a:lnTo>
                  <a:lnTo>
                    <a:pt x="374421" y="457644"/>
                  </a:lnTo>
                  <a:lnTo>
                    <a:pt x="374421" y="332828"/>
                  </a:lnTo>
                  <a:close/>
                </a:path>
                <a:path w="416559" h="1206500">
                  <a:moveTo>
                    <a:pt x="416026" y="83210"/>
                  </a:moveTo>
                  <a:lnTo>
                    <a:pt x="374421" y="83210"/>
                  </a:lnTo>
                  <a:lnTo>
                    <a:pt x="332828" y="83210"/>
                  </a:lnTo>
                  <a:lnTo>
                    <a:pt x="332828" y="166420"/>
                  </a:lnTo>
                  <a:lnTo>
                    <a:pt x="332828" y="208026"/>
                  </a:lnTo>
                  <a:lnTo>
                    <a:pt x="374421" y="208026"/>
                  </a:lnTo>
                  <a:lnTo>
                    <a:pt x="416026" y="208026"/>
                  </a:lnTo>
                  <a:lnTo>
                    <a:pt x="416026" y="166420"/>
                  </a:lnTo>
                  <a:lnTo>
                    <a:pt x="416026" y="83210"/>
                  </a:lnTo>
                  <a:close/>
                </a:path>
                <a:path w="416559" h="1206500">
                  <a:moveTo>
                    <a:pt x="416026" y="0"/>
                  </a:moveTo>
                  <a:lnTo>
                    <a:pt x="374421" y="0"/>
                  </a:lnTo>
                  <a:lnTo>
                    <a:pt x="332828" y="0"/>
                  </a:lnTo>
                  <a:lnTo>
                    <a:pt x="291223" y="0"/>
                  </a:lnTo>
                  <a:lnTo>
                    <a:pt x="249618" y="0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332828" y="291236"/>
                  </a:lnTo>
                  <a:lnTo>
                    <a:pt x="374421" y="291236"/>
                  </a:lnTo>
                  <a:lnTo>
                    <a:pt x="416026" y="291236"/>
                  </a:lnTo>
                  <a:lnTo>
                    <a:pt x="416026" y="249631"/>
                  </a:lnTo>
                  <a:lnTo>
                    <a:pt x="374421" y="249631"/>
                  </a:lnTo>
                  <a:lnTo>
                    <a:pt x="332828" y="249631"/>
                  </a:lnTo>
                  <a:lnTo>
                    <a:pt x="291223" y="249631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41605"/>
                  </a:lnTo>
                  <a:lnTo>
                    <a:pt x="332828" y="41605"/>
                  </a:lnTo>
                  <a:lnTo>
                    <a:pt x="374421" y="41605"/>
                  </a:lnTo>
                  <a:lnTo>
                    <a:pt x="416026" y="41605"/>
                  </a:lnTo>
                  <a:lnTo>
                    <a:pt x="41602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662416" y="1436407"/>
              <a:ext cx="167005" cy="1206500"/>
            </a:xfrm>
            <a:custGeom>
              <a:avLst/>
              <a:gdLst/>
              <a:ahLst/>
              <a:cxnLst/>
              <a:rect l="l" t="t" r="r" b="b"/>
              <a:pathLst>
                <a:path w="167004" h="1206500">
                  <a:moveTo>
                    <a:pt x="83210" y="665657"/>
                  </a:moveTo>
                  <a:lnTo>
                    <a:pt x="41605" y="665657"/>
                  </a:lnTo>
                  <a:lnTo>
                    <a:pt x="0" y="665657"/>
                  </a:lnTo>
                  <a:lnTo>
                    <a:pt x="0" y="707263"/>
                  </a:lnTo>
                  <a:lnTo>
                    <a:pt x="41605" y="707263"/>
                  </a:lnTo>
                  <a:lnTo>
                    <a:pt x="41605" y="790473"/>
                  </a:lnTo>
                  <a:lnTo>
                    <a:pt x="83210" y="790473"/>
                  </a:lnTo>
                  <a:lnTo>
                    <a:pt x="83210" y="665657"/>
                  </a:lnTo>
                  <a:close/>
                </a:path>
                <a:path w="167004" h="1206500">
                  <a:moveTo>
                    <a:pt x="83210" y="582447"/>
                  </a:moveTo>
                  <a:lnTo>
                    <a:pt x="41605" y="582447"/>
                  </a:lnTo>
                  <a:lnTo>
                    <a:pt x="0" y="582447"/>
                  </a:lnTo>
                  <a:lnTo>
                    <a:pt x="0" y="624052"/>
                  </a:lnTo>
                  <a:lnTo>
                    <a:pt x="41605" y="624052"/>
                  </a:lnTo>
                  <a:lnTo>
                    <a:pt x="83210" y="624052"/>
                  </a:lnTo>
                  <a:lnTo>
                    <a:pt x="83210" y="582447"/>
                  </a:lnTo>
                  <a:close/>
                </a:path>
                <a:path w="167004" h="1206500">
                  <a:moveTo>
                    <a:pt x="83210" y="499249"/>
                  </a:moveTo>
                  <a:lnTo>
                    <a:pt x="41605" y="499249"/>
                  </a:lnTo>
                  <a:lnTo>
                    <a:pt x="41605" y="457644"/>
                  </a:lnTo>
                  <a:lnTo>
                    <a:pt x="0" y="457644"/>
                  </a:lnTo>
                  <a:lnTo>
                    <a:pt x="0" y="540854"/>
                  </a:lnTo>
                  <a:lnTo>
                    <a:pt x="41605" y="540854"/>
                  </a:lnTo>
                  <a:lnTo>
                    <a:pt x="83210" y="540854"/>
                  </a:lnTo>
                  <a:lnTo>
                    <a:pt x="83210" y="499249"/>
                  </a:lnTo>
                  <a:close/>
                </a:path>
                <a:path w="167004" h="1206500">
                  <a:moveTo>
                    <a:pt x="83210" y="332828"/>
                  </a:moveTo>
                  <a:lnTo>
                    <a:pt x="41605" y="332828"/>
                  </a:lnTo>
                  <a:lnTo>
                    <a:pt x="0" y="332828"/>
                  </a:lnTo>
                  <a:lnTo>
                    <a:pt x="0" y="374434"/>
                  </a:lnTo>
                  <a:lnTo>
                    <a:pt x="41605" y="374434"/>
                  </a:lnTo>
                  <a:lnTo>
                    <a:pt x="83210" y="374434"/>
                  </a:lnTo>
                  <a:lnTo>
                    <a:pt x="83210" y="332828"/>
                  </a:lnTo>
                  <a:close/>
                </a:path>
                <a:path w="167004" h="1206500">
                  <a:moveTo>
                    <a:pt x="83210" y="83210"/>
                  </a:moveTo>
                  <a:lnTo>
                    <a:pt x="41605" y="83210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210" y="208026"/>
                  </a:lnTo>
                  <a:lnTo>
                    <a:pt x="83210" y="166420"/>
                  </a:lnTo>
                  <a:lnTo>
                    <a:pt x="83210" y="83210"/>
                  </a:lnTo>
                  <a:close/>
                </a:path>
                <a:path w="167004" h="1206500">
                  <a:moveTo>
                    <a:pt x="124802" y="1040091"/>
                  </a:moveTo>
                  <a:lnTo>
                    <a:pt x="83210" y="1040091"/>
                  </a:lnTo>
                  <a:lnTo>
                    <a:pt x="83210" y="1123302"/>
                  </a:lnTo>
                  <a:lnTo>
                    <a:pt x="83210" y="1164894"/>
                  </a:lnTo>
                  <a:lnTo>
                    <a:pt x="41605" y="1164894"/>
                  </a:lnTo>
                  <a:lnTo>
                    <a:pt x="41605" y="1123302"/>
                  </a:lnTo>
                  <a:lnTo>
                    <a:pt x="83210" y="1123302"/>
                  </a:lnTo>
                  <a:lnTo>
                    <a:pt x="83210" y="1040091"/>
                  </a:lnTo>
                  <a:lnTo>
                    <a:pt x="83210" y="998486"/>
                  </a:lnTo>
                  <a:lnTo>
                    <a:pt x="41605" y="998486"/>
                  </a:lnTo>
                  <a:lnTo>
                    <a:pt x="41605" y="1040091"/>
                  </a:lnTo>
                  <a:lnTo>
                    <a:pt x="0" y="1040091"/>
                  </a:lnTo>
                  <a:lnTo>
                    <a:pt x="0" y="1164907"/>
                  </a:lnTo>
                  <a:lnTo>
                    <a:pt x="41605" y="1164907"/>
                  </a:lnTo>
                  <a:lnTo>
                    <a:pt x="41605" y="1206500"/>
                  </a:lnTo>
                  <a:lnTo>
                    <a:pt x="83210" y="1206500"/>
                  </a:lnTo>
                  <a:lnTo>
                    <a:pt x="83210" y="1164907"/>
                  </a:lnTo>
                  <a:lnTo>
                    <a:pt x="124802" y="1164907"/>
                  </a:lnTo>
                  <a:lnTo>
                    <a:pt x="124802" y="1040091"/>
                  </a:lnTo>
                  <a:close/>
                </a:path>
                <a:path w="167004" h="1206500">
                  <a:moveTo>
                    <a:pt x="124802" y="790473"/>
                  </a:moveTo>
                  <a:lnTo>
                    <a:pt x="83210" y="790473"/>
                  </a:lnTo>
                  <a:lnTo>
                    <a:pt x="83210" y="832065"/>
                  </a:lnTo>
                  <a:lnTo>
                    <a:pt x="41605" y="832065"/>
                  </a:lnTo>
                  <a:lnTo>
                    <a:pt x="41605" y="873671"/>
                  </a:lnTo>
                  <a:lnTo>
                    <a:pt x="0" y="873671"/>
                  </a:lnTo>
                  <a:lnTo>
                    <a:pt x="0" y="956881"/>
                  </a:lnTo>
                  <a:lnTo>
                    <a:pt x="41605" y="956881"/>
                  </a:lnTo>
                  <a:lnTo>
                    <a:pt x="83210" y="956881"/>
                  </a:lnTo>
                  <a:lnTo>
                    <a:pt x="83210" y="915289"/>
                  </a:lnTo>
                  <a:lnTo>
                    <a:pt x="124802" y="915289"/>
                  </a:lnTo>
                  <a:lnTo>
                    <a:pt x="124802" y="790473"/>
                  </a:lnTo>
                  <a:close/>
                </a:path>
                <a:path w="167004" h="1206500">
                  <a:moveTo>
                    <a:pt x="124802" y="624052"/>
                  </a:moveTo>
                  <a:lnTo>
                    <a:pt x="83210" y="624052"/>
                  </a:lnTo>
                  <a:lnTo>
                    <a:pt x="83210" y="665657"/>
                  </a:lnTo>
                  <a:lnTo>
                    <a:pt x="124802" y="665657"/>
                  </a:lnTo>
                  <a:lnTo>
                    <a:pt x="124802" y="624052"/>
                  </a:lnTo>
                  <a:close/>
                </a:path>
                <a:path w="167004" h="1206500">
                  <a:moveTo>
                    <a:pt x="124802" y="457644"/>
                  </a:moveTo>
                  <a:lnTo>
                    <a:pt x="83210" y="457644"/>
                  </a:lnTo>
                  <a:lnTo>
                    <a:pt x="83210" y="499249"/>
                  </a:lnTo>
                  <a:lnTo>
                    <a:pt x="124802" y="499249"/>
                  </a:lnTo>
                  <a:lnTo>
                    <a:pt x="124802" y="457644"/>
                  </a:lnTo>
                  <a:close/>
                </a:path>
                <a:path w="167004" h="1206500">
                  <a:moveTo>
                    <a:pt x="124802" y="249631"/>
                  </a:moveTo>
                  <a:lnTo>
                    <a:pt x="83210" y="249631"/>
                  </a:lnTo>
                  <a:lnTo>
                    <a:pt x="41605" y="249631"/>
                  </a:lnTo>
                  <a:lnTo>
                    <a:pt x="0" y="249631"/>
                  </a:lnTo>
                  <a:lnTo>
                    <a:pt x="0" y="291236"/>
                  </a:lnTo>
                  <a:lnTo>
                    <a:pt x="41605" y="291236"/>
                  </a:lnTo>
                  <a:lnTo>
                    <a:pt x="83210" y="291236"/>
                  </a:lnTo>
                  <a:lnTo>
                    <a:pt x="124802" y="291236"/>
                  </a:lnTo>
                  <a:lnTo>
                    <a:pt x="124802" y="249631"/>
                  </a:lnTo>
                  <a:close/>
                </a:path>
                <a:path w="167004" h="1206500">
                  <a:moveTo>
                    <a:pt x="124802" y="0"/>
                  </a:moveTo>
                  <a:lnTo>
                    <a:pt x="83210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210" y="41605"/>
                  </a:lnTo>
                  <a:lnTo>
                    <a:pt x="124802" y="41605"/>
                  </a:lnTo>
                  <a:lnTo>
                    <a:pt x="124802" y="0"/>
                  </a:lnTo>
                  <a:close/>
                </a:path>
                <a:path w="167004" h="1206500">
                  <a:moveTo>
                    <a:pt x="166420" y="1040091"/>
                  </a:moveTo>
                  <a:lnTo>
                    <a:pt x="124815" y="1040091"/>
                  </a:lnTo>
                  <a:lnTo>
                    <a:pt x="124815" y="1081697"/>
                  </a:lnTo>
                  <a:lnTo>
                    <a:pt x="166420" y="1081697"/>
                  </a:lnTo>
                  <a:lnTo>
                    <a:pt x="166420" y="1040091"/>
                  </a:lnTo>
                  <a:close/>
                </a:path>
                <a:path w="167004" h="1206500">
                  <a:moveTo>
                    <a:pt x="166420" y="832065"/>
                  </a:moveTo>
                  <a:lnTo>
                    <a:pt x="124815" y="832065"/>
                  </a:lnTo>
                  <a:lnTo>
                    <a:pt x="124815" y="915276"/>
                  </a:lnTo>
                  <a:lnTo>
                    <a:pt x="166420" y="915276"/>
                  </a:lnTo>
                  <a:lnTo>
                    <a:pt x="166420" y="832065"/>
                  </a:lnTo>
                  <a:close/>
                </a:path>
                <a:path w="167004" h="1206500">
                  <a:moveTo>
                    <a:pt x="166420" y="707263"/>
                  </a:moveTo>
                  <a:lnTo>
                    <a:pt x="124815" y="707263"/>
                  </a:lnTo>
                  <a:lnTo>
                    <a:pt x="124815" y="748868"/>
                  </a:lnTo>
                  <a:lnTo>
                    <a:pt x="166420" y="748868"/>
                  </a:lnTo>
                  <a:lnTo>
                    <a:pt x="166420" y="707263"/>
                  </a:lnTo>
                  <a:close/>
                </a:path>
                <a:path w="167004" h="1206500">
                  <a:moveTo>
                    <a:pt x="166420" y="540854"/>
                  </a:moveTo>
                  <a:lnTo>
                    <a:pt x="124815" y="540854"/>
                  </a:lnTo>
                  <a:lnTo>
                    <a:pt x="124815" y="582460"/>
                  </a:lnTo>
                  <a:lnTo>
                    <a:pt x="166420" y="582460"/>
                  </a:lnTo>
                  <a:lnTo>
                    <a:pt x="166420" y="540854"/>
                  </a:lnTo>
                  <a:close/>
                </a:path>
                <a:path w="167004" h="1206500">
                  <a:moveTo>
                    <a:pt x="166420" y="374434"/>
                  </a:moveTo>
                  <a:lnTo>
                    <a:pt x="124815" y="374434"/>
                  </a:lnTo>
                  <a:lnTo>
                    <a:pt x="124815" y="416039"/>
                  </a:lnTo>
                  <a:lnTo>
                    <a:pt x="166420" y="416039"/>
                  </a:lnTo>
                  <a:lnTo>
                    <a:pt x="166420" y="374434"/>
                  </a:lnTo>
                  <a:close/>
                </a:path>
                <a:path w="167004" h="1206500">
                  <a:moveTo>
                    <a:pt x="166420" y="0"/>
                  </a:moveTo>
                  <a:lnTo>
                    <a:pt x="124815" y="0"/>
                  </a:lnTo>
                  <a:lnTo>
                    <a:pt x="124815" y="83210"/>
                  </a:lnTo>
                  <a:lnTo>
                    <a:pt x="124815" y="166420"/>
                  </a:lnTo>
                  <a:lnTo>
                    <a:pt x="124815" y="291236"/>
                  </a:lnTo>
                  <a:lnTo>
                    <a:pt x="166420" y="291236"/>
                  </a:lnTo>
                  <a:lnTo>
                    <a:pt x="166420" y="166420"/>
                  </a:lnTo>
                  <a:lnTo>
                    <a:pt x="166420" y="83210"/>
                  </a:lnTo>
                  <a:lnTo>
                    <a:pt x="16642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597681" y="1253645"/>
            <a:ext cx="3003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Roboto Mono"/>
                <a:cs typeface="Roboto Mono"/>
              </a:rPr>
              <a:t>9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466361" y="1270105"/>
            <a:ext cx="22199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latin typeface="Roboto Mono"/>
                <a:cs typeface="Roboto Mono"/>
              </a:rPr>
              <a:t>METRONOM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997231" y="2184398"/>
            <a:ext cx="2477135" cy="457200"/>
          </a:xfrm>
          <a:custGeom>
            <a:avLst/>
            <a:gdLst/>
            <a:ahLst/>
            <a:cxnLst/>
            <a:rect l="l" t="t" r="r" b="b"/>
            <a:pathLst>
              <a:path w="2477135" h="457200">
                <a:moveTo>
                  <a:pt x="2385568" y="0"/>
                </a:moveTo>
                <a:lnTo>
                  <a:pt x="91351" y="0"/>
                </a:lnTo>
                <a:lnTo>
                  <a:pt x="55790" y="7179"/>
                </a:lnTo>
                <a:lnTo>
                  <a:pt x="26754" y="26758"/>
                </a:lnTo>
                <a:lnTo>
                  <a:pt x="7178" y="55796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2385568" y="457200"/>
                </a:lnTo>
                <a:lnTo>
                  <a:pt x="2421128" y="450021"/>
                </a:lnTo>
                <a:lnTo>
                  <a:pt x="2450164" y="430445"/>
                </a:lnTo>
                <a:lnTo>
                  <a:pt x="2469741" y="401409"/>
                </a:lnTo>
                <a:lnTo>
                  <a:pt x="2476919" y="365848"/>
                </a:lnTo>
                <a:lnTo>
                  <a:pt x="2476919" y="91351"/>
                </a:lnTo>
                <a:lnTo>
                  <a:pt x="2469741" y="55796"/>
                </a:lnTo>
                <a:lnTo>
                  <a:pt x="2450164" y="26758"/>
                </a:lnTo>
                <a:lnTo>
                  <a:pt x="2421128" y="7179"/>
                </a:lnTo>
                <a:lnTo>
                  <a:pt x="2385568" y="0"/>
                </a:lnTo>
                <a:close/>
              </a:path>
            </a:pathLst>
          </a:custGeom>
          <a:solidFill>
            <a:srgbClr val="54BD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526582" y="2195385"/>
            <a:ext cx="1866900" cy="4349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650" b="1" spc="15" dirty="0">
                <a:solidFill>
                  <a:srgbClr val="FFFFFF"/>
                </a:solidFill>
                <a:latin typeface="Roboto Mono"/>
                <a:cs typeface="Roboto Mono"/>
              </a:rPr>
              <a:t>ANWENDUNG</a:t>
            </a:r>
            <a:endParaRPr sz="2650">
              <a:latin typeface="Roboto Mono"/>
              <a:cs typeface="Roboto Mono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3139313" y="2281186"/>
            <a:ext cx="230504" cy="283845"/>
            <a:chOff x="3139313" y="2281186"/>
            <a:chExt cx="230504" cy="283845"/>
          </a:xfrm>
        </p:grpSpPr>
        <p:sp>
          <p:nvSpPr>
            <p:cNvPr id="15" name="object 15"/>
            <p:cNvSpPr/>
            <p:nvPr/>
          </p:nvSpPr>
          <p:spPr>
            <a:xfrm>
              <a:off x="3188251" y="2281186"/>
              <a:ext cx="132321" cy="13237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139313" y="2443226"/>
              <a:ext cx="230446" cy="12172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1273936" y="3102736"/>
            <a:ext cx="7548880" cy="4246245"/>
            <a:chOff x="1273936" y="3102736"/>
            <a:chExt cx="7548880" cy="4246245"/>
          </a:xfrm>
        </p:grpSpPr>
        <p:sp>
          <p:nvSpPr>
            <p:cNvPr id="18" name="object 18"/>
            <p:cNvSpPr/>
            <p:nvPr/>
          </p:nvSpPr>
          <p:spPr>
            <a:xfrm>
              <a:off x="1273936" y="3102736"/>
              <a:ext cx="7548880" cy="4246245"/>
            </a:xfrm>
            <a:custGeom>
              <a:avLst/>
              <a:gdLst/>
              <a:ahLst/>
              <a:cxnLst/>
              <a:rect l="l" t="t" r="r" b="b"/>
              <a:pathLst>
                <a:path w="7548880" h="4246245">
                  <a:moveTo>
                    <a:pt x="7548638" y="0"/>
                  </a:moveTo>
                  <a:lnTo>
                    <a:pt x="0" y="0"/>
                  </a:lnTo>
                  <a:lnTo>
                    <a:pt x="0" y="4246105"/>
                  </a:lnTo>
                  <a:lnTo>
                    <a:pt x="7548638" y="4246105"/>
                  </a:lnTo>
                  <a:lnTo>
                    <a:pt x="7548638" y="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330931" y="3803500"/>
              <a:ext cx="3434946" cy="314291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240612" y="3505640"/>
              <a:ext cx="31750" cy="31750"/>
            </a:xfrm>
            <a:custGeom>
              <a:avLst/>
              <a:gdLst/>
              <a:ahLst/>
              <a:cxnLst/>
              <a:rect l="l" t="t" r="r" b="b"/>
              <a:pathLst>
                <a:path w="31750" h="31750">
                  <a:moveTo>
                    <a:pt x="24536" y="0"/>
                  </a:moveTo>
                  <a:lnTo>
                    <a:pt x="15811" y="0"/>
                  </a:lnTo>
                  <a:lnTo>
                    <a:pt x="7086" y="0"/>
                  </a:lnTo>
                  <a:lnTo>
                    <a:pt x="0" y="7073"/>
                  </a:lnTo>
                  <a:lnTo>
                    <a:pt x="0" y="24536"/>
                  </a:lnTo>
                  <a:lnTo>
                    <a:pt x="7086" y="31610"/>
                  </a:lnTo>
                  <a:lnTo>
                    <a:pt x="24536" y="31610"/>
                  </a:lnTo>
                  <a:lnTo>
                    <a:pt x="31610" y="24536"/>
                  </a:lnTo>
                  <a:lnTo>
                    <a:pt x="31610" y="7073"/>
                  </a:lnTo>
                  <a:lnTo>
                    <a:pt x="2453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1234509" y="7719059"/>
            <a:ext cx="6971030" cy="9398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sz="2400" spc="-5" dirty="0">
                <a:latin typeface="Roboto"/>
                <a:cs typeface="Roboto"/>
              </a:rPr>
              <a:t>Es </a:t>
            </a:r>
            <a:r>
              <a:rPr sz="2400" dirty="0">
                <a:latin typeface="Roboto"/>
                <a:cs typeface="Roboto"/>
              </a:rPr>
              <a:t>können die </a:t>
            </a:r>
            <a:r>
              <a:rPr sz="2400" spc="-5" dirty="0">
                <a:latin typeface="Roboto"/>
                <a:cs typeface="Roboto"/>
              </a:rPr>
              <a:t>Schläge </a:t>
            </a:r>
            <a:r>
              <a:rPr sz="2400" spc="-15" dirty="0">
                <a:latin typeface="Roboto"/>
                <a:cs typeface="Roboto"/>
              </a:rPr>
              <a:t>pro </a:t>
            </a:r>
            <a:r>
              <a:rPr sz="2400" spc="-5" dirty="0">
                <a:latin typeface="Roboto"/>
                <a:cs typeface="Roboto"/>
              </a:rPr>
              <a:t>Minute </a:t>
            </a:r>
            <a:r>
              <a:rPr sz="2400" dirty="0">
                <a:latin typeface="Roboto"/>
                <a:cs typeface="Roboto"/>
              </a:rPr>
              <a:t>(bpm)</a:t>
            </a:r>
            <a:r>
              <a:rPr sz="2400" spc="-6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eingestellt</a:t>
            </a:r>
            <a:endParaRPr sz="24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spc="-5" dirty="0">
                <a:latin typeface="Roboto"/>
                <a:cs typeface="Roboto"/>
              </a:rPr>
              <a:t>werden.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9448869" y="1409700"/>
            <a:ext cx="12211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30" dirty="0">
                <a:latin typeface="Roboto"/>
                <a:cs typeface="Roboto"/>
              </a:rPr>
              <a:t>F</a:t>
            </a:r>
            <a:r>
              <a:rPr sz="2400" b="1" dirty="0">
                <a:latin typeface="Roboto"/>
                <a:cs typeface="Roboto"/>
              </a:rPr>
              <a:t>unktion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1645868" y="2324100"/>
            <a:ext cx="96583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-1</a:t>
            </a:r>
            <a:r>
              <a:rPr sz="2400" spc="-85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bpm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1645868" y="3238500"/>
            <a:ext cx="4961890" cy="450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+1</a:t>
            </a:r>
            <a:r>
              <a:rPr sz="2400" spc="-5" dirty="0">
                <a:latin typeface="Roboto"/>
                <a:cs typeface="Roboto"/>
              </a:rPr>
              <a:t> bpm</a:t>
            </a:r>
            <a:endParaRPr sz="2400">
              <a:latin typeface="Roboto"/>
              <a:cs typeface="Roboto"/>
            </a:endParaRPr>
          </a:p>
          <a:p>
            <a:pPr marL="12700" marR="702310">
              <a:lnSpc>
                <a:spcPct val="250000"/>
              </a:lnSpc>
            </a:pPr>
            <a:r>
              <a:rPr sz="2400" spc="-10" dirty="0">
                <a:latin typeface="Roboto"/>
                <a:cs typeface="Roboto"/>
              </a:rPr>
              <a:t>Metronom </a:t>
            </a:r>
            <a:r>
              <a:rPr sz="2400" dirty="0">
                <a:latin typeface="Roboto"/>
                <a:cs typeface="Roboto"/>
              </a:rPr>
              <a:t>an- </a:t>
            </a:r>
            <a:r>
              <a:rPr sz="2400" spc="-5" dirty="0">
                <a:latin typeface="Roboto"/>
                <a:cs typeface="Roboto"/>
              </a:rPr>
              <a:t>und </a:t>
            </a:r>
            <a:r>
              <a:rPr sz="2400" dirty="0">
                <a:latin typeface="Roboto"/>
                <a:cs typeface="Roboto"/>
              </a:rPr>
              <a:t>ausschalten  </a:t>
            </a:r>
            <a:r>
              <a:rPr sz="2400" spc="-5" dirty="0">
                <a:latin typeface="Roboto"/>
                <a:cs typeface="Roboto"/>
              </a:rPr>
              <a:t>geben </a:t>
            </a:r>
            <a:r>
              <a:rPr sz="2400" dirty="0">
                <a:latin typeface="Roboto"/>
                <a:cs typeface="Roboto"/>
              </a:rPr>
              <a:t>den </a:t>
            </a:r>
            <a:r>
              <a:rPr sz="2400" spc="-5" dirty="0">
                <a:latin typeface="Roboto"/>
                <a:cs typeface="Roboto"/>
              </a:rPr>
              <a:t>festgelegten </a:t>
            </a:r>
            <a:r>
              <a:rPr sz="2400" spc="-35" dirty="0">
                <a:latin typeface="Roboto"/>
                <a:cs typeface="Roboto"/>
              </a:rPr>
              <a:t>Takt</a:t>
            </a:r>
            <a:r>
              <a:rPr sz="2400" spc="-11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an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</a:pPr>
            <a:endParaRPr sz="28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150">
              <a:latin typeface="Roboto"/>
              <a:cs typeface="Roboto"/>
            </a:endParaRPr>
          </a:p>
          <a:p>
            <a:pPr marL="12700" marR="5080" algn="just">
              <a:lnSpc>
                <a:spcPct val="125000"/>
              </a:lnSpc>
            </a:pPr>
            <a:r>
              <a:rPr sz="2400" i="1" spc="-5" dirty="0">
                <a:solidFill>
                  <a:srgbClr val="878787"/>
                </a:solidFill>
                <a:latin typeface="Roboto"/>
                <a:cs typeface="Roboto"/>
              </a:rPr>
              <a:t>Die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BPM </a:t>
            </a:r>
            <a:r>
              <a:rPr sz="2400" i="1" spc="-5" dirty="0">
                <a:solidFill>
                  <a:srgbClr val="878787"/>
                </a:solidFill>
                <a:latin typeface="Roboto"/>
                <a:cs typeface="Roboto"/>
              </a:rPr>
              <a:t>werden nur in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10er</a:t>
            </a:r>
            <a:r>
              <a:rPr sz="2400" i="1" spc="-75" dirty="0">
                <a:solidFill>
                  <a:srgbClr val="878787"/>
                </a:solidFill>
                <a:latin typeface="Roboto"/>
                <a:cs typeface="Roboto"/>
              </a:rPr>
              <a:t>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Schritten  </a:t>
            </a:r>
            <a:r>
              <a:rPr sz="2400" i="1" spc="-5" dirty="0">
                <a:solidFill>
                  <a:srgbClr val="878787"/>
                </a:solidFill>
                <a:latin typeface="Roboto"/>
                <a:cs typeface="Roboto"/>
              </a:rPr>
              <a:t>ganz angezeigt.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Ansonsten die </a:t>
            </a:r>
            <a:r>
              <a:rPr sz="2400" i="1" spc="-5" dirty="0">
                <a:solidFill>
                  <a:srgbClr val="878787"/>
                </a:solidFill>
                <a:latin typeface="Roboto"/>
                <a:cs typeface="Roboto"/>
              </a:rPr>
              <a:t>letzte  </a:t>
            </a:r>
            <a:r>
              <a:rPr sz="2400" i="1" spc="-10" dirty="0">
                <a:solidFill>
                  <a:srgbClr val="878787"/>
                </a:solidFill>
                <a:latin typeface="Roboto"/>
                <a:cs typeface="Roboto"/>
              </a:rPr>
              <a:t>Ziffer: </a:t>
            </a:r>
            <a:r>
              <a:rPr sz="2400" i="1" spc="-5" dirty="0">
                <a:solidFill>
                  <a:srgbClr val="878787"/>
                </a:solidFill>
                <a:latin typeface="Roboto"/>
                <a:cs typeface="Roboto"/>
              </a:rPr>
              <a:t>Z.B. bei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109 BPM eine</a:t>
            </a:r>
            <a:r>
              <a:rPr sz="2400" i="1" spc="-15" dirty="0">
                <a:solidFill>
                  <a:srgbClr val="878787"/>
                </a:solidFill>
                <a:latin typeface="Roboto"/>
                <a:cs typeface="Roboto"/>
              </a:rPr>
              <a:t>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9.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10407598" y="2207831"/>
            <a:ext cx="52705" cy="527050"/>
            <a:chOff x="10407598" y="2207831"/>
            <a:chExt cx="52705" cy="527050"/>
          </a:xfrm>
        </p:grpSpPr>
        <p:sp>
          <p:nvSpPr>
            <p:cNvPr id="26" name="object 26"/>
            <p:cNvSpPr/>
            <p:nvPr/>
          </p:nvSpPr>
          <p:spPr>
            <a:xfrm>
              <a:off x="10412094" y="220783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0412094" y="232009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412094" y="254444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0412088" y="254444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0" y="0"/>
                  </a:moveTo>
                  <a:lnTo>
                    <a:pt x="43395" y="0"/>
                  </a:lnTo>
                  <a:lnTo>
                    <a:pt x="43395" y="77825"/>
                  </a:lnTo>
                  <a:lnTo>
                    <a:pt x="0" y="77825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0412094" y="265670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0412094" y="243218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0412088" y="243218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0" y="0"/>
                  </a:moveTo>
                  <a:lnTo>
                    <a:pt x="43395" y="0"/>
                  </a:lnTo>
                  <a:lnTo>
                    <a:pt x="43395" y="77825"/>
                  </a:lnTo>
                  <a:lnTo>
                    <a:pt x="0" y="77825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3" name="object 33"/>
          <p:cNvGrpSpPr/>
          <p:nvPr/>
        </p:nvGrpSpPr>
        <p:grpSpPr>
          <a:xfrm>
            <a:off x="10636520" y="2203345"/>
            <a:ext cx="52705" cy="531495"/>
            <a:chOff x="10636520" y="2203345"/>
            <a:chExt cx="52705" cy="531495"/>
          </a:xfrm>
        </p:grpSpPr>
        <p:sp>
          <p:nvSpPr>
            <p:cNvPr id="34" name="object 34"/>
            <p:cNvSpPr/>
            <p:nvPr/>
          </p:nvSpPr>
          <p:spPr>
            <a:xfrm>
              <a:off x="10641012" y="220783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0641009" y="220783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0" y="0"/>
                  </a:moveTo>
                  <a:lnTo>
                    <a:pt x="43395" y="0"/>
                  </a:lnTo>
                  <a:lnTo>
                    <a:pt x="43395" y="77825"/>
                  </a:lnTo>
                  <a:lnTo>
                    <a:pt x="0" y="77825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0641012" y="232009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0641012" y="254444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0641009" y="254444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0" y="0"/>
                  </a:moveTo>
                  <a:lnTo>
                    <a:pt x="43395" y="0"/>
                  </a:lnTo>
                  <a:lnTo>
                    <a:pt x="43395" y="77825"/>
                  </a:lnTo>
                  <a:lnTo>
                    <a:pt x="0" y="77825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0641013" y="2432189"/>
              <a:ext cx="43815" cy="302895"/>
            </a:xfrm>
            <a:custGeom>
              <a:avLst/>
              <a:gdLst/>
              <a:ahLst/>
              <a:cxnLst/>
              <a:rect l="l" t="t" r="r" b="b"/>
              <a:pathLst>
                <a:path w="43815" h="302894">
                  <a:moveTo>
                    <a:pt x="43395" y="224510"/>
                  </a:moveTo>
                  <a:lnTo>
                    <a:pt x="0" y="224510"/>
                  </a:lnTo>
                  <a:lnTo>
                    <a:pt x="0" y="302336"/>
                  </a:lnTo>
                  <a:lnTo>
                    <a:pt x="43395" y="302336"/>
                  </a:lnTo>
                  <a:lnTo>
                    <a:pt x="43395" y="224510"/>
                  </a:lnTo>
                  <a:close/>
                </a:path>
                <a:path w="43815" h="302894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0" name="object 40"/>
          <p:cNvGrpSpPr/>
          <p:nvPr/>
        </p:nvGrpSpPr>
        <p:grpSpPr>
          <a:xfrm>
            <a:off x="10865441" y="2207831"/>
            <a:ext cx="52705" cy="527050"/>
            <a:chOff x="10865441" y="2207831"/>
            <a:chExt cx="52705" cy="527050"/>
          </a:xfrm>
        </p:grpSpPr>
        <p:sp>
          <p:nvSpPr>
            <p:cNvPr id="41" name="object 41"/>
            <p:cNvSpPr/>
            <p:nvPr/>
          </p:nvSpPr>
          <p:spPr>
            <a:xfrm>
              <a:off x="10869930" y="2207830"/>
              <a:ext cx="43815" cy="190500"/>
            </a:xfrm>
            <a:custGeom>
              <a:avLst/>
              <a:gdLst/>
              <a:ahLst/>
              <a:cxnLst/>
              <a:rect l="l" t="t" r="r" b="b"/>
              <a:pathLst>
                <a:path w="43815" h="190500">
                  <a:moveTo>
                    <a:pt x="43395" y="112268"/>
                  </a:moveTo>
                  <a:lnTo>
                    <a:pt x="0" y="112268"/>
                  </a:lnTo>
                  <a:lnTo>
                    <a:pt x="0" y="190093"/>
                  </a:lnTo>
                  <a:lnTo>
                    <a:pt x="43395" y="190093"/>
                  </a:lnTo>
                  <a:lnTo>
                    <a:pt x="43395" y="112268"/>
                  </a:lnTo>
                  <a:close/>
                </a:path>
                <a:path w="43815" h="190500">
                  <a:moveTo>
                    <a:pt x="43395" y="0"/>
                  </a:moveTo>
                  <a:lnTo>
                    <a:pt x="0" y="0"/>
                  </a:lnTo>
                  <a:lnTo>
                    <a:pt x="0" y="77838"/>
                  </a:lnTo>
                  <a:lnTo>
                    <a:pt x="43395" y="77838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0869929" y="254444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0869930" y="254444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0" y="0"/>
                  </a:moveTo>
                  <a:lnTo>
                    <a:pt x="43395" y="0"/>
                  </a:lnTo>
                  <a:lnTo>
                    <a:pt x="43395" y="77825"/>
                  </a:lnTo>
                  <a:lnTo>
                    <a:pt x="0" y="77825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0869930" y="2432189"/>
              <a:ext cx="43815" cy="302895"/>
            </a:xfrm>
            <a:custGeom>
              <a:avLst/>
              <a:gdLst/>
              <a:ahLst/>
              <a:cxnLst/>
              <a:rect l="l" t="t" r="r" b="b"/>
              <a:pathLst>
                <a:path w="43815" h="302894">
                  <a:moveTo>
                    <a:pt x="43395" y="224510"/>
                  </a:moveTo>
                  <a:lnTo>
                    <a:pt x="0" y="224510"/>
                  </a:lnTo>
                  <a:lnTo>
                    <a:pt x="0" y="302336"/>
                  </a:lnTo>
                  <a:lnTo>
                    <a:pt x="43395" y="302336"/>
                  </a:lnTo>
                  <a:lnTo>
                    <a:pt x="43395" y="224510"/>
                  </a:lnTo>
                  <a:close/>
                </a:path>
                <a:path w="43815" h="302894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5" name="object 45"/>
          <p:cNvGrpSpPr/>
          <p:nvPr/>
        </p:nvGrpSpPr>
        <p:grpSpPr>
          <a:xfrm>
            <a:off x="10522143" y="2207831"/>
            <a:ext cx="52705" cy="527050"/>
            <a:chOff x="10522143" y="2207831"/>
            <a:chExt cx="52705" cy="527050"/>
          </a:xfrm>
        </p:grpSpPr>
        <p:sp>
          <p:nvSpPr>
            <p:cNvPr id="46" name="object 46"/>
            <p:cNvSpPr/>
            <p:nvPr/>
          </p:nvSpPr>
          <p:spPr>
            <a:xfrm>
              <a:off x="10526636" y="2207830"/>
              <a:ext cx="43815" cy="527050"/>
            </a:xfrm>
            <a:custGeom>
              <a:avLst/>
              <a:gdLst/>
              <a:ahLst/>
              <a:cxnLst/>
              <a:rect l="l" t="t" r="r" b="b"/>
              <a:pathLst>
                <a:path w="43815" h="527050">
                  <a:moveTo>
                    <a:pt x="43395" y="448868"/>
                  </a:moveTo>
                  <a:lnTo>
                    <a:pt x="0" y="448868"/>
                  </a:lnTo>
                  <a:lnTo>
                    <a:pt x="0" y="526694"/>
                  </a:lnTo>
                  <a:lnTo>
                    <a:pt x="43395" y="526694"/>
                  </a:lnTo>
                  <a:lnTo>
                    <a:pt x="43395" y="448868"/>
                  </a:lnTo>
                  <a:close/>
                </a:path>
                <a:path w="43815" h="527050">
                  <a:moveTo>
                    <a:pt x="43395" y="0"/>
                  </a:moveTo>
                  <a:lnTo>
                    <a:pt x="0" y="0"/>
                  </a:lnTo>
                  <a:lnTo>
                    <a:pt x="0" y="77838"/>
                  </a:lnTo>
                  <a:lnTo>
                    <a:pt x="43395" y="77838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0526636" y="232009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0526632" y="232009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0" y="0"/>
                  </a:moveTo>
                  <a:lnTo>
                    <a:pt x="43395" y="0"/>
                  </a:lnTo>
                  <a:lnTo>
                    <a:pt x="43395" y="77825"/>
                  </a:lnTo>
                  <a:lnTo>
                    <a:pt x="0" y="77825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0526636" y="243218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0526636" y="254444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0526632" y="254444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0" y="0"/>
                  </a:moveTo>
                  <a:lnTo>
                    <a:pt x="43395" y="0"/>
                  </a:lnTo>
                  <a:lnTo>
                    <a:pt x="43395" y="77825"/>
                  </a:lnTo>
                  <a:lnTo>
                    <a:pt x="0" y="77825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2" name="object 52"/>
          <p:cNvGrpSpPr/>
          <p:nvPr/>
        </p:nvGrpSpPr>
        <p:grpSpPr>
          <a:xfrm>
            <a:off x="10751063" y="2203345"/>
            <a:ext cx="52705" cy="535940"/>
            <a:chOff x="10751063" y="2203345"/>
            <a:chExt cx="52705" cy="535940"/>
          </a:xfrm>
        </p:grpSpPr>
        <p:sp>
          <p:nvSpPr>
            <p:cNvPr id="53" name="object 53"/>
            <p:cNvSpPr/>
            <p:nvPr/>
          </p:nvSpPr>
          <p:spPr>
            <a:xfrm>
              <a:off x="10755553" y="220783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0755552" y="220783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0" y="0"/>
                  </a:moveTo>
                  <a:lnTo>
                    <a:pt x="43395" y="0"/>
                  </a:lnTo>
                  <a:lnTo>
                    <a:pt x="43395" y="77825"/>
                  </a:lnTo>
                  <a:lnTo>
                    <a:pt x="0" y="77825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0755541" y="2320099"/>
              <a:ext cx="43815" cy="190500"/>
            </a:xfrm>
            <a:custGeom>
              <a:avLst/>
              <a:gdLst/>
              <a:ahLst/>
              <a:cxnLst/>
              <a:rect l="l" t="t" r="r" b="b"/>
              <a:pathLst>
                <a:path w="43815" h="190500">
                  <a:moveTo>
                    <a:pt x="43243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243" y="77825"/>
                  </a:lnTo>
                  <a:lnTo>
                    <a:pt x="43243" y="0"/>
                  </a:lnTo>
                  <a:close/>
                </a:path>
                <a:path w="43815" h="190500">
                  <a:moveTo>
                    <a:pt x="43408" y="112090"/>
                  </a:moveTo>
                  <a:lnTo>
                    <a:pt x="12" y="112090"/>
                  </a:lnTo>
                  <a:lnTo>
                    <a:pt x="12" y="189915"/>
                  </a:lnTo>
                  <a:lnTo>
                    <a:pt x="43408" y="189915"/>
                  </a:lnTo>
                  <a:lnTo>
                    <a:pt x="43408" y="11209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0755552" y="243218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0" y="0"/>
                  </a:moveTo>
                  <a:lnTo>
                    <a:pt x="43395" y="0"/>
                  </a:lnTo>
                  <a:lnTo>
                    <a:pt x="43395" y="77825"/>
                  </a:lnTo>
                  <a:lnTo>
                    <a:pt x="0" y="77825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0755553" y="254444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0755552" y="254444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0" y="0"/>
                  </a:moveTo>
                  <a:lnTo>
                    <a:pt x="43395" y="0"/>
                  </a:lnTo>
                  <a:lnTo>
                    <a:pt x="43395" y="77825"/>
                  </a:lnTo>
                  <a:lnTo>
                    <a:pt x="0" y="77825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0755553" y="265670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0755552" y="265670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0" y="0"/>
                  </a:moveTo>
                  <a:lnTo>
                    <a:pt x="43395" y="0"/>
                  </a:lnTo>
                  <a:lnTo>
                    <a:pt x="43395" y="77825"/>
                  </a:lnTo>
                  <a:lnTo>
                    <a:pt x="0" y="77825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1" name="object 61"/>
          <p:cNvGrpSpPr/>
          <p:nvPr/>
        </p:nvGrpSpPr>
        <p:grpSpPr>
          <a:xfrm>
            <a:off x="10406222" y="3123412"/>
            <a:ext cx="52705" cy="527050"/>
            <a:chOff x="10406222" y="3123412"/>
            <a:chExt cx="52705" cy="527050"/>
          </a:xfrm>
        </p:grpSpPr>
        <p:sp>
          <p:nvSpPr>
            <p:cNvPr id="62" name="object 62"/>
            <p:cNvSpPr/>
            <p:nvPr/>
          </p:nvSpPr>
          <p:spPr>
            <a:xfrm>
              <a:off x="10410710" y="3123412"/>
              <a:ext cx="43815" cy="190500"/>
            </a:xfrm>
            <a:custGeom>
              <a:avLst/>
              <a:gdLst/>
              <a:ahLst/>
              <a:cxnLst/>
              <a:rect l="l" t="t" r="r" b="b"/>
              <a:pathLst>
                <a:path w="43815" h="190500">
                  <a:moveTo>
                    <a:pt x="43395" y="112268"/>
                  </a:moveTo>
                  <a:lnTo>
                    <a:pt x="0" y="112268"/>
                  </a:lnTo>
                  <a:lnTo>
                    <a:pt x="0" y="190106"/>
                  </a:lnTo>
                  <a:lnTo>
                    <a:pt x="43395" y="190106"/>
                  </a:lnTo>
                  <a:lnTo>
                    <a:pt x="43395" y="112268"/>
                  </a:lnTo>
                  <a:close/>
                </a:path>
                <a:path w="43815" h="190500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0410710" y="346002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0410711" y="346002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95" y="0"/>
                  </a:lnTo>
                  <a:lnTo>
                    <a:pt x="43395" y="77825"/>
                  </a:lnTo>
                  <a:lnTo>
                    <a:pt x="0" y="77825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0410710" y="357228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0410710" y="334777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0410711" y="334777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95" y="0"/>
                  </a:lnTo>
                  <a:lnTo>
                    <a:pt x="43395" y="77825"/>
                  </a:lnTo>
                  <a:lnTo>
                    <a:pt x="0" y="77825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8" name="object 68"/>
          <p:cNvGrpSpPr/>
          <p:nvPr/>
        </p:nvGrpSpPr>
        <p:grpSpPr>
          <a:xfrm>
            <a:off x="10635143" y="3118929"/>
            <a:ext cx="52705" cy="531495"/>
            <a:chOff x="10635143" y="3118929"/>
            <a:chExt cx="52705" cy="531495"/>
          </a:xfrm>
        </p:grpSpPr>
        <p:sp>
          <p:nvSpPr>
            <p:cNvPr id="69" name="object 69"/>
            <p:cNvSpPr/>
            <p:nvPr/>
          </p:nvSpPr>
          <p:spPr>
            <a:xfrm>
              <a:off x="10639628" y="312341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0639633" y="312341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0" y="0"/>
                  </a:moveTo>
                  <a:lnTo>
                    <a:pt x="43395" y="0"/>
                  </a:lnTo>
                  <a:lnTo>
                    <a:pt x="43395" y="77825"/>
                  </a:lnTo>
                  <a:lnTo>
                    <a:pt x="0" y="77825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0639628" y="323568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0639628" y="346002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0639633" y="346002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95" y="0"/>
                  </a:lnTo>
                  <a:lnTo>
                    <a:pt x="43395" y="77825"/>
                  </a:lnTo>
                  <a:lnTo>
                    <a:pt x="0" y="77825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0639628" y="3347770"/>
              <a:ext cx="43815" cy="302895"/>
            </a:xfrm>
            <a:custGeom>
              <a:avLst/>
              <a:gdLst/>
              <a:ahLst/>
              <a:cxnLst/>
              <a:rect l="l" t="t" r="r" b="b"/>
              <a:pathLst>
                <a:path w="43815" h="302895">
                  <a:moveTo>
                    <a:pt x="43395" y="224510"/>
                  </a:moveTo>
                  <a:lnTo>
                    <a:pt x="0" y="224510"/>
                  </a:lnTo>
                  <a:lnTo>
                    <a:pt x="0" y="302348"/>
                  </a:lnTo>
                  <a:lnTo>
                    <a:pt x="43395" y="302348"/>
                  </a:lnTo>
                  <a:lnTo>
                    <a:pt x="43395" y="224510"/>
                  </a:lnTo>
                  <a:close/>
                </a:path>
                <a:path w="43815" h="302895">
                  <a:moveTo>
                    <a:pt x="43395" y="0"/>
                  </a:moveTo>
                  <a:lnTo>
                    <a:pt x="0" y="0"/>
                  </a:lnTo>
                  <a:lnTo>
                    <a:pt x="0" y="77838"/>
                  </a:lnTo>
                  <a:lnTo>
                    <a:pt x="43395" y="77838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5" name="object 75"/>
          <p:cNvGrpSpPr/>
          <p:nvPr/>
        </p:nvGrpSpPr>
        <p:grpSpPr>
          <a:xfrm>
            <a:off x="10864064" y="3123412"/>
            <a:ext cx="52705" cy="527050"/>
            <a:chOff x="10864064" y="3123412"/>
            <a:chExt cx="52705" cy="527050"/>
          </a:xfrm>
        </p:grpSpPr>
        <p:sp>
          <p:nvSpPr>
            <p:cNvPr id="76" name="object 76"/>
            <p:cNvSpPr/>
            <p:nvPr/>
          </p:nvSpPr>
          <p:spPr>
            <a:xfrm>
              <a:off x="10868558" y="3123412"/>
              <a:ext cx="43815" cy="190500"/>
            </a:xfrm>
            <a:custGeom>
              <a:avLst/>
              <a:gdLst/>
              <a:ahLst/>
              <a:cxnLst/>
              <a:rect l="l" t="t" r="r" b="b"/>
              <a:pathLst>
                <a:path w="43815" h="190500">
                  <a:moveTo>
                    <a:pt x="43395" y="112268"/>
                  </a:moveTo>
                  <a:lnTo>
                    <a:pt x="0" y="112268"/>
                  </a:lnTo>
                  <a:lnTo>
                    <a:pt x="0" y="190106"/>
                  </a:lnTo>
                  <a:lnTo>
                    <a:pt x="43395" y="190106"/>
                  </a:lnTo>
                  <a:lnTo>
                    <a:pt x="43395" y="112268"/>
                  </a:lnTo>
                  <a:close/>
                </a:path>
                <a:path w="43815" h="190500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10868558" y="346002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0868554" y="346002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95" y="0"/>
                  </a:lnTo>
                  <a:lnTo>
                    <a:pt x="43395" y="77825"/>
                  </a:lnTo>
                  <a:lnTo>
                    <a:pt x="0" y="77825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10868558" y="3347770"/>
              <a:ext cx="43815" cy="302895"/>
            </a:xfrm>
            <a:custGeom>
              <a:avLst/>
              <a:gdLst/>
              <a:ahLst/>
              <a:cxnLst/>
              <a:rect l="l" t="t" r="r" b="b"/>
              <a:pathLst>
                <a:path w="43815" h="302895">
                  <a:moveTo>
                    <a:pt x="43395" y="224510"/>
                  </a:moveTo>
                  <a:lnTo>
                    <a:pt x="0" y="224510"/>
                  </a:lnTo>
                  <a:lnTo>
                    <a:pt x="0" y="302348"/>
                  </a:lnTo>
                  <a:lnTo>
                    <a:pt x="43395" y="302348"/>
                  </a:lnTo>
                  <a:lnTo>
                    <a:pt x="43395" y="224510"/>
                  </a:lnTo>
                  <a:close/>
                </a:path>
                <a:path w="43815" h="302895">
                  <a:moveTo>
                    <a:pt x="43395" y="0"/>
                  </a:moveTo>
                  <a:lnTo>
                    <a:pt x="0" y="0"/>
                  </a:lnTo>
                  <a:lnTo>
                    <a:pt x="0" y="77838"/>
                  </a:lnTo>
                  <a:lnTo>
                    <a:pt x="43395" y="77838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0" name="object 80"/>
          <p:cNvGrpSpPr/>
          <p:nvPr/>
        </p:nvGrpSpPr>
        <p:grpSpPr>
          <a:xfrm>
            <a:off x="10520766" y="3123412"/>
            <a:ext cx="52705" cy="527050"/>
            <a:chOff x="10520766" y="3123412"/>
            <a:chExt cx="52705" cy="527050"/>
          </a:xfrm>
        </p:grpSpPr>
        <p:sp>
          <p:nvSpPr>
            <p:cNvPr id="81" name="object 81"/>
            <p:cNvSpPr/>
            <p:nvPr/>
          </p:nvSpPr>
          <p:spPr>
            <a:xfrm>
              <a:off x="10525252" y="3123412"/>
              <a:ext cx="43815" cy="527050"/>
            </a:xfrm>
            <a:custGeom>
              <a:avLst/>
              <a:gdLst/>
              <a:ahLst/>
              <a:cxnLst/>
              <a:rect l="l" t="t" r="r" b="b"/>
              <a:pathLst>
                <a:path w="43815" h="527050">
                  <a:moveTo>
                    <a:pt x="43395" y="448868"/>
                  </a:moveTo>
                  <a:lnTo>
                    <a:pt x="0" y="448868"/>
                  </a:lnTo>
                  <a:lnTo>
                    <a:pt x="0" y="526707"/>
                  </a:lnTo>
                  <a:lnTo>
                    <a:pt x="43395" y="526707"/>
                  </a:lnTo>
                  <a:lnTo>
                    <a:pt x="43395" y="448868"/>
                  </a:lnTo>
                  <a:close/>
                </a:path>
                <a:path w="43815" h="527050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10525251" y="323568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10525255" y="323567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95" y="0"/>
                  </a:lnTo>
                  <a:lnTo>
                    <a:pt x="43395" y="77825"/>
                  </a:lnTo>
                  <a:lnTo>
                    <a:pt x="0" y="77825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10525251" y="334777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10525251" y="346002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10525255" y="346002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95" y="0"/>
                  </a:lnTo>
                  <a:lnTo>
                    <a:pt x="43395" y="77825"/>
                  </a:lnTo>
                  <a:lnTo>
                    <a:pt x="0" y="77825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7" name="object 87"/>
          <p:cNvGrpSpPr/>
          <p:nvPr/>
        </p:nvGrpSpPr>
        <p:grpSpPr>
          <a:xfrm>
            <a:off x="10749686" y="3118929"/>
            <a:ext cx="52705" cy="535940"/>
            <a:chOff x="10749686" y="3118929"/>
            <a:chExt cx="52705" cy="535940"/>
          </a:xfrm>
        </p:grpSpPr>
        <p:sp>
          <p:nvSpPr>
            <p:cNvPr id="88" name="object 88"/>
            <p:cNvSpPr/>
            <p:nvPr/>
          </p:nvSpPr>
          <p:spPr>
            <a:xfrm>
              <a:off x="10754182" y="312341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10754175" y="312341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5">
                  <a:moveTo>
                    <a:pt x="0" y="0"/>
                  </a:moveTo>
                  <a:lnTo>
                    <a:pt x="43395" y="0"/>
                  </a:lnTo>
                  <a:lnTo>
                    <a:pt x="43395" y="77825"/>
                  </a:lnTo>
                  <a:lnTo>
                    <a:pt x="0" y="77825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10754170" y="3235680"/>
              <a:ext cx="43815" cy="190500"/>
            </a:xfrm>
            <a:custGeom>
              <a:avLst/>
              <a:gdLst/>
              <a:ahLst/>
              <a:cxnLst/>
              <a:rect l="l" t="t" r="r" b="b"/>
              <a:pathLst>
                <a:path w="43815" h="190500">
                  <a:moveTo>
                    <a:pt x="43243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243" y="77825"/>
                  </a:lnTo>
                  <a:lnTo>
                    <a:pt x="43243" y="0"/>
                  </a:lnTo>
                  <a:close/>
                </a:path>
                <a:path w="43815" h="190500">
                  <a:moveTo>
                    <a:pt x="43408" y="112090"/>
                  </a:moveTo>
                  <a:lnTo>
                    <a:pt x="12" y="112090"/>
                  </a:lnTo>
                  <a:lnTo>
                    <a:pt x="12" y="189928"/>
                  </a:lnTo>
                  <a:lnTo>
                    <a:pt x="43408" y="189928"/>
                  </a:lnTo>
                  <a:lnTo>
                    <a:pt x="43408" y="11209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10754175" y="334777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95" y="0"/>
                  </a:lnTo>
                  <a:lnTo>
                    <a:pt x="43395" y="77825"/>
                  </a:lnTo>
                  <a:lnTo>
                    <a:pt x="0" y="77825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10754182" y="346002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10754175" y="346002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95" y="0"/>
                  </a:lnTo>
                  <a:lnTo>
                    <a:pt x="43395" y="77825"/>
                  </a:lnTo>
                  <a:lnTo>
                    <a:pt x="0" y="77825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10754182" y="357228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95" y="0"/>
                  </a:moveTo>
                  <a:lnTo>
                    <a:pt x="0" y="0"/>
                  </a:lnTo>
                  <a:lnTo>
                    <a:pt x="0" y="77825"/>
                  </a:lnTo>
                  <a:lnTo>
                    <a:pt x="43395" y="77825"/>
                  </a:lnTo>
                  <a:lnTo>
                    <a:pt x="4339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10754175" y="357228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95" y="0"/>
                  </a:lnTo>
                  <a:lnTo>
                    <a:pt x="43395" y="77825"/>
                  </a:lnTo>
                  <a:lnTo>
                    <a:pt x="0" y="77825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6" name="object 96"/>
          <p:cNvGrpSpPr/>
          <p:nvPr/>
        </p:nvGrpSpPr>
        <p:grpSpPr>
          <a:xfrm>
            <a:off x="9511945" y="3079200"/>
            <a:ext cx="615315" cy="615315"/>
            <a:chOff x="9511945" y="3079200"/>
            <a:chExt cx="615315" cy="615315"/>
          </a:xfrm>
        </p:grpSpPr>
        <p:sp>
          <p:nvSpPr>
            <p:cNvPr id="97" name="object 97"/>
            <p:cNvSpPr/>
            <p:nvPr/>
          </p:nvSpPr>
          <p:spPr>
            <a:xfrm>
              <a:off x="9511945" y="3079200"/>
              <a:ext cx="615315" cy="615315"/>
            </a:xfrm>
            <a:custGeom>
              <a:avLst/>
              <a:gdLst/>
              <a:ahLst/>
              <a:cxnLst/>
              <a:rect l="l" t="t" r="r" b="b"/>
              <a:pathLst>
                <a:path w="615315" h="615314">
                  <a:moveTo>
                    <a:pt x="307568" y="0"/>
                  </a:moveTo>
                  <a:lnTo>
                    <a:pt x="262119" y="3334"/>
                  </a:lnTo>
                  <a:lnTo>
                    <a:pt x="218739" y="13022"/>
                  </a:lnTo>
                  <a:lnTo>
                    <a:pt x="177906" y="28586"/>
                  </a:lnTo>
                  <a:lnTo>
                    <a:pt x="140095" y="49551"/>
                  </a:lnTo>
                  <a:lnTo>
                    <a:pt x="105782" y="75442"/>
                  </a:lnTo>
                  <a:lnTo>
                    <a:pt x="75442" y="105782"/>
                  </a:lnTo>
                  <a:lnTo>
                    <a:pt x="49551" y="140095"/>
                  </a:lnTo>
                  <a:lnTo>
                    <a:pt x="28586" y="177906"/>
                  </a:lnTo>
                  <a:lnTo>
                    <a:pt x="13022" y="218739"/>
                  </a:lnTo>
                  <a:lnTo>
                    <a:pt x="3334" y="262119"/>
                  </a:lnTo>
                  <a:lnTo>
                    <a:pt x="0" y="307568"/>
                  </a:lnTo>
                  <a:lnTo>
                    <a:pt x="3334" y="353018"/>
                  </a:lnTo>
                  <a:lnTo>
                    <a:pt x="13022" y="396397"/>
                  </a:lnTo>
                  <a:lnTo>
                    <a:pt x="28586" y="437230"/>
                  </a:lnTo>
                  <a:lnTo>
                    <a:pt x="49551" y="475041"/>
                  </a:lnTo>
                  <a:lnTo>
                    <a:pt x="75442" y="509354"/>
                  </a:lnTo>
                  <a:lnTo>
                    <a:pt x="105782" y="539694"/>
                  </a:lnTo>
                  <a:lnTo>
                    <a:pt x="140095" y="565585"/>
                  </a:lnTo>
                  <a:lnTo>
                    <a:pt x="177906" y="586550"/>
                  </a:lnTo>
                  <a:lnTo>
                    <a:pt x="218739" y="602114"/>
                  </a:lnTo>
                  <a:lnTo>
                    <a:pt x="262119" y="611802"/>
                  </a:lnTo>
                  <a:lnTo>
                    <a:pt x="307568" y="615137"/>
                  </a:lnTo>
                  <a:lnTo>
                    <a:pt x="353018" y="611802"/>
                  </a:lnTo>
                  <a:lnTo>
                    <a:pt x="396397" y="602114"/>
                  </a:lnTo>
                  <a:lnTo>
                    <a:pt x="437230" y="586550"/>
                  </a:lnTo>
                  <a:lnTo>
                    <a:pt x="475041" y="565585"/>
                  </a:lnTo>
                  <a:lnTo>
                    <a:pt x="509354" y="539694"/>
                  </a:lnTo>
                  <a:lnTo>
                    <a:pt x="539694" y="509354"/>
                  </a:lnTo>
                  <a:lnTo>
                    <a:pt x="565585" y="475041"/>
                  </a:lnTo>
                  <a:lnTo>
                    <a:pt x="586550" y="437230"/>
                  </a:lnTo>
                  <a:lnTo>
                    <a:pt x="602114" y="396397"/>
                  </a:lnTo>
                  <a:lnTo>
                    <a:pt x="611802" y="353018"/>
                  </a:lnTo>
                  <a:lnTo>
                    <a:pt x="615137" y="307568"/>
                  </a:lnTo>
                  <a:lnTo>
                    <a:pt x="611802" y="262119"/>
                  </a:lnTo>
                  <a:lnTo>
                    <a:pt x="602114" y="218739"/>
                  </a:lnTo>
                  <a:lnTo>
                    <a:pt x="586550" y="177906"/>
                  </a:lnTo>
                  <a:lnTo>
                    <a:pt x="565585" y="140095"/>
                  </a:lnTo>
                  <a:lnTo>
                    <a:pt x="539694" y="105782"/>
                  </a:lnTo>
                  <a:lnTo>
                    <a:pt x="509354" y="75442"/>
                  </a:lnTo>
                  <a:lnTo>
                    <a:pt x="475041" y="49551"/>
                  </a:lnTo>
                  <a:lnTo>
                    <a:pt x="437230" y="28586"/>
                  </a:lnTo>
                  <a:lnTo>
                    <a:pt x="396397" y="13022"/>
                  </a:lnTo>
                  <a:lnTo>
                    <a:pt x="353018" y="3334"/>
                  </a:lnTo>
                  <a:lnTo>
                    <a:pt x="307568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9721615" y="3275977"/>
              <a:ext cx="181279" cy="21244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9" name="object 99"/>
          <p:cNvGrpSpPr/>
          <p:nvPr/>
        </p:nvGrpSpPr>
        <p:grpSpPr>
          <a:xfrm>
            <a:off x="9511945" y="2163617"/>
            <a:ext cx="615315" cy="615315"/>
            <a:chOff x="9511945" y="2163617"/>
            <a:chExt cx="615315" cy="615315"/>
          </a:xfrm>
        </p:grpSpPr>
        <p:sp>
          <p:nvSpPr>
            <p:cNvPr id="100" name="object 100"/>
            <p:cNvSpPr/>
            <p:nvPr/>
          </p:nvSpPr>
          <p:spPr>
            <a:xfrm>
              <a:off x="9511945" y="2163617"/>
              <a:ext cx="615315" cy="615315"/>
            </a:xfrm>
            <a:custGeom>
              <a:avLst/>
              <a:gdLst/>
              <a:ahLst/>
              <a:cxnLst/>
              <a:rect l="l" t="t" r="r" b="b"/>
              <a:pathLst>
                <a:path w="615315" h="615314">
                  <a:moveTo>
                    <a:pt x="307568" y="0"/>
                  </a:moveTo>
                  <a:lnTo>
                    <a:pt x="262119" y="3334"/>
                  </a:lnTo>
                  <a:lnTo>
                    <a:pt x="218739" y="13022"/>
                  </a:lnTo>
                  <a:lnTo>
                    <a:pt x="177906" y="28586"/>
                  </a:lnTo>
                  <a:lnTo>
                    <a:pt x="140095" y="49551"/>
                  </a:lnTo>
                  <a:lnTo>
                    <a:pt x="105782" y="75442"/>
                  </a:lnTo>
                  <a:lnTo>
                    <a:pt x="75442" y="105782"/>
                  </a:lnTo>
                  <a:lnTo>
                    <a:pt x="49551" y="140095"/>
                  </a:lnTo>
                  <a:lnTo>
                    <a:pt x="28586" y="177906"/>
                  </a:lnTo>
                  <a:lnTo>
                    <a:pt x="13022" y="218739"/>
                  </a:lnTo>
                  <a:lnTo>
                    <a:pt x="3334" y="262119"/>
                  </a:lnTo>
                  <a:lnTo>
                    <a:pt x="0" y="307568"/>
                  </a:lnTo>
                  <a:lnTo>
                    <a:pt x="3334" y="353018"/>
                  </a:lnTo>
                  <a:lnTo>
                    <a:pt x="13022" y="396397"/>
                  </a:lnTo>
                  <a:lnTo>
                    <a:pt x="28586" y="437230"/>
                  </a:lnTo>
                  <a:lnTo>
                    <a:pt x="49551" y="475041"/>
                  </a:lnTo>
                  <a:lnTo>
                    <a:pt x="75442" y="509354"/>
                  </a:lnTo>
                  <a:lnTo>
                    <a:pt x="105782" y="539694"/>
                  </a:lnTo>
                  <a:lnTo>
                    <a:pt x="140095" y="565585"/>
                  </a:lnTo>
                  <a:lnTo>
                    <a:pt x="177906" y="586550"/>
                  </a:lnTo>
                  <a:lnTo>
                    <a:pt x="218739" y="602114"/>
                  </a:lnTo>
                  <a:lnTo>
                    <a:pt x="262119" y="611802"/>
                  </a:lnTo>
                  <a:lnTo>
                    <a:pt x="307568" y="615137"/>
                  </a:lnTo>
                  <a:lnTo>
                    <a:pt x="353018" y="611802"/>
                  </a:lnTo>
                  <a:lnTo>
                    <a:pt x="396397" y="602114"/>
                  </a:lnTo>
                  <a:lnTo>
                    <a:pt x="437230" y="586550"/>
                  </a:lnTo>
                  <a:lnTo>
                    <a:pt x="475041" y="565585"/>
                  </a:lnTo>
                  <a:lnTo>
                    <a:pt x="509354" y="539694"/>
                  </a:lnTo>
                  <a:lnTo>
                    <a:pt x="539694" y="509354"/>
                  </a:lnTo>
                  <a:lnTo>
                    <a:pt x="565585" y="475041"/>
                  </a:lnTo>
                  <a:lnTo>
                    <a:pt x="586550" y="437230"/>
                  </a:lnTo>
                  <a:lnTo>
                    <a:pt x="602114" y="396397"/>
                  </a:lnTo>
                  <a:lnTo>
                    <a:pt x="611802" y="353018"/>
                  </a:lnTo>
                  <a:lnTo>
                    <a:pt x="615137" y="307568"/>
                  </a:lnTo>
                  <a:lnTo>
                    <a:pt x="611802" y="262119"/>
                  </a:lnTo>
                  <a:lnTo>
                    <a:pt x="602114" y="218739"/>
                  </a:lnTo>
                  <a:lnTo>
                    <a:pt x="586550" y="177906"/>
                  </a:lnTo>
                  <a:lnTo>
                    <a:pt x="565585" y="140095"/>
                  </a:lnTo>
                  <a:lnTo>
                    <a:pt x="539694" y="105782"/>
                  </a:lnTo>
                  <a:lnTo>
                    <a:pt x="509354" y="75442"/>
                  </a:lnTo>
                  <a:lnTo>
                    <a:pt x="475041" y="49551"/>
                  </a:lnTo>
                  <a:lnTo>
                    <a:pt x="437230" y="28586"/>
                  </a:lnTo>
                  <a:lnTo>
                    <a:pt x="396397" y="13022"/>
                  </a:lnTo>
                  <a:lnTo>
                    <a:pt x="353018" y="3334"/>
                  </a:lnTo>
                  <a:lnTo>
                    <a:pt x="307568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9711009" y="2360395"/>
              <a:ext cx="202323" cy="21178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2" name="object 102"/>
          <p:cNvGrpSpPr/>
          <p:nvPr/>
        </p:nvGrpSpPr>
        <p:grpSpPr>
          <a:xfrm>
            <a:off x="9468948" y="4079751"/>
            <a:ext cx="720725" cy="443230"/>
            <a:chOff x="9468948" y="4079751"/>
            <a:chExt cx="720725" cy="443230"/>
          </a:xfrm>
        </p:grpSpPr>
        <p:sp>
          <p:nvSpPr>
            <p:cNvPr id="103" name="object 103"/>
            <p:cNvSpPr/>
            <p:nvPr/>
          </p:nvSpPr>
          <p:spPr>
            <a:xfrm>
              <a:off x="9468948" y="4079751"/>
              <a:ext cx="443230" cy="443230"/>
            </a:xfrm>
            <a:custGeom>
              <a:avLst/>
              <a:gdLst/>
              <a:ahLst/>
              <a:cxnLst/>
              <a:rect l="l" t="t" r="r" b="b"/>
              <a:pathLst>
                <a:path w="443229" h="443229">
                  <a:moveTo>
                    <a:pt x="221411" y="0"/>
                  </a:moveTo>
                  <a:lnTo>
                    <a:pt x="176787" y="4498"/>
                  </a:lnTo>
                  <a:lnTo>
                    <a:pt x="135225" y="17400"/>
                  </a:lnTo>
                  <a:lnTo>
                    <a:pt x="97615" y="37815"/>
                  </a:lnTo>
                  <a:lnTo>
                    <a:pt x="64847" y="64852"/>
                  </a:lnTo>
                  <a:lnTo>
                    <a:pt x="37812" y="97621"/>
                  </a:lnTo>
                  <a:lnTo>
                    <a:pt x="17398" y="135231"/>
                  </a:lnTo>
                  <a:lnTo>
                    <a:pt x="4498" y="176791"/>
                  </a:lnTo>
                  <a:lnTo>
                    <a:pt x="0" y="221411"/>
                  </a:lnTo>
                  <a:lnTo>
                    <a:pt x="4498" y="266036"/>
                  </a:lnTo>
                  <a:lnTo>
                    <a:pt x="17398" y="307599"/>
                  </a:lnTo>
                  <a:lnTo>
                    <a:pt x="37812" y="345211"/>
                  </a:lnTo>
                  <a:lnTo>
                    <a:pt x="64847" y="377982"/>
                  </a:lnTo>
                  <a:lnTo>
                    <a:pt x="97615" y="405020"/>
                  </a:lnTo>
                  <a:lnTo>
                    <a:pt x="135225" y="425435"/>
                  </a:lnTo>
                  <a:lnTo>
                    <a:pt x="176787" y="438337"/>
                  </a:lnTo>
                  <a:lnTo>
                    <a:pt x="221411" y="442836"/>
                  </a:lnTo>
                  <a:lnTo>
                    <a:pt x="266035" y="438337"/>
                  </a:lnTo>
                  <a:lnTo>
                    <a:pt x="307597" y="425435"/>
                  </a:lnTo>
                  <a:lnTo>
                    <a:pt x="345207" y="405020"/>
                  </a:lnTo>
                  <a:lnTo>
                    <a:pt x="377975" y="377982"/>
                  </a:lnTo>
                  <a:lnTo>
                    <a:pt x="405011" y="345211"/>
                  </a:lnTo>
                  <a:lnTo>
                    <a:pt x="425424" y="307599"/>
                  </a:lnTo>
                  <a:lnTo>
                    <a:pt x="438325" y="266036"/>
                  </a:lnTo>
                  <a:lnTo>
                    <a:pt x="442823" y="221411"/>
                  </a:lnTo>
                  <a:lnTo>
                    <a:pt x="438298" y="176806"/>
                  </a:lnTo>
                  <a:lnTo>
                    <a:pt x="425381" y="135259"/>
                  </a:lnTo>
                  <a:lnTo>
                    <a:pt x="404962" y="97661"/>
                  </a:lnTo>
                  <a:lnTo>
                    <a:pt x="377928" y="64900"/>
                  </a:lnTo>
                  <a:lnTo>
                    <a:pt x="345167" y="37864"/>
                  </a:lnTo>
                  <a:lnTo>
                    <a:pt x="307569" y="17443"/>
                  </a:lnTo>
                  <a:lnTo>
                    <a:pt x="266021" y="4525"/>
                  </a:lnTo>
                  <a:lnTo>
                    <a:pt x="221411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9612204" y="4221375"/>
              <a:ext cx="145707" cy="15256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9746330" y="4079751"/>
              <a:ext cx="443230" cy="443230"/>
            </a:xfrm>
            <a:custGeom>
              <a:avLst/>
              <a:gdLst/>
              <a:ahLst/>
              <a:cxnLst/>
              <a:rect l="l" t="t" r="r" b="b"/>
              <a:pathLst>
                <a:path w="443229" h="443229">
                  <a:moveTo>
                    <a:pt x="221411" y="0"/>
                  </a:moveTo>
                  <a:lnTo>
                    <a:pt x="176787" y="4498"/>
                  </a:lnTo>
                  <a:lnTo>
                    <a:pt x="135225" y="17400"/>
                  </a:lnTo>
                  <a:lnTo>
                    <a:pt x="97615" y="37815"/>
                  </a:lnTo>
                  <a:lnTo>
                    <a:pt x="64847" y="64852"/>
                  </a:lnTo>
                  <a:lnTo>
                    <a:pt x="37812" y="97621"/>
                  </a:lnTo>
                  <a:lnTo>
                    <a:pt x="17398" y="135231"/>
                  </a:lnTo>
                  <a:lnTo>
                    <a:pt x="4498" y="176791"/>
                  </a:lnTo>
                  <a:lnTo>
                    <a:pt x="0" y="221411"/>
                  </a:lnTo>
                  <a:lnTo>
                    <a:pt x="4498" y="266036"/>
                  </a:lnTo>
                  <a:lnTo>
                    <a:pt x="17398" y="307599"/>
                  </a:lnTo>
                  <a:lnTo>
                    <a:pt x="37812" y="345211"/>
                  </a:lnTo>
                  <a:lnTo>
                    <a:pt x="64847" y="377982"/>
                  </a:lnTo>
                  <a:lnTo>
                    <a:pt x="97615" y="405020"/>
                  </a:lnTo>
                  <a:lnTo>
                    <a:pt x="135225" y="425435"/>
                  </a:lnTo>
                  <a:lnTo>
                    <a:pt x="176787" y="438337"/>
                  </a:lnTo>
                  <a:lnTo>
                    <a:pt x="221411" y="442836"/>
                  </a:lnTo>
                  <a:lnTo>
                    <a:pt x="266035" y="438337"/>
                  </a:lnTo>
                  <a:lnTo>
                    <a:pt x="307597" y="425435"/>
                  </a:lnTo>
                  <a:lnTo>
                    <a:pt x="345207" y="405020"/>
                  </a:lnTo>
                  <a:lnTo>
                    <a:pt x="377975" y="377982"/>
                  </a:lnTo>
                  <a:lnTo>
                    <a:pt x="405011" y="345211"/>
                  </a:lnTo>
                  <a:lnTo>
                    <a:pt x="425424" y="307599"/>
                  </a:lnTo>
                  <a:lnTo>
                    <a:pt x="438325" y="266036"/>
                  </a:lnTo>
                  <a:lnTo>
                    <a:pt x="442823" y="221411"/>
                  </a:lnTo>
                  <a:lnTo>
                    <a:pt x="438298" y="176806"/>
                  </a:lnTo>
                  <a:lnTo>
                    <a:pt x="425381" y="135259"/>
                  </a:lnTo>
                  <a:lnTo>
                    <a:pt x="404962" y="97661"/>
                  </a:lnTo>
                  <a:lnTo>
                    <a:pt x="377928" y="64900"/>
                  </a:lnTo>
                  <a:lnTo>
                    <a:pt x="345167" y="37864"/>
                  </a:lnTo>
                  <a:lnTo>
                    <a:pt x="307569" y="17443"/>
                  </a:lnTo>
                  <a:lnTo>
                    <a:pt x="266021" y="4525"/>
                  </a:lnTo>
                  <a:lnTo>
                    <a:pt x="221411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9897249" y="4221379"/>
              <a:ext cx="130708" cy="152069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7" name="object 107"/>
          <p:cNvGrpSpPr/>
          <p:nvPr/>
        </p:nvGrpSpPr>
        <p:grpSpPr>
          <a:xfrm>
            <a:off x="9513323" y="6292300"/>
            <a:ext cx="615315" cy="615315"/>
            <a:chOff x="9513323" y="6292300"/>
            <a:chExt cx="615315" cy="615315"/>
          </a:xfrm>
        </p:grpSpPr>
        <p:sp>
          <p:nvSpPr>
            <p:cNvPr id="108" name="object 108"/>
            <p:cNvSpPr/>
            <p:nvPr/>
          </p:nvSpPr>
          <p:spPr>
            <a:xfrm>
              <a:off x="9513323" y="6292300"/>
              <a:ext cx="615315" cy="615315"/>
            </a:xfrm>
            <a:custGeom>
              <a:avLst/>
              <a:gdLst/>
              <a:ahLst/>
              <a:cxnLst/>
              <a:rect l="l" t="t" r="r" b="b"/>
              <a:pathLst>
                <a:path w="615315" h="615315">
                  <a:moveTo>
                    <a:pt x="307568" y="0"/>
                  </a:moveTo>
                  <a:lnTo>
                    <a:pt x="262119" y="3334"/>
                  </a:lnTo>
                  <a:lnTo>
                    <a:pt x="218739" y="13022"/>
                  </a:lnTo>
                  <a:lnTo>
                    <a:pt x="177906" y="28586"/>
                  </a:lnTo>
                  <a:lnTo>
                    <a:pt x="140095" y="49551"/>
                  </a:lnTo>
                  <a:lnTo>
                    <a:pt x="105782" y="75442"/>
                  </a:lnTo>
                  <a:lnTo>
                    <a:pt x="75442" y="105782"/>
                  </a:lnTo>
                  <a:lnTo>
                    <a:pt x="49551" y="140095"/>
                  </a:lnTo>
                  <a:lnTo>
                    <a:pt x="28586" y="177906"/>
                  </a:lnTo>
                  <a:lnTo>
                    <a:pt x="13022" y="218739"/>
                  </a:lnTo>
                  <a:lnTo>
                    <a:pt x="3334" y="262119"/>
                  </a:lnTo>
                  <a:lnTo>
                    <a:pt x="0" y="307568"/>
                  </a:lnTo>
                  <a:lnTo>
                    <a:pt x="3334" y="353018"/>
                  </a:lnTo>
                  <a:lnTo>
                    <a:pt x="13022" y="396397"/>
                  </a:lnTo>
                  <a:lnTo>
                    <a:pt x="28586" y="437230"/>
                  </a:lnTo>
                  <a:lnTo>
                    <a:pt x="49551" y="475041"/>
                  </a:lnTo>
                  <a:lnTo>
                    <a:pt x="75442" y="509354"/>
                  </a:lnTo>
                  <a:lnTo>
                    <a:pt x="105782" y="539694"/>
                  </a:lnTo>
                  <a:lnTo>
                    <a:pt x="140095" y="565585"/>
                  </a:lnTo>
                  <a:lnTo>
                    <a:pt x="177906" y="586550"/>
                  </a:lnTo>
                  <a:lnTo>
                    <a:pt x="218739" y="602114"/>
                  </a:lnTo>
                  <a:lnTo>
                    <a:pt x="262119" y="611802"/>
                  </a:lnTo>
                  <a:lnTo>
                    <a:pt x="307568" y="615137"/>
                  </a:lnTo>
                  <a:lnTo>
                    <a:pt x="353018" y="611802"/>
                  </a:lnTo>
                  <a:lnTo>
                    <a:pt x="396397" y="602114"/>
                  </a:lnTo>
                  <a:lnTo>
                    <a:pt x="437230" y="586550"/>
                  </a:lnTo>
                  <a:lnTo>
                    <a:pt x="475041" y="565585"/>
                  </a:lnTo>
                  <a:lnTo>
                    <a:pt x="509354" y="539694"/>
                  </a:lnTo>
                  <a:lnTo>
                    <a:pt x="539694" y="509354"/>
                  </a:lnTo>
                  <a:lnTo>
                    <a:pt x="565585" y="475041"/>
                  </a:lnTo>
                  <a:lnTo>
                    <a:pt x="586550" y="437230"/>
                  </a:lnTo>
                  <a:lnTo>
                    <a:pt x="602114" y="396397"/>
                  </a:lnTo>
                  <a:lnTo>
                    <a:pt x="611802" y="353018"/>
                  </a:lnTo>
                  <a:lnTo>
                    <a:pt x="615137" y="307568"/>
                  </a:lnTo>
                  <a:lnTo>
                    <a:pt x="611802" y="262119"/>
                  </a:lnTo>
                  <a:lnTo>
                    <a:pt x="602114" y="218739"/>
                  </a:lnTo>
                  <a:lnTo>
                    <a:pt x="586550" y="177906"/>
                  </a:lnTo>
                  <a:lnTo>
                    <a:pt x="565585" y="140095"/>
                  </a:lnTo>
                  <a:lnTo>
                    <a:pt x="539694" y="105782"/>
                  </a:lnTo>
                  <a:lnTo>
                    <a:pt x="509354" y="75442"/>
                  </a:lnTo>
                  <a:lnTo>
                    <a:pt x="475041" y="49551"/>
                  </a:lnTo>
                  <a:lnTo>
                    <a:pt x="437230" y="28586"/>
                  </a:lnTo>
                  <a:lnTo>
                    <a:pt x="396397" y="13022"/>
                  </a:lnTo>
                  <a:lnTo>
                    <a:pt x="353018" y="3334"/>
                  </a:lnTo>
                  <a:lnTo>
                    <a:pt x="307568" y="0"/>
                  </a:lnTo>
                  <a:close/>
                </a:path>
              </a:pathLst>
            </a:custGeom>
            <a:solidFill>
              <a:srgbClr val="F9C6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9763136" y="6446488"/>
              <a:ext cx="115570" cy="307340"/>
            </a:xfrm>
            <a:custGeom>
              <a:avLst/>
              <a:gdLst/>
              <a:ahLst/>
              <a:cxnLst/>
              <a:rect l="l" t="t" r="r" b="b"/>
              <a:pathLst>
                <a:path w="115570" h="307340">
                  <a:moveTo>
                    <a:pt x="88099" y="93992"/>
                  </a:moveTo>
                  <a:lnTo>
                    <a:pt x="0" y="93992"/>
                  </a:lnTo>
                  <a:lnTo>
                    <a:pt x="0" y="128574"/>
                  </a:lnTo>
                  <a:lnTo>
                    <a:pt x="30670" y="134454"/>
                  </a:lnTo>
                  <a:lnTo>
                    <a:pt x="30670" y="266445"/>
                  </a:lnTo>
                  <a:lnTo>
                    <a:pt x="2933" y="272326"/>
                  </a:lnTo>
                  <a:lnTo>
                    <a:pt x="2933" y="306755"/>
                  </a:lnTo>
                  <a:lnTo>
                    <a:pt x="115519" y="306755"/>
                  </a:lnTo>
                  <a:lnTo>
                    <a:pt x="115519" y="272326"/>
                  </a:lnTo>
                  <a:lnTo>
                    <a:pt x="88099" y="266445"/>
                  </a:lnTo>
                  <a:lnTo>
                    <a:pt x="88099" y="93992"/>
                  </a:lnTo>
                  <a:close/>
                </a:path>
                <a:path w="115570" h="307340">
                  <a:moveTo>
                    <a:pt x="88099" y="0"/>
                  </a:moveTo>
                  <a:lnTo>
                    <a:pt x="30670" y="0"/>
                  </a:lnTo>
                  <a:lnTo>
                    <a:pt x="30670" y="43891"/>
                  </a:lnTo>
                  <a:lnTo>
                    <a:pt x="88099" y="43891"/>
                  </a:lnTo>
                  <a:lnTo>
                    <a:pt x="8809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0" name="object 110"/>
          <p:cNvGrpSpPr/>
          <p:nvPr/>
        </p:nvGrpSpPr>
        <p:grpSpPr>
          <a:xfrm>
            <a:off x="9511945" y="4876548"/>
            <a:ext cx="615315" cy="615315"/>
            <a:chOff x="9511945" y="4876548"/>
            <a:chExt cx="615315" cy="615315"/>
          </a:xfrm>
        </p:grpSpPr>
        <p:sp>
          <p:nvSpPr>
            <p:cNvPr id="111" name="object 111"/>
            <p:cNvSpPr/>
            <p:nvPr/>
          </p:nvSpPr>
          <p:spPr>
            <a:xfrm>
              <a:off x="9511945" y="4876548"/>
              <a:ext cx="615315" cy="615315"/>
            </a:xfrm>
            <a:custGeom>
              <a:avLst/>
              <a:gdLst/>
              <a:ahLst/>
              <a:cxnLst/>
              <a:rect l="l" t="t" r="r" b="b"/>
              <a:pathLst>
                <a:path w="615315" h="615314">
                  <a:moveTo>
                    <a:pt x="307568" y="0"/>
                  </a:moveTo>
                  <a:lnTo>
                    <a:pt x="262119" y="3334"/>
                  </a:lnTo>
                  <a:lnTo>
                    <a:pt x="218739" y="13022"/>
                  </a:lnTo>
                  <a:lnTo>
                    <a:pt x="177906" y="28586"/>
                  </a:lnTo>
                  <a:lnTo>
                    <a:pt x="140095" y="49551"/>
                  </a:lnTo>
                  <a:lnTo>
                    <a:pt x="105782" y="75442"/>
                  </a:lnTo>
                  <a:lnTo>
                    <a:pt x="75442" y="105782"/>
                  </a:lnTo>
                  <a:lnTo>
                    <a:pt x="49551" y="140095"/>
                  </a:lnTo>
                  <a:lnTo>
                    <a:pt x="28586" y="177906"/>
                  </a:lnTo>
                  <a:lnTo>
                    <a:pt x="13022" y="218739"/>
                  </a:lnTo>
                  <a:lnTo>
                    <a:pt x="3334" y="262119"/>
                  </a:lnTo>
                  <a:lnTo>
                    <a:pt x="0" y="307568"/>
                  </a:lnTo>
                  <a:lnTo>
                    <a:pt x="3334" y="353018"/>
                  </a:lnTo>
                  <a:lnTo>
                    <a:pt x="13022" y="396397"/>
                  </a:lnTo>
                  <a:lnTo>
                    <a:pt x="28586" y="437230"/>
                  </a:lnTo>
                  <a:lnTo>
                    <a:pt x="49551" y="475041"/>
                  </a:lnTo>
                  <a:lnTo>
                    <a:pt x="75442" y="509354"/>
                  </a:lnTo>
                  <a:lnTo>
                    <a:pt x="105782" y="539694"/>
                  </a:lnTo>
                  <a:lnTo>
                    <a:pt x="140095" y="565585"/>
                  </a:lnTo>
                  <a:lnTo>
                    <a:pt x="177906" y="586550"/>
                  </a:lnTo>
                  <a:lnTo>
                    <a:pt x="218739" y="602114"/>
                  </a:lnTo>
                  <a:lnTo>
                    <a:pt x="262119" y="611802"/>
                  </a:lnTo>
                  <a:lnTo>
                    <a:pt x="307568" y="615137"/>
                  </a:lnTo>
                  <a:lnTo>
                    <a:pt x="353018" y="611802"/>
                  </a:lnTo>
                  <a:lnTo>
                    <a:pt x="396397" y="602114"/>
                  </a:lnTo>
                  <a:lnTo>
                    <a:pt x="437230" y="586550"/>
                  </a:lnTo>
                  <a:lnTo>
                    <a:pt x="475041" y="565585"/>
                  </a:lnTo>
                  <a:lnTo>
                    <a:pt x="509354" y="539694"/>
                  </a:lnTo>
                  <a:lnTo>
                    <a:pt x="539694" y="509354"/>
                  </a:lnTo>
                  <a:lnTo>
                    <a:pt x="565585" y="475041"/>
                  </a:lnTo>
                  <a:lnTo>
                    <a:pt x="586550" y="437230"/>
                  </a:lnTo>
                  <a:lnTo>
                    <a:pt x="602114" y="396397"/>
                  </a:lnTo>
                  <a:lnTo>
                    <a:pt x="611802" y="353018"/>
                  </a:lnTo>
                  <a:lnTo>
                    <a:pt x="615137" y="307568"/>
                  </a:lnTo>
                  <a:lnTo>
                    <a:pt x="611802" y="262119"/>
                  </a:lnTo>
                  <a:lnTo>
                    <a:pt x="602114" y="218739"/>
                  </a:lnTo>
                  <a:lnTo>
                    <a:pt x="586550" y="177906"/>
                  </a:lnTo>
                  <a:lnTo>
                    <a:pt x="565585" y="140095"/>
                  </a:lnTo>
                  <a:lnTo>
                    <a:pt x="539694" y="105782"/>
                  </a:lnTo>
                  <a:lnTo>
                    <a:pt x="509354" y="75442"/>
                  </a:lnTo>
                  <a:lnTo>
                    <a:pt x="475041" y="49551"/>
                  </a:lnTo>
                  <a:lnTo>
                    <a:pt x="437230" y="28586"/>
                  </a:lnTo>
                  <a:lnTo>
                    <a:pt x="396397" y="13022"/>
                  </a:lnTo>
                  <a:lnTo>
                    <a:pt x="353018" y="3334"/>
                  </a:lnTo>
                  <a:lnTo>
                    <a:pt x="307568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9728141" y="4996470"/>
              <a:ext cx="182905" cy="39307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3" name="object 113"/>
          <p:cNvGrpSpPr/>
          <p:nvPr/>
        </p:nvGrpSpPr>
        <p:grpSpPr>
          <a:xfrm>
            <a:off x="10353766" y="4876548"/>
            <a:ext cx="615315" cy="615315"/>
            <a:chOff x="10353766" y="4876548"/>
            <a:chExt cx="615315" cy="615315"/>
          </a:xfrm>
        </p:grpSpPr>
        <p:sp>
          <p:nvSpPr>
            <p:cNvPr id="114" name="object 114"/>
            <p:cNvSpPr/>
            <p:nvPr/>
          </p:nvSpPr>
          <p:spPr>
            <a:xfrm>
              <a:off x="10353766" y="4876548"/>
              <a:ext cx="615315" cy="615315"/>
            </a:xfrm>
            <a:custGeom>
              <a:avLst/>
              <a:gdLst/>
              <a:ahLst/>
              <a:cxnLst/>
              <a:rect l="l" t="t" r="r" b="b"/>
              <a:pathLst>
                <a:path w="615315" h="615314">
                  <a:moveTo>
                    <a:pt x="307568" y="0"/>
                  </a:moveTo>
                  <a:lnTo>
                    <a:pt x="262119" y="3334"/>
                  </a:lnTo>
                  <a:lnTo>
                    <a:pt x="218739" y="13022"/>
                  </a:lnTo>
                  <a:lnTo>
                    <a:pt x="177906" y="28586"/>
                  </a:lnTo>
                  <a:lnTo>
                    <a:pt x="140095" y="49551"/>
                  </a:lnTo>
                  <a:lnTo>
                    <a:pt x="105782" y="75442"/>
                  </a:lnTo>
                  <a:lnTo>
                    <a:pt x="75442" y="105782"/>
                  </a:lnTo>
                  <a:lnTo>
                    <a:pt x="49551" y="140095"/>
                  </a:lnTo>
                  <a:lnTo>
                    <a:pt x="28586" y="177906"/>
                  </a:lnTo>
                  <a:lnTo>
                    <a:pt x="13022" y="218739"/>
                  </a:lnTo>
                  <a:lnTo>
                    <a:pt x="3334" y="262119"/>
                  </a:lnTo>
                  <a:lnTo>
                    <a:pt x="0" y="307568"/>
                  </a:lnTo>
                  <a:lnTo>
                    <a:pt x="3334" y="353018"/>
                  </a:lnTo>
                  <a:lnTo>
                    <a:pt x="13022" y="396397"/>
                  </a:lnTo>
                  <a:lnTo>
                    <a:pt x="28586" y="437230"/>
                  </a:lnTo>
                  <a:lnTo>
                    <a:pt x="49551" y="475041"/>
                  </a:lnTo>
                  <a:lnTo>
                    <a:pt x="75442" y="509354"/>
                  </a:lnTo>
                  <a:lnTo>
                    <a:pt x="105782" y="539694"/>
                  </a:lnTo>
                  <a:lnTo>
                    <a:pt x="140095" y="565585"/>
                  </a:lnTo>
                  <a:lnTo>
                    <a:pt x="177906" y="586550"/>
                  </a:lnTo>
                  <a:lnTo>
                    <a:pt x="218739" y="602114"/>
                  </a:lnTo>
                  <a:lnTo>
                    <a:pt x="262119" y="611802"/>
                  </a:lnTo>
                  <a:lnTo>
                    <a:pt x="307568" y="615137"/>
                  </a:lnTo>
                  <a:lnTo>
                    <a:pt x="353018" y="611802"/>
                  </a:lnTo>
                  <a:lnTo>
                    <a:pt x="396397" y="602114"/>
                  </a:lnTo>
                  <a:lnTo>
                    <a:pt x="437230" y="586550"/>
                  </a:lnTo>
                  <a:lnTo>
                    <a:pt x="475041" y="565585"/>
                  </a:lnTo>
                  <a:lnTo>
                    <a:pt x="509354" y="539694"/>
                  </a:lnTo>
                  <a:lnTo>
                    <a:pt x="539694" y="509354"/>
                  </a:lnTo>
                  <a:lnTo>
                    <a:pt x="565585" y="475041"/>
                  </a:lnTo>
                  <a:lnTo>
                    <a:pt x="586550" y="437230"/>
                  </a:lnTo>
                  <a:lnTo>
                    <a:pt x="602114" y="396397"/>
                  </a:lnTo>
                  <a:lnTo>
                    <a:pt x="611802" y="353018"/>
                  </a:lnTo>
                  <a:lnTo>
                    <a:pt x="615137" y="307568"/>
                  </a:lnTo>
                  <a:lnTo>
                    <a:pt x="611802" y="262119"/>
                  </a:lnTo>
                  <a:lnTo>
                    <a:pt x="602114" y="218739"/>
                  </a:lnTo>
                  <a:lnTo>
                    <a:pt x="586550" y="177906"/>
                  </a:lnTo>
                  <a:lnTo>
                    <a:pt x="565585" y="140095"/>
                  </a:lnTo>
                  <a:lnTo>
                    <a:pt x="539694" y="105782"/>
                  </a:lnTo>
                  <a:lnTo>
                    <a:pt x="509354" y="75442"/>
                  </a:lnTo>
                  <a:lnTo>
                    <a:pt x="475041" y="49551"/>
                  </a:lnTo>
                  <a:lnTo>
                    <a:pt x="437230" y="28586"/>
                  </a:lnTo>
                  <a:lnTo>
                    <a:pt x="396397" y="13022"/>
                  </a:lnTo>
                  <a:lnTo>
                    <a:pt x="353018" y="3334"/>
                  </a:lnTo>
                  <a:lnTo>
                    <a:pt x="307568" y="0"/>
                  </a:lnTo>
                  <a:close/>
                </a:path>
              </a:pathLst>
            </a:custGeom>
            <a:solidFill>
              <a:srgbClr val="8073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10518726" y="5037995"/>
              <a:ext cx="286764" cy="29068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2337" y="1436407"/>
            <a:ext cx="41910" cy="416559"/>
          </a:xfrm>
          <a:custGeom>
            <a:avLst/>
            <a:gdLst/>
            <a:ahLst/>
            <a:cxnLst/>
            <a:rect l="l" t="t" r="r" b="b"/>
            <a:pathLst>
              <a:path w="41909" h="416560">
                <a:moveTo>
                  <a:pt x="41592" y="332828"/>
                </a:moveTo>
                <a:lnTo>
                  <a:pt x="0" y="332828"/>
                </a:lnTo>
                <a:lnTo>
                  <a:pt x="0" y="416039"/>
                </a:lnTo>
                <a:lnTo>
                  <a:pt x="41592" y="416039"/>
                </a:lnTo>
                <a:lnTo>
                  <a:pt x="41592" y="332828"/>
                </a:lnTo>
                <a:close/>
              </a:path>
              <a:path w="41909" h="416560">
                <a:moveTo>
                  <a:pt x="41592" y="0"/>
                </a:moveTo>
                <a:lnTo>
                  <a:pt x="0" y="0"/>
                </a:lnTo>
                <a:lnTo>
                  <a:pt x="0" y="83210"/>
                </a:lnTo>
                <a:lnTo>
                  <a:pt x="0" y="166420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166420"/>
                </a:lnTo>
                <a:lnTo>
                  <a:pt x="41592" y="83210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622337" y="1977262"/>
            <a:ext cx="41910" cy="250190"/>
          </a:xfrm>
          <a:custGeom>
            <a:avLst/>
            <a:gdLst/>
            <a:ahLst/>
            <a:cxnLst/>
            <a:rect l="l" t="t" r="r" b="b"/>
            <a:pathLst>
              <a:path w="41909" h="250189">
                <a:moveTo>
                  <a:pt x="41592" y="208013"/>
                </a:moveTo>
                <a:lnTo>
                  <a:pt x="0" y="208013"/>
                </a:lnTo>
                <a:lnTo>
                  <a:pt x="0" y="249618"/>
                </a:lnTo>
                <a:lnTo>
                  <a:pt x="41592" y="249618"/>
                </a:lnTo>
                <a:lnTo>
                  <a:pt x="41592" y="208013"/>
                </a:lnTo>
                <a:close/>
              </a:path>
              <a:path w="41909" h="250189">
                <a:moveTo>
                  <a:pt x="41592" y="124802"/>
                </a:moveTo>
                <a:lnTo>
                  <a:pt x="0" y="124802"/>
                </a:lnTo>
                <a:lnTo>
                  <a:pt x="0" y="166408"/>
                </a:lnTo>
                <a:lnTo>
                  <a:pt x="41592" y="166408"/>
                </a:lnTo>
                <a:lnTo>
                  <a:pt x="41592" y="124802"/>
                </a:lnTo>
                <a:close/>
              </a:path>
              <a:path w="41909" h="250189">
                <a:moveTo>
                  <a:pt x="41592" y="0"/>
                </a:moveTo>
                <a:lnTo>
                  <a:pt x="0" y="0"/>
                </a:lnTo>
                <a:lnTo>
                  <a:pt x="0" y="83223"/>
                </a:lnTo>
                <a:lnTo>
                  <a:pt x="41592" y="83223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22337" y="2351684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63942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63942" y="1686039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663942" y="1810841"/>
            <a:ext cx="41910" cy="208279"/>
          </a:xfrm>
          <a:custGeom>
            <a:avLst/>
            <a:gdLst/>
            <a:ahLst/>
            <a:cxnLst/>
            <a:rect l="l" t="t" r="r" b="b"/>
            <a:pathLst>
              <a:path w="41909" h="208280">
                <a:moveTo>
                  <a:pt x="41605" y="166420"/>
                </a:move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close/>
              </a:path>
              <a:path w="41909" h="208280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20828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63942" y="2143671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663942" y="2268473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663942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705547" y="1436407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605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605" y="374434"/>
                </a:lnTo>
                <a:lnTo>
                  <a:pt x="41605" y="332828"/>
                </a:lnTo>
                <a:close/>
              </a:path>
              <a:path w="41909" h="374650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374650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37465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705547" y="1977262"/>
            <a:ext cx="41910" cy="167005"/>
          </a:xfrm>
          <a:custGeom>
            <a:avLst/>
            <a:gdLst/>
            <a:ahLst/>
            <a:cxnLst/>
            <a:rect l="l" t="t" r="r" b="b"/>
            <a:pathLst>
              <a:path w="41909" h="167005">
                <a:moveTo>
                  <a:pt x="41605" y="83197"/>
                </a:moveTo>
                <a:lnTo>
                  <a:pt x="0" y="83197"/>
                </a:lnTo>
                <a:lnTo>
                  <a:pt x="0" y="166408"/>
                </a:lnTo>
                <a:lnTo>
                  <a:pt x="41605" y="166408"/>
                </a:lnTo>
                <a:lnTo>
                  <a:pt x="41605" y="83197"/>
                </a:lnTo>
                <a:close/>
              </a:path>
              <a:path w="41909" h="167005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705547" y="2226881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05547" y="2351683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249618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747152" y="1436407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592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592" y="374434"/>
                </a:lnTo>
                <a:lnTo>
                  <a:pt x="41592" y="332828"/>
                </a:lnTo>
                <a:close/>
              </a:path>
              <a:path w="41909" h="374650">
                <a:moveTo>
                  <a:pt x="41592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249631"/>
                </a:lnTo>
                <a:close/>
              </a:path>
              <a:path w="41909" h="374650">
                <a:moveTo>
                  <a:pt x="41592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592" y="208026"/>
                </a:lnTo>
                <a:lnTo>
                  <a:pt x="41592" y="166420"/>
                </a:lnTo>
                <a:lnTo>
                  <a:pt x="41592" y="83210"/>
                </a:lnTo>
                <a:close/>
              </a:path>
              <a:path w="41909" h="374650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747152" y="1894052"/>
            <a:ext cx="41910" cy="749300"/>
          </a:xfrm>
          <a:custGeom>
            <a:avLst/>
            <a:gdLst/>
            <a:ahLst/>
            <a:cxnLst/>
            <a:rect l="l" t="t" r="r" b="b"/>
            <a:pathLst>
              <a:path w="41909" h="749300">
                <a:moveTo>
                  <a:pt x="41592" y="707250"/>
                </a:moveTo>
                <a:lnTo>
                  <a:pt x="0" y="707250"/>
                </a:lnTo>
                <a:lnTo>
                  <a:pt x="0" y="748855"/>
                </a:lnTo>
                <a:lnTo>
                  <a:pt x="41592" y="748855"/>
                </a:lnTo>
                <a:lnTo>
                  <a:pt x="41592" y="707250"/>
                </a:lnTo>
                <a:close/>
              </a:path>
              <a:path w="41909" h="749300">
                <a:moveTo>
                  <a:pt x="41592" y="540842"/>
                </a:moveTo>
                <a:lnTo>
                  <a:pt x="0" y="540842"/>
                </a:lnTo>
                <a:lnTo>
                  <a:pt x="0" y="665657"/>
                </a:lnTo>
                <a:lnTo>
                  <a:pt x="41592" y="665657"/>
                </a:lnTo>
                <a:lnTo>
                  <a:pt x="41592" y="540842"/>
                </a:lnTo>
                <a:close/>
              </a:path>
              <a:path w="41909" h="749300">
                <a:moveTo>
                  <a:pt x="41592" y="457631"/>
                </a:moveTo>
                <a:lnTo>
                  <a:pt x="0" y="457631"/>
                </a:lnTo>
                <a:lnTo>
                  <a:pt x="0" y="499237"/>
                </a:lnTo>
                <a:lnTo>
                  <a:pt x="41592" y="499237"/>
                </a:lnTo>
                <a:lnTo>
                  <a:pt x="41592" y="457631"/>
                </a:lnTo>
                <a:close/>
              </a:path>
              <a:path w="41909" h="749300">
                <a:moveTo>
                  <a:pt x="41592" y="249618"/>
                </a:moveTo>
                <a:lnTo>
                  <a:pt x="0" y="249618"/>
                </a:lnTo>
                <a:lnTo>
                  <a:pt x="0" y="416026"/>
                </a:lnTo>
                <a:lnTo>
                  <a:pt x="41592" y="416026"/>
                </a:lnTo>
                <a:lnTo>
                  <a:pt x="41592" y="249618"/>
                </a:lnTo>
                <a:close/>
              </a:path>
              <a:path w="41909" h="749300">
                <a:moveTo>
                  <a:pt x="41592" y="83210"/>
                </a:moveTo>
                <a:lnTo>
                  <a:pt x="0" y="83210"/>
                </a:lnTo>
                <a:lnTo>
                  <a:pt x="0" y="208026"/>
                </a:lnTo>
                <a:lnTo>
                  <a:pt x="41592" y="208026"/>
                </a:lnTo>
                <a:lnTo>
                  <a:pt x="41592" y="83210"/>
                </a:lnTo>
                <a:close/>
              </a:path>
              <a:path w="41909" h="749300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88757" y="1436407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8757" y="1852447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788757" y="1977263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788757" y="2185276"/>
            <a:ext cx="41910" cy="83820"/>
          </a:xfrm>
          <a:custGeom>
            <a:avLst/>
            <a:gdLst/>
            <a:ahLst/>
            <a:cxnLst/>
            <a:rect l="l" t="t" r="r" b="b"/>
            <a:pathLst>
              <a:path w="41909" h="83819">
                <a:moveTo>
                  <a:pt x="41605" y="0"/>
                </a:moveTo>
                <a:lnTo>
                  <a:pt x="0" y="0"/>
                </a:lnTo>
                <a:lnTo>
                  <a:pt x="0" y="83210"/>
                </a:lnTo>
                <a:lnTo>
                  <a:pt x="41605" y="83210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788757" y="2351683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249618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830349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830350" y="1686038"/>
            <a:ext cx="41910" cy="250190"/>
          </a:xfrm>
          <a:custGeom>
            <a:avLst/>
            <a:gdLst/>
            <a:ahLst/>
            <a:cxnLst/>
            <a:rect l="l" t="t" r="r" b="b"/>
            <a:pathLst>
              <a:path w="41909" h="250189">
                <a:moveTo>
                  <a:pt x="41605" y="83197"/>
                </a:moveTo>
                <a:lnTo>
                  <a:pt x="0" y="83197"/>
                </a:lnTo>
                <a:lnTo>
                  <a:pt x="0" y="249605"/>
                </a:lnTo>
                <a:lnTo>
                  <a:pt x="41605" y="249605"/>
                </a:lnTo>
                <a:lnTo>
                  <a:pt x="41605" y="83197"/>
                </a:lnTo>
                <a:close/>
              </a:path>
              <a:path w="41909" h="25018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830349" y="2018855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830350" y="2268473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830349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7" name="object 27"/>
          <p:cNvGrpSpPr/>
          <p:nvPr/>
        </p:nvGrpSpPr>
        <p:grpSpPr>
          <a:xfrm>
            <a:off x="7871955" y="1436408"/>
            <a:ext cx="956944" cy="1207135"/>
            <a:chOff x="7871955" y="1436408"/>
            <a:chExt cx="956944" cy="1207135"/>
          </a:xfrm>
        </p:grpSpPr>
        <p:sp>
          <p:nvSpPr>
            <p:cNvPr id="28" name="object 28"/>
            <p:cNvSpPr/>
            <p:nvPr/>
          </p:nvSpPr>
          <p:spPr>
            <a:xfrm>
              <a:off x="7871955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41605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605" y="1206512"/>
                  </a:lnTo>
                  <a:lnTo>
                    <a:pt x="41605" y="915276"/>
                  </a:lnTo>
                  <a:close/>
                </a:path>
                <a:path w="416559" h="1207135">
                  <a:moveTo>
                    <a:pt x="41605" y="832065"/>
                  </a:moveTo>
                  <a:lnTo>
                    <a:pt x="0" y="832065"/>
                  </a:lnTo>
                  <a:lnTo>
                    <a:pt x="0" y="873671"/>
                  </a:lnTo>
                  <a:lnTo>
                    <a:pt x="41605" y="873671"/>
                  </a:lnTo>
                  <a:lnTo>
                    <a:pt x="41605" y="832065"/>
                  </a:lnTo>
                  <a:close/>
                </a:path>
                <a:path w="416559" h="1207135">
                  <a:moveTo>
                    <a:pt x="41605" y="748868"/>
                  </a:moveTo>
                  <a:lnTo>
                    <a:pt x="0" y="748868"/>
                  </a:lnTo>
                  <a:lnTo>
                    <a:pt x="0" y="790473"/>
                  </a:lnTo>
                  <a:lnTo>
                    <a:pt x="41605" y="790473"/>
                  </a:lnTo>
                  <a:lnTo>
                    <a:pt x="41605" y="748868"/>
                  </a:lnTo>
                  <a:close/>
                </a:path>
                <a:path w="416559" h="1207135">
                  <a:moveTo>
                    <a:pt x="41605" y="665657"/>
                  </a:moveTo>
                  <a:lnTo>
                    <a:pt x="0" y="665657"/>
                  </a:lnTo>
                  <a:lnTo>
                    <a:pt x="0" y="707263"/>
                  </a:lnTo>
                  <a:lnTo>
                    <a:pt x="41605" y="707263"/>
                  </a:lnTo>
                  <a:lnTo>
                    <a:pt x="41605" y="665657"/>
                  </a:lnTo>
                  <a:close/>
                </a:path>
                <a:path w="416559" h="1207135">
                  <a:moveTo>
                    <a:pt x="41605" y="499249"/>
                  </a:moveTo>
                  <a:lnTo>
                    <a:pt x="0" y="499249"/>
                  </a:lnTo>
                  <a:lnTo>
                    <a:pt x="0" y="540854"/>
                  </a:lnTo>
                  <a:lnTo>
                    <a:pt x="41605" y="540854"/>
                  </a:lnTo>
                  <a:lnTo>
                    <a:pt x="41605" y="499249"/>
                  </a:lnTo>
                  <a:close/>
                </a:path>
                <a:path w="416559" h="1207135">
                  <a:moveTo>
                    <a:pt x="41605" y="416039"/>
                  </a:moveTo>
                  <a:lnTo>
                    <a:pt x="0" y="416039"/>
                  </a:lnTo>
                  <a:lnTo>
                    <a:pt x="0" y="457644"/>
                  </a:lnTo>
                  <a:lnTo>
                    <a:pt x="41605" y="457644"/>
                  </a:lnTo>
                  <a:lnTo>
                    <a:pt x="41605" y="416039"/>
                  </a:lnTo>
                  <a:close/>
                </a:path>
                <a:path w="416559" h="1207135">
                  <a:moveTo>
                    <a:pt x="41605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605" y="291236"/>
                  </a:lnTo>
                  <a:lnTo>
                    <a:pt x="41605" y="166420"/>
                  </a:lnTo>
                  <a:lnTo>
                    <a:pt x="41605" y="83210"/>
                  </a:lnTo>
                  <a:lnTo>
                    <a:pt x="41605" y="0"/>
                  </a:lnTo>
                  <a:close/>
                </a:path>
                <a:path w="416559" h="1207135">
                  <a:moveTo>
                    <a:pt x="124802" y="1164894"/>
                  </a:moveTo>
                  <a:lnTo>
                    <a:pt x="83210" y="1164894"/>
                  </a:lnTo>
                  <a:lnTo>
                    <a:pt x="83210" y="1206500"/>
                  </a:lnTo>
                  <a:lnTo>
                    <a:pt x="124802" y="1206500"/>
                  </a:lnTo>
                  <a:lnTo>
                    <a:pt x="124802" y="1164894"/>
                  </a:lnTo>
                  <a:close/>
                </a:path>
                <a:path w="416559" h="1207135">
                  <a:moveTo>
                    <a:pt x="124802" y="1040091"/>
                  </a:moveTo>
                  <a:lnTo>
                    <a:pt x="83210" y="1040091"/>
                  </a:lnTo>
                  <a:lnTo>
                    <a:pt x="83210" y="1123302"/>
                  </a:lnTo>
                  <a:lnTo>
                    <a:pt x="124802" y="1123302"/>
                  </a:lnTo>
                  <a:lnTo>
                    <a:pt x="124802" y="1040091"/>
                  </a:lnTo>
                  <a:close/>
                </a:path>
                <a:path w="416559" h="1207135">
                  <a:moveTo>
                    <a:pt x="124802" y="832065"/>
                  </a:moveTo>
                  <a:lnTo>
                    <a:pt x="83210" y="832065"/>
                  </a:lnTo>
                  <a:lnTo>
                    <a:pt x="83210" y="998474"/>
                  </a:lnTo>
                  <a:lnTo>
                    <a:pt x="124802" y="998474"/>
                  </a:lnTo>
                  <a:lnTo>
                    <a:pt x="124802" y="832065"/>
                  </a:lnTo>
                  <a:close/>
                </a:path>
                <a:path w="416559" h="1207135">
                  <a:moveTo>
                    <a:pt x="124802" y="707263"/>
                  </a:moveTo>
                  <a:lnTo>
                    <a:pt x="83210" y="707263"/>
                  </a:lnTo>
                  <a:lnTo>
                    <a:pt x="41605" y="707263"/>
                  </a:lnTo>
                  <a:lnTo>
                    <a:pt x="41605" y="748868"/>
                  </a:lnTo>
                  <a:lnTo>
                    <a:pt x="83210" y="748868"/>
                  </a:lnTo>
                  <a:lnTo>
                    <a:pt x="124802" y="748868"/>
                  </a:lnTo>
                  <a:lnTo>
                    <a:pt x="124802" y="707263"/>
                  </a:lnTo>
                  <a:close/>
                </a:path>
                <a:path w="416559" h="1207135">
                  <a:moveTo>
                    <a:pt x="124802" y="582447"/>
                  </a:moveTo>
                  <a:lnTo>
                    <a:pt x="83210" y="582447"/>
                  </a:lnTo>
                  <a:lnTo>
                    <a:pt x="83210" y="540854"/>
                  </a:lnTo>
                  <a:lnTo>
                    <a:pt x="41605" y="540854"/>
                  </a:lnTo>
                  <a:lnTo>
                    <a:pt x="41605" y="582447"/>
                  </a:lnTo>
                  <a:lnTo>
                    <a:pt x="0" y="582447"/>
                  </a:lnTo>
                  <a:lnTo>
                    <a:pt x="0" y="624052"/>
                  </a:lnTo>
                  <a:lnTo>
                    <a:pt x="41605" y="624052"/>
                  </a:lnTo>
                  <a:lnTo>
                    <a:pt x="41605" y="582460"/>
                  </a:lnTo>
                  <a:lnTo>
                    <a:pt x="83210" y="582460"/>
                  </a:lnTo>
                  <a:lnTo>
                    <a:pt x="83210" y="665657"/>
                  </a:lnTo>
                  <a:lnTo>
                    <a:pt x="124802" y="665657"/>
                  </a:lnTo>
                  <a:lnTo>
                    <a:pt x="124802" y="582447"/>
                  </a:lnTo>
                  <a:close/>
                </a:path>
                <a:path w="416559" h="1207135">
                  <a:moveTo>
                    <a:pt x="124802" y="457644"/>
                  </a:moveTo>
                  <a:lnTo>
                    <a:pt x="83210" y="457644"/>
                  </a:lnTo>
                  <a:lnTo>
                    <a:pt x="41605" y="457644"/>
                  </a:lnTo>
                  <a:lnTo>
                    <a:pt x="41605" y="499249"/>
                  </a:lnTo>
                  <a:lnTo>
                    <a:pt x="83210" y="499249"/>
                  </a:lnTo>
                  <a:lnTo>
                    <a:pt x="83210" y="540854"/>
                  </a:lnTo>
                  <a:lnTo>
                    <a:pt x="124802" y="540854"/>
                  </a:lnTo>
                  <a:lnTo>
                    <a:pt x="124802" y="457644"/>
                  </a:lnTo>
                  <a:close/>
                </a:path>
                <a:path w="416559" h="1207135">
                  <a:moveTo>
                    <a:pt x="124802" y="249631"/>
                  </a:moveTo>
                  <a:lnTo>
                    <a:pt x="83210" y="249631"/>
                  </a:lnTo>
                  <a:lnTo>
                    <a:pt x="83210" y="332828"/>
                  </a:lnTo>
                  <a:lnTo>
                    <a:pt x="41605" y="332828"/>
                  </a:lnTo>
                  <a:lnTo>
                    <a:pt x="0" y="332828"/>
                  </a:lnTo>
                  <a:lnTo>
                    <a:pt x="0" y="374434"/>
                  </a:lnTo>
                  <a:lnTo>
                    <a:pt x="41605" y="374434"/>
                  </a:lnTo>
                  <a:lnTo>
                    <a:pt x="83210" y="374434"/>
                  </a:lnTo>
                  <a:lnTo>
                    <a:pt x="83210" y="332841"/>
                  </a:lnTo>
                  <a:lnTo>
                    <a:pt x="124802" y="332841"/>
                  </a:lnTo>
                  <a:lnTo>
                    <a:pt x="124802" y="249631"/>
                  </a:lnTo>
                  <a:close/>
                </a:path>
                <a:path w="416559" h="1207135">
                  <a:moveTo>
                    <a:pt x="124802" y="124815"/>
                  </a:moveTo>
                  <a:lnTo>
                    <a:pt x="83210" y="124815"/>
                  </a:lnTo>
                  <a:lnTo>
                    <a:pt x="83210" y="166420"/>
                  </a:lnTo>
                  <a:lnTo>
                    <a:pt x="124802" y="166420"/>
                  </a:lnTo>
                  <a:lnTo>
                    <a:pt x="124802" y="124815"/>
                  </a:lnTo>
                  <a:close/>
                </a:path>
                <a:path w="416559" h="1207135">
                  <a:moveTo>
                    <a:pt x="124802" y="0"/>
                  </a:moveTo>
                  <a:lnTo>
                    <a:pt x="83210" y="0"/>
                  </a:lnTo>
                  <a:lnTo>
                    <a:pt x="83210" y="83210"/>
                  </a:lnTo>
                  <a:lnTo>
                    <a:pt x="124802" y="83210"/>
                  </a:lnTo>
                  <a:lnTo>
                    <a:pt x="124802" y="0"/>
                  </a:lnTo>
                  <a:close/>
                </a:path>
                <a:path w="416559" h="1207135">
                  <a:moveTo>
                    <a:pt x="166420" y="416039"/>
                  </a:moveTo>
                  <a:lnTo>
                    <a:pt x="124815" y="416039"/>
                  </a:lnTo>
                  <a:lnTo>
                    <a:pt x="124815" y="457644"/>
                  </a:lnTo>
                  <a:lnTo>
                    <a:pt x="166420" y="457644"/>
                  </a:lnTo>
                  <a:lnTo>
                    <a:pt x="166420" y="416039"/>
                  </a:lnTo>
                  <a:close/>
                </a:path>
                <a:path w="416559" h="1207135">
                  <a:moveTo>
                    <a:pt x="166420" y="166420"/>
                  </a:moveTo>
                  <a:lnTo>
                    <a:pt x="124815" y="166420"/>
                  </a:lnTo>
                  <a:lnTo>
                    <a:pt x="124815" y="249631"/>
                  </a:lnTo>
                  <a:lnTo>
                    <a:pt x="166420" y="249631"/>
                  </a:lnTo>
                  <a:lnTo>
                    <a:pt x="166420" y="166420"/>
                  </a:lnTo>
                  <a:close/>
                </a:path>
                <a:path w="416559" h="1207135">
                  <a:moveTo>
                    <a:pt x="208013" y="1040091"/>
                  </a:moveTo>
                  <a:lnTo>
                    <a:pt x="166420" y="1040091"/>
                  </a:lnTo>
                  <a:lnTo>
                    <a:pt x="124815" y="1040091"/>
                  </a:lnTo>
                  <a:lnTo>
                    <a:pt x="124815" y="1081697"/>
                  </a:lnTo>
                  <a:lnTo>
                    <a:pt x="166420" y="1081697"/>
                  </a:lnTo>
                  <a:lnTo>
                    <a:pt x="166420" y="1123289"/>
                  </a:lnTo>
                  <a:lnTo>
                    <a:pt x="124815" y="1123289"/>
                  </a:lnTo>
                  <a:lnTo>
                    <a:pt x="124815" y="1206512"/>
                  </a:lnTo>
                  <a:lnTo>
                    <a:pt x="166420" y="1206512"/>
                  </a:lnTo>
                  <a:lnTo>
                    <a:pt x="166420" y="1164907"/>
                  </a:lnTo>
                  <a:lnTo>
                    <a:pt x="208013" y="1164907"/>
                  </a:lnTo>
                  <a:lnTo>
                    <a:pt x="208013" y="1040091"/>
                  </a:lnTo>
                  <a:close/>
                </a:path>
                <a:path w="416559" h="1207135">
                  <a:moveTo>
                    <a:pt x="208013" y="707263"/>
                  </a:moveTo>
                  <a:lnTo>
                    <a:pt x="166420" y="707263"/>
                  </a:lnTo>
                  <a:lnTo>
                    <a:pt x="166420" y="665657"/>
                  </a:lnTo>
                  <a:lnTo>
                    <a:pt x="124815" y="665657"/>
                  </a:lnTo>
                  <a:lnTo>
                    <a:pt x="124815" y="956894"/>
                  </a:lnTo>
                  <a:lnTo>
                    <a:pt x="166420" y="956894"/>
                  </a:lnTo>
                  <a:lnTo>
                    <a:pt x="166420" y="915276"/>
                  </a:lnTo>
                  <a:lnTo>
                    <a:pt x="208013" y="915276"/>
                  </a:lnTo>
                  <a:lnTo>
                    <a:pt x="208013" y="832065"/>
                  </a:lnTo>
                  <a:lnTo>
                    <a:pt x="166420" y="832065"/>
                  </a:lnTo>
                  <a:lnTo>
                    <a:pt x="166420" y="748868"/>
                  </a:lnTo>
                  <a:lnTo>
                    <a:pt x="208013" y="748868"/>
                  </a:lnTo>
                  <a:lnTo>
                    <a:pt x="208013" y="707263"/>
                  </a:lnTo>
                  <a:close/>
                </a:path>
                <a:path w="416559" h="1207135">
                  <a:moveTo>
                    <a:pt x="208013" y="624052"/>
                  </a:moveTo>
                  <a:lnTo>
                    <a:pt x="166420" y="624052"/>
                  </a:lnTo>
                  <a:lnTo>
                    <a:pt x="166420" y="665657"/>
                  </a:lnTo>
                  <a:lnTo>
                    <a:pt x="208013" y="665657"/>
                  </a:lnTo>
                  <a:lnTo>
                    <a:pt x="208013" y="624052"/>
                  </a:lnTo>
                  <a:close/>
                </a:path>
                <a:path w="416559" h="1207135">
                  <a:moveTo>
                    <a:pt x="208013" y="457644"/>
                  </a:moveTo>
                  <a:lnTo>
                    <a:pt x="166420" y="457644"/>
                  </a:lnTo>
                  <a:lnTo>
                    <a:pt x="166420" y="499249"/>
                  </a:lnTo>
                  <a:lnTo>
                    <a:pt x="208013" y="499249"/>
                  </a:lnTo>
                  <a:lnTo>
                    <a:pt x="208013" y="457644"/>
                  </a:lnTo>
                  <a:close/>
                </a:path>
                <a:path w="416559" h="1207135">
                  <a:moveTo>
                    <a:pt x="208013" y="332828"/>
                  </a:moveTo>
                  <a:lnTo>
                    <a:pt x="166420" y="332828"/>
                  </a:lnTo>
                  <a:lnTo>
                    <a:pt x="166420" y="374434"/>
                  </a:lnTo>
                  <a:lnTo>
                    <a:pt x="208013" y="374434"/>
                  </a:lnTo>
                  <a:lnTo>
                    <a:pt x="208013" y="332828"/>
                  </a:lnTo>
                  <a:close/>
                </a:path>
                <a:path w="416559" h="1207135">
                  <a:moveTo>
                    <a:pt x="208013" y="249631"/>
                  </a:moveTo>
                  <a:lnTo>
                    <a:pt x="166420" y="249631"/>
                  </a:lnTo>
                  <a:lnTo>
                    <a:pt x="166420" y="291223"/>
                  </a:lnTo>
                  <a:lnTo>
                    <a:pt x="124815" y="291223"/>
                  </a:lnTo>
                  <a:lnTo>
                    <a:pt x="124815" y="332828"/>
                  </a:lnTo>
                  <a:lnTo>
                    <a:pt x="166420" y="332828"/>
                  </a:lnTo>
                  <a:lnTo>
                    <a:pt x="166420" y="291236"/>
                  </a:lnTo>
                  <a:lnTo>
                    <a:pt x="208013" y="291236"/>
                  </a:lnTo>
                  <a:lnTo>
                    <a:pt x="208013" y="249631"/>
                  </a:lnTo>
                  <a:close/>
                </a:path>
                <a:path w="416559" h="1207135">
                  <a:moveTo>
                    <a:pt x="208013" y="0"/>
                  </a:moveTo>
                  <a:lnTo>
                    <a:pt x="166420" y="0"/>
                  </a:lnTo>
                  <a:lnTo>
                    <a:pt x="124815" y="0"/>
                  </a:lnTo>
                  <a:lnTo>
                    <a:pt x="124815" y="41605"/>
                  </a:lnTo>
                  <a:lnTo>
                    <a:pt x="166420" y="41605"/>
                  </a:lnTo>
                  <a:lnTo>
                    <a:pt x="208013" y="41605"/>
                  </a:lnTo>
                  <a:lnTo>
                    <a:pt x="208013" y="0"/>
                  </a:lnTo>
                  <a:close/>
                </a:path>
                <a:path w="416559" h="1207135">
                  <a:moveTo>
                    <a:pt x="249631" y="0"/>
                  </a:moveTo>
                  <a:lnTo>
                    <a:pt x="208026" y="0"/>
                  </a:lnTo>
                  <a:lnTo>
                    <a:pt x="208026" y="83210"/>
                  </a:lnTo>
                  <a:lnTo>
                    <a:pt x="208026" y="124815"/>
                  </a:lnTo>
                  <a:lnTo>
                    <a:pt x="249631" y="124815"/>
                  </a:lnTo>
                  <a:lnTo>
                    <a:pt x="249631" y="83210"/>
                  </a:lnTo>
                  <a:lnTo>
                    <a:pt x="249631" y="0"/>
                  </a:lnTo>
                  <a:close/>
                </a:path>
                <a:path w="416559" h="1207135">
                  <a:moveTo>
                    <a:pt x="291223" y="624052"/>
                  </a:moveTo>
                  <a:lnTo>
                    <a:pt x="249631" y="624052"/>
                  </a:lnTo>
                  <a:lnTo>
                    <a:pt x="208026" y="624052"/>
                  </a:lnTo>
                  <a:lnTo>
                    <a:pt x="208026" y="665657"/>
                  </a:lnTo>
                  <a:lnTo>
                    <a:pt x="249618" y="665657"/>
                  </a:lnTo>
                  <a:lnTo>
                    <a:pt x="249618" y="707263"/>
                  </a:lnTo>
                  <a:lnTo>
                    <a:pt x="208026" y="707263"/>
                  </a:lnTo>
                  <a:lnTo>
                    <a:pt x="208026" y="832078"/>
                  </a:lnTo>
                  <a:lnTo>
                    <a:pt x="249631" y="832078"/>
                  </a:lnTo>
                  <a:lnTo>
                    <a:pt x="249631" y="707263"/>
                  </a:lnTo>
                  <a:lnTo>
                    <a:pt x="291223" y="707263"/>
                  </a:lnTo>
                  <a:lnTo>
                    <a:pt x="291223" y="624052"/>
                  </a:lnTo>
                  <a:close/>
                </a:path>
                <a:path w="416559" h="1207135">
                  <a:moveTo>
                    <a:pt x="291223" y="249631"/>
                  </a:moveTo>
                  <a:lnTo>
                    <a:pt x="249618" y="249631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291223" y="249631"/>
                  </a:lnTo>
                  <a:close/>
                </a:path>
                <a:path w="416559" h="1207135">
                  <a:moveTo>
                    <a:pt x="291223" y="166420"/>
                  </a:moveTo>
                  <a:lnTo>
                    <a:pt x="249631" y="166420"/>
                  </a:lnTo>
                  <a:lnTo>
                    <a:pt x="208026" y="166420"/>
                  </a:lnTo>
                  <a:lnTo>
                    <a:pt x="208026" y="208026"/>
                  </a:lnTo>
                  <a:lnTo>
                    <a:pt x="249618" y="208026"/>
                  </a:lnTo>
                  <a:lnTo>
                    <a:pt x="291223" y="208026"/>
                  </a:lnTo>
                  <a:lnTo>
                    <a:pt x="291223" y="166420"/>
                  </a:lnTo>
                  <a:close/>
                </a:path>
                <a:path w="416559" h="1207135">
                  <a:moveTo>
                    <a:pt x="332816" y="1164894"/>
                  </a:moveTo>
                  <a:lnTo>
                    <a:pt x="291223" y="1164894"/>
                  </a:lnTo>
                  <a:lnTo>
                    <a:pt x="249631" y="1164894"/>
                  </a:lnTo>
                  <a:lnTo>
                    <a:pt x="249631" y="1040091"/>
                  </a:lnTo>
                  <a:lnTo>
                    <a:pt x="208026" y="1040091"/>
                  </a:lnTo>
                  <a:lnTo>
                    <a:pt x="208026" y="1164907"/>
                  </a:lnTo>
                  <a:lnTo>
                    <a:pt x="249618" y="1164907"/>
                  </a:lnTo>
                  <a:lnTo>
                    <a:pt x="249618" y="1206500"/>
                  </a:lnTo>
                  <a:lnTo>
                    <a:pt x="291223" y="1206500"/>
                  </a:lnTo>
                  <a:lnTo>
                    <a:pt x="332816" y="1206500"/>
                  </a:lnTo>
                  <a:lnTo>
                    <a:pt x="332816" y="1164894"/>
                  </a:lnTo>
                  <a:close/>
                </a:path>
                <a:path w="416559" h="1207135">
                  <a:moveTo>
                    <a:pt x="332816" y="748868"/>
                  </a:moveTo>
                  <a:lnTo>
                    <a:pt x="291223" y="748868"/>
                  </a:lnTo>
                  <a:lnTo>
                    <a:pt x="291223" y="873671"/>
                  </a:lnTo>
                  <a:lnTo>
                    <a:pt x="249618" y="873671"/>
                  </a:lnTo>
                  <a:lnTo>
                    <a:pt x="249618" y="956881"/>
                  </a:lnTo>
                  <a:lnTo>
                    <a:pt x="208026" y="956881"/>
                  </a:lnTo>
                  <a:lnTo>
                    <a:pt x="208026" y="998486"/>
                  </a:lnTo>
                  <a:lnTo>
                    <a:pt x="249618" y="998486"/>
                  </a:lnTo>
                  <a:lnTo>
                    <a:pt x="291223" y="998486"/>
                  </a:lnTo>
                  <a:lnTo>
                    <a:pt x="332816" y="998486"/>
                  </a:lnTo>
                  <a:lnTo>
                    <a:pt x="332816" y="956881"/>
                  </a:lnTo>
                  <a:lnTo>
                    <a:pt x="291223" y="956881"/>
                  </a:lnTo>
                  <a:lnTo>
                    <a:pt x="291223" y="873683"/>
                  </a:lnTo>
                  <a:lnTo>
                    <a:pt x="332816" y="873683"/>
                  </a:lnTo>
                  <a:lnTo>
                    <a:pt x="332816" y="748868"/>
                  </a:lnTo>
                  <a:close/>
                </a:path>
                <a:path w="416559" h="1207135">
                  <a:moveTo>
                    <a:pt x="332816" y="332828"/>
                  </a:moveTo>
                  <a:lnTo>
                    <a:pt x="291223" y="332828"/>
                  </a:lnTo>
                  <a:lnTo>
                    <a:pt x="291223" y="374434"/>
                  </a:lnTo>
                  <a:lnTo>
                    <a:pt x="249631" y="374434"/>
                  </a:lnTo>
                  <a:lnTo>
                    <a:pt x="249631" y="332828"/>
                  </a:lnTo>
                  <a:lnTo>
                    <a:pt x="208026" y="332828"/>
                  </a:lnTo>
                  <a:lnTo>
                    <a:pt x="208026" y="374434"/>
                  </a:lnTo>
                  <a:lnTo>
                    <a:pt x="249618" y="374434"/>
                  </a:lnTo>
                  <a:lnTo>
                    <a:pt x="249618" y="416039"/>
                  </a:lnTo>
                  <a:lnTo>
                    <a:pt x="208026" y="416039"/>
                  </a:lnTo>
                  <a:lnTo>
                    <a:pt x="208026" y="457644"/>
                  </a:lnTo>
                  <a:lnTo>
                    <a:pt x="249618" y="457644"/>
                  </a:lnTo>
                  <a:lnTo>
                    <a:pt x="249618" y="499249"/>
                  </a:lnTo>
                  <a:lnTo>
                    <a:pt x="208026" y="499249"/>
                  </a:lnTo>
                  <a:lnTo>
                    <a:pt x="208026" y="582460"/>
                  </a:lnTo>
                  <a:lnTo>
                    <a:pt x="249618" y="582460"/>
                  </a:lnTo>
                  <a:lnTo>
                    <a:pt x="291223" y="582460"/>
                  </a:lnTo>
                  <a:lnTo>
                    <a:pt x="291223" y="624052"/>
                  </a:lnTo>
                  <a:lnTo>
                    <a:pt x="332816" y="624052"/>
                  </a:lnTo>
                  <a:lnTo>
                    <a:pt x="332816" y="582447"/>
                  </a:lnTo>
                  <a:lnTo>
                    <a:pt x="291223" y="582447"/>
                  </a:lnTo>
                  <a:lnTo>
                    <a:pt x="291223" y="540854"/>
                  </a:lnTo>
                  <a:lnTo>
                    <a:pt x="249631" y="540854"/>
                  </a:lnTo>
                  <a:lnTo>
                    <a:pt x="249631" y="499249"/>
                  </a:lnTo>
                  <a:lnTo>
                    <a:pt x="291223" y="499249"/>
                  </a:lnTo>
                  <a:lnTo>
                    <a:pt x="291223" y="457644"/>
                  </a:lnTo>
                  <a:lnTo>
                    <a:pt x="332816" y="457644"/>
                  </a:lnTo>
                  <a:lnTo>
                    <a:pt x="332816" y="332828"/>
                  </a:lnTo>
                  <a:close/>
                </a:path>
                <a:path w="416559" h="1207135">
                  <a:moveTo>
                    <a:pt x="332816" y="208026"/>
                  </a:moveTo>
                  <a:lnTo>
                    <a:pt x="291223" y="208026"/>
                  </a:lnTo>
                  <a:lnTo>
                    <a:pt x="291223" y="249631"/>
                  </a:lnTo>
                  <a:lnTo>
                    <a:pt x="332816" y="249631"/>
                  </a:lnTo>
                  <a:lnTo>
                    <a:pt x="332816" y="208026"/>
                  </a:lnTo>
                  <a:close/>
                </a:path>
                <a:path w="416559" h="1207135">
                  <a:moveTo>
                    <a:pt x="332816" y="83210"/>
                  </a:moveTo>
                  <a:lnTo>
                    <a:pt x="291223" y="83210"/>
                  </a:lnTo>
                  <a:lnTo>
                    <a:pt x="291223" y="166420"/>
                  </a:lnTo>
                  <a:lnTo>
                    <a:pt x="332816" y="166420"/>
                  </a:lnTo>
                  <a:lnTo>
                    <a:pt x="332816" y="83210"/>
                  </a:lnTo>
                  <a:close/>
                </a:path>
                <a:path w="416559" h="1207135">
                  <a:moveTo>
                    <a:pt x="374434" y="915276"/>
                  </a:moveTo>
                  <a:lnTo>
                    <a:pt x="332828" y="915276"/>
                  </a:lnTo>
                  <a:lnTo>
                    <a:pt x="332828" y="998486"/>
                  </a:lnTo>
                  <a:lnTo>
                    <a:pt x="374434" y="998486"/>
                  </a:lnTo>
                  <a:lnTo>
                    <a:pt x="374434" y="915276"/>
                  </a:lnTo>
                  <a:close/>
                </a:path>
                <a:path w="416559" h="1207135">
                  <a:moveTo>
                    <a:pt x="374434" y="624052"/>
                  </a:moveTo>
                  <a:lnTo>
                    <a:pt x="332828" y="624052"/>
                  </a:lnTo>
                  <a:lnTo>
                    <a:pt x="332828" y="873671"/>
                  </a:lnTo>
                  <a:lnTo>
                    <a:pt x="374434" y="873671"/>
                  </a:lnTo>
                  <a:lnTo>
                    <a:pt x="374434" y="624052"/>
                  </a:lnTo>
                  <a:close/>
                </a:path>
                <a:path w="416559" h="1207135">
                  <a:moveTo>
                    <a:pt x="374434" y="499249"/>
                  </a:moveTo>
                  <a:lnTo>
                    <a:pt x="332828" y="499249"/>
                  </a:lnTo>
                  <a:lnTo>
                    <a:pt x="332828" y="582460"/>
                  </a:lnTo>
                  <a:lnTo>
                    <a:pt x="374434" y="582460"/>
                  </a:lnTo>
                  <a:lnTo>
                    <a:pt x="374434" y="499249"/>
                  </a:lnTo>
                  <a:close/>
                </a:path>
                <a:path w="416559" h="1207135">
                  <a:moveTo>
                    <a:pt x="374434" y="249631"/>
                  </a:moveTo>
                  <a:lnTo>
                    <a:pt x="332828" y="249631"/>
                  </a:lnTo>
                  <a:lnTo>
                    <a:pt x="332828" y="332841"/>
                  </a:lnTo>
                  <a:lnTo>
                    <a:pt x="374434" y="332841"/>
                  </a:lnTo>
                  <a:lnTo>
                    <a:pt x="374434" y="249631"/>
                  </a:lnTo>
                  <a:close/>
                </a:path>
                <a:path w="416559" h="1207135">
                  <a:moveTo>
                    <a:pt x="416039" y="83210"/>
                  </a:moveTo>
                  <a:lnTo>
                    <a:pt x="374434" y="83210"/>
                  </a:lnTo>
                  <a:lnTo>
                    <a:pt x="374434" y="0"/>
                  </a:lnTo>
                  <a:lnTo>
                    <a:pt x="332828" y="0"/>
                  </a:lnTo>
                  <a:lnTo>
                    <a:pt x="332828" y="83210"/>
                  </a:lnTo>
                  <a:lnTo>
                    <a:pt x="332828" y="124815"/>
                  </a:lnTo>
                  <a:lnTo>
                    <a:pt x="374434" y="124815"/>
                  </a:lnTo>
                  <a:lnTo>
                    <a:pt x="374434" y="166420"/>
                  </a:lnTo>
                  <a:lnTo>
                    <a:pt x="374434" y="208026"/>
                  </a:lnTo>
                  <a:lnTo>
                    <a:pt x="416039" y="208026"/>
                  </a:lnTo>
                  <a:lnTo>
                    <a:pt x="416039" y="166420"/>
                  </a:lnTo>
                  <a:lnTo>
                    <a:pt x="416039" y="832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8246389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41605" y="166420"/>
                  </a:moveTo>
                  <a:lnTo>
                    <a:pt x="0" y="166420"/>
                  </a:lnTo>
                  <a:lnTo>
                    <a:pt x="0" y="208026"/>
                  </a:lnTo>
                  <a:lnTo>
                    <a:pt x="41605" y="208026"/>
                  </a:lnTo>
                  <a:lnTo>
                    <a:pt x="41605" y="166420"/>
                  </a:lnTo>
                  <a:close/>
                </a:path>
                <a:path w="416559" h="1207135">
                  <a:moveTo>
                    <a:pt x="83197" y="1123289"/>
                  </a:moveTo>
                  <a:lnTo>
                    <a:pt x="41605" y="1123289"/>
                  </a:lnTo>
                  <a:lnTo>
                    <a:pt x="41605" y="1164894"/>
                  </a:lnTo>
                  <a:lnTo>
                    <a:pt x="83197" y="1164894"/>
                  </a:lnTo>
                  <a:lnTo>
                    <a:pt x="83197" y="1123289"/>
                  </a:lnTo>
                  <a:close/>
                </a:path>
                <a:path w="416559" h="1207135">
                  <a:moveTo>
                    <a:pt x="83197" y="956881"/>
                  </a:moveTo>
                  <a:lnTo>
                    <a:pt x="41605" y="956881"/>
                  </a:lnTo>
                  <a:lnTo>
                    <a:pt x="0" y="956881"/>
                  </a:lnTo>
                  <a:lnTo>
                    <a:pt x="0" y="1081697"/>
                  </a:lnTo>
                  <a:lnTo>
                    <a:pt x="41605" y="1081697"/>
                  </a:lnTo>
                  <a:lnTo>
                    <a:pt x="83197" y="1081697"/>
                  </a:lnTo>
                  <a:lnTo>
                    <a:pt x="83197" y="956881"/>
                  </a:lnTo>
                  <a:close/>
                </a:path>
                <a:path w="416559" h="1207135">
                  <a:moveTo>
                    <a:pt x="83197" y="832065"/>
                  </a:moveTo>
                  <a:lnTo>
                    <a:pt x="41605" y="832065"/>
                  </a:lnTo>
                  <a:lnTo>
                    <a:pt x="41605" y="915276"/>
                  </a:lnTo>
                  <a:lnTo>
                    <a:pt x="83197" y="915276"/>
                  </a:lnTo>
                  <a:lnTo>
                    <a:pt x="83197" y="832065"/>
                  </a:lnTo>
                  <a:close/>
                </a:path>
                <a:path w="416559" h="1207135">
                  <a:moveTo>
                    <a:pt x="83197" y="624052"/>
                  </a:moveTo>
                  <a:lnTo>
                    <a:pt x="41605" y="624052"/>
                  </a:lnTo>
                  <a:lnTo>
                    <a:pt x="0" y="624052"/>
                  </a:lnTo>
                  <a:lnTo>
                    <a:pt x="0" y="790460"/>
                  </a:lnTo>
                  <a:lnTo>
                    <a:pt x="41605" y="790460"/>
                  </a:lnTo>
                  <a:lnTo>
                    <a:pt x="83197" y="790473"/>
                  </a:lnTo>
                  <a:lnTo>
                    <a:pt x="83197" y="748868"/>
                  </a:lnTo>
                  <a:lnTo>
                    <a:pt x="41605" y="748868"/>
                  </a:lnTo>
                  <a:lnTo>
                    <a:pt x="41605" y="665657"/>
                  </a:lnTo>
                  <a:lnTo>
                    <a:pt x="83197" y="665657"/>
                  </a:lnTo>
                  <a:lnTo>
                    <a:pt x="83197" y="624052"/>
                  </a:lnTo>
                  <a:close/>
                </a:path>
                <a:path w="416559" h="1207135">
                  <a:moveTo>
                    <a:pt x="83197" y="540854"/>
                  </a:moveTo>
                  <a:lnTo>
                    <a:pt x="41605" y="540854"/>
                  </a:lnTo>
                  <a:lnTo>
                    <a:pt x="0" y="540854"/>
                  </a:lnTo>
                  <a:lnTo>
                    <a:pt x="0" y="582460"/>
                  </a:lnTo>
                  <a:lnTo>
                    <a:pt x="41605" y="582460"/>
                  </a:lnTo>
                  <a:lnTo>
                    <a:pt x="83197" y="582460"/>
                  </a:lnTo>
                  <a:lnTo>
                    <a:pt x="83197" y="540854"/>
                  </a:lnTo>
                  <a:close/>
                </a:path>
                <a:path w="416559" h="1207135">
                  <a:moveTo>
                    <a:pt x="83197" y="249631"/>
                  </a:moveTo>
                  <a:lnTo>
                    <a:pt x="41605" y="249631"/>
                  </a:lnTo>
                  <a:lnTo>
                    <a:pt x="41605" y="457644"/>
                  </a:lnTo>
                  <a:lnTo>
                    <a:pt x="83197" y="457644"/>
                  </a:lnTo>
                  <a:lnTo>
                    <a:pt x="83197" y="249631"/>
                  </a:lnTo>
                  <a:close/>
                </a:path>
                <a:path w="416559" h="1207135">
                  <a:moveTo>
                    <a:pt x="83197" y="41605"/>
                  </a:moveTo>
                  <a:lnTo>
                    <a:pt x="41605" y="41605"/>
                  </a:lnTo>
                  <a:lnTo>
                    <a:pt x="41605" y="83210"/>
                  </a:lnTo>
                  <a:lnTo>
                    <a:pt x="41605" y="124815"/>
                  </a:lnTo>
                  <a:lnTo>
                    <a:pt x="83197" y="124815"/>
                  </a:lnTo>
                  <a:lnTo>
                    <a:pt x="83197" y="83210"/>
                  </a:lnTo>
                  <a:lnTo>
                    <a:pt x="83197" y="41605"/>
                  </a:lnTo>
                  <a:close/>
                </a:path>
                <a:path w="416559" h="1207135">
                  <a:moveTo>
                    <a:pt x="124815" y="998486"/>
                  </a:moveTo>
                  <a:lnTo>
                    <a:pt x="83210" y="998486"/>
                  </a:lnTo>
                  <a:lnTo>
                    <a:pt x="83210" y="1040091"/>
                  </a:lnTo>
                  <a:lnTo>
                    <a:pt x="124815" y="1040091"/>
                  </a:lnTo>
                  <a:lnTo>
                    <a:pt x="124815" y="998486"/>
                  </a:lnTo>
                  <a:close/>
                </a:path>
                <a:path w="416559" h="1207135">
                  <a:moveTo>
                    <a:pt x="166408" y="1164894"/>
                  </a:moveTo>
                  <a:lnTo>
                    <a:pt x="124802" y="1164894"/>
                  </a:lnTo>
                  <a:lnTo>
                    <a:pt x="124802" y="1206500"/>
                  </a:lnTo>
                  <a:lnTo>
                    <a:pt x="166408" y="1206500"/>
                  </a:lnTo>
                  <a:lnTo>
                    <a:pt x="166408" y="1164894"/>
                  </a:lnTo>
                  <a:close/>
                </a:path>
                <a:path w="416559" h="1207135">
                  <a:moveTo>
                    <a:pt x="166408" y="1081697"/>
                  </a:moveTo>
                  <a:lnTo>
                    <a:pt x="124815" y="1081697"/>
                  </a:lnTo>
                  <a:lnTo>
                    <a:pt x="83210" y="1081697"/>
                  </a:lnTo>
                  <a:lnTo>
                    <a:pt x="83210" y="1123302"/>
                  </a:lnTo>
                  <a:lnTo>
                    <a:pt x="124802" y="1123302"/>
                  </a:lnTo>
                  <a:lnTo>
                    <a:pt x="166408" y="1123302"/>
                  </a:lnTo>
                  <a:lnTo>
                    <a:pt x="166408" y="1081697"/>
                  </a:lnTo>
                  <a:close/>
                </a:path>
                <a:path w="416559" h="1207135">
                  <a:moveTo>
                    <a:pt x="166408" y="416039"/>
                  </a:moveTo>
                  <a:lnTo>
                    <a:pt x="124815" y="416039"/>
                  </a:lnTo>
                  <a:lnTo>
                    <a:pt x="83210" y="416039"/>
                  </a:lnTo>
                  <a:lnTo>
                    <a:pt x="83210" y="457644"/>
                  </a:lnTo>
                  <a:lnTo>
                    <a:pt x="124802" y="457644"/>
                  </a:lnTo>
                  <a:lnTo>
                    <a:pt x="166408" y="457644"/>
                  </a:lnTo>
                  <a:lnTo>
                    <a:pt x="166408" y="416039"/>
                  </a:lnTo>
                  <a:close/>
                </a:path>
                <a:path w="416559" h="1207135">
                  <a:moveTo>
                    <a:pt x="208000" y="915276"/>
                  </a:moveTo>
                  <a:lnTo>
                    <a:pt x="166408" y="915276"/>
                  </a:lnTo>
                  <a:lnTo>
                    <a:pt x="166408" y="956881"/>
                  </a:lnTo>
                  <a:lnTo>
                    <a:pt x="208000" y="956881"/>
                  </a:lnTo>
                  <a:lnTo>
                    <a:pt x="208000" y="915276"/>
                  </a:lnTo>
                  <a:close/>
                </a:path>
                <a:path w="416559" h="1207135">
                  <a:moveTo>
                    <a:pt x="208000" y="790473"/>
                  </a:moveTo>
                  <a:lnTo>
                    <a:pt x="166408" y="790473"/>
                  </a:lnTo>
                  <a:lnTo>
                    <a:pt x="166408" y="832065"/>
                  </a:lnTo>
                  <a:lnTo>
                    <a:pt x="124815" y="832065"/>
                  </a:lnTo>
                  <a:lnTo>
                    <a:pt x="124815" y="790473"/>
                  </a:lnTo>
                  <a:lnTo>
                    <a:pt x="166408" y="790473"/>
                  </a:lnTo>
                  <a:lnTo>
                    <a:pt x="166408" y="665657"/>
                  </a:lnTo>
                  <a:lnTo>
                    <a:pt x="124802" y="665657"/>
                  </a:lnTo>
                  <a:lnTo>
                    <a:pt x="124802" y="790473"/>
                  </a:lnTo>
                  <a:lnTo>
                    <a:pt x="83210" y="790473"/>
                  </a:lnTo>
                  <a:lnTo>
                    <a:pt x="83210" y="873683"/>
                  </a:lnTo>
                  <a:lnTo>
                    <a:pt x="124815" y="873683"/>
                  </a:lnTo>
                  <a:lnTo>
                    <a:pt x="166408" y="873671"/>
                  </a:lnTo>
                  <a:lnTo>
                    <a:pt x="208000" y="873683"/>
                  </a:lnTo>
                  <a:lnTo>
                    <a:pt x="208000" y="790473"/>
                  </a:lnTo>
                  <a:close/>
                </a:path>
                <a:path w="416559" h="1207135">
                  <a:moveTo>
                    <a:pt x="208000" y="499249"/>
                  </a:moveTo>
                  <a:lnTo>
                    <a:pt x="166408" y="499249"/>
                  </a:lnTo>
                  <a:lnTo>
                    <a:pt x="124815" y="499249"/>
                  </a:lnTo>
                  <a:lnTo>
                    <a:pt x="83210" y="499249"/>
                  </a:lnTo>
                  <a:lnTo>
                    <a:pt x="83210" y="540854"/>
                  </a:lnTo>
                  <a:lnTo>
                    <a:pt x="124802" y="540854"/>
                  </a:lnTo>
                  <a:lnTo>
                    <a:pt x="166408" y="540854"/>
                  </a:lnTo>
                  <a:lnTo>
                    <a:pt x="166408" y="582447"/>
                  </a:lnTo>
                  <a:lnTo>
                    <a:pt x="124815" y="582447"/>
                  </a:lnTo>
                  <a:lnTo>
                    <a:pt x="83210" y="582447"/>
                  </a:lnTo>
                  <a:lnTo>
                    <a:pt x="83210" y="624052"/>
                  </a:lnTo>
                  <a:lnTo>
                    <a:pt x="124802" y="624052"/>
                  </a:lnTo>
                  <a:lnTo>
                    <a:pt x="166408" y="624052"/>
                  </a:lnTo>
                  <a:lnTo>
                    <a:pt x="166408" y="665657"/>
                  </a:lnTo>
                  <a:lnTo>
                    <a:pt x="208000" y="665657"/>
                  </a:lnTo>
                  <a:lnTo>
                    <a:pt x="208000" y="499249"/>
                  </a:lnTo>
                  <a:close/>
                </a:path>
                <a:path w="416559" h="1207135">
                  <a:moveTo>
                    <a:pt x="208000" y="0"/>
                  </a:moveTo>
                  <a:lnTo>
                    <a:pt x="166408" y="0"/>
                  </a:lnTo>
                  <a:lnTo>
                    <a:pt x="124802" y="0"/>
                  </a:lnTo>
                  <a:lnTo>
                    <a:pt x="124802" y="41605"/>
                  </a:lnTo>
                  <a:lnTo>
                    <a:pt x="83210" y="41605"/>
                  </a:lnTo>
                  <a:lnTo>
                    <a:pt x="83210" y="83210"/>
                  </a:lnTo>
                  <a:lnTo>
                    <a:pt x="124802" y="83210"/>
                  </a:lnTo>
                  <a:lnTo>
                    <a:pt x="124802" y="124815"/>
                  </a:lnTo>
                  <a:lnTo>
                    <a:pt x="83210" y="124815"/>
                  </a:lnTo>
                  <a:lnTo>
                    <a:pt x="83210" y="166420"/>
                  </a:lnTo>
                  <a:lnTo>
                    <a:pt x="83210" y="249631"/>
                  </a:lnTo>
                  <a:lnTo>
                    <a:pt x="124802" y="249631"/>
                  </a:lnTo>
                  <a:lnTo>
                    <a:pt x="124802" y="291223"/>
                  </a:lnTo>
                  <a:lnTo>
                    <a:pt x="83210" y="291223"/>
                  </a:lnTo>
                  <a:lnTo>
                    <a:pt x="83210" y="374434"/>
                  </a:lnTo>
                  <a:lnTo>
                    <a:pt x="124802" y="374434"/>
                  </a:lnTo>
                  <a:lnTo>
                    <a:pt x="166408" y="374434"/>
                  </a:lnTo>
                  <a:lnTo>
                    <a:pt x="166408" y="416039"/>
                  </a:lnTo>
                  <a:lnTo>
                    <a:pt x="208000" y="416039"/>
                  </a:lnTo>
                  <a:lnTo>
                    <a:pt x="208000" y="291223"/>
                  </a:lnTo>
                  <a:lnTo>
                    <a:pt x="166408" y="291223"/>
                  </a:lnTo>
                  <a:lnTo>
                    <a:pt x="166408" y="332828"/>
                  </a:lnTo>
                  <a:lnTo>
                    <a:pt x="124815" y="332828"/>
                  </a:lnTo>
                  <a:lnTo>
                    <a:pt x="124815" y="291236"/>
                  </a:lnTo>
                  <a:lnTo>
                    <a:pt x="166408" y="291236"/>
                  </a:lnTo>
                  <a:lnTo>
                    <a:pt x="166408" y="249631"/>
                  </a:lnTo>
                  <a:lnTo>
                    <a:pt x="124815" y="249631"/>
                  </a:lnTo>
                  <a:lnTo>
                    <a:pt x="124815" y="208026"/>
                  </a:lnTo>
                  <a:lnTo>
                    <a:pt x="166408" y="208026"/>
                  </a:lnTo>
                  <a:lnTo>
                    <a:pt x="166408" y="249631"/>
                  </a:lnTo>
                  <a:lnTo>
                    <a:pt x="208000" y="249631"/>
                  </a:lnTo>
                  <a:lnTo>
                    <a:pt x="208000" y="166420"/>
                  </a:lnTo>
                  <a:lnTo>
                    <a:pt x="166408" y="166420"/>
                  </a:lnTo>
                  <a:lnTo>
                    <a:pt x="124815" y="166420"/>
                  </a:lnTo>
                  <a:lnTo>
                    <a:pt x="124815" y="124815"/>
                  </a:lnTo>
                  <a:lnTo>
                    <a:pt x="166408" y="124815"/>
                  </a:lnTo>
                  <a:lnTo>
                    <a:pt x="208000" y="124815"/>
                  </a:lnTo>
                  <a:lnTo>
                    <a:pt x="208000" y="83210"/>
                  </a:lnTo>
                  <a:lnTo>
                    <a:pt x="166408" y="83210"/>
                  </a:lnTo>
                  <a:lnTo>
                    <a:pt x="124815" y="83210"/>
                  </a:lnTo>
                  <a:lnTo>
                    <a:pt x="124815" y="41605"/>
                  </a:lnTo>
                  <a:lnTo>
                    <a:pt x="166408" y="41605"/>
                  </a:lnTo>
                  <a:lnTo>
                    <a:pt x="208000" y="41605"/>
                  </a:lnTo>
                  <a:lnTo>
                    <a:pt x="208000" y="0"/>
                  </a:lnTo>
                  <a:close/>
                </a:path>
                <a:path w="416559" h="1207135">
                  <a:moveTo>
                    <a:pt x="249618" y="0"/>
                  </a:moveTo>
                  <a:lnTo>
                    <a:pt x="208013" y="0"/>
                  </a:lnTo>
                  <a:lnTo>
                    <a:pt x="208013" y="83210"/>
                  </a:lnTo>
                  <a:lnTo>
                    <a:pt x="208013" y="166420"/>
                  </a:lnTo>
                  <a:lnTo>
                    <a:pt x="249618" y="166420"/>
                  </a:lnTo>
                  <a:lnTo>
                    <a:pt x="249618" y="83210"/>
                  </a:lnTo>
                  <a:lnTo>
                    <a:pt x="249618" y="0"/>
                  </a:lnTo>
                  <a:close/>
                </a:path>
                <a:path w="416559" h="1207135">
                  <a:moveTo>
                    <a:pt x="291211" y="665657"/>
                  </a:moveTo>
                  <a:lnTo>
                    <a:pt x="249618" y="665657"/>
                  </a:lnTo>
                  <a:lnTo>
                    <a:pt x="208013" y="665657"/>
                  </a:lnTo>
                  <a:lnTo>
                    <a:pt x="208013" y="1040091"/>
                  </a:lnTo>
                  <a:lnTo>
                    <a:pt x="249618" y="1040091"/>
                  </a:lnTo>
                  <a:lnTo>
                    <a:pt x="249618" y="1081697"/>
                  </a:lnTo>
                  <a:lnTo>
                    <a:pt x="208013" y="1081697"/>
                  </a:lnTo>
                  <a:lnTo>
                    <a:pt x="208013" y="1206512"/>
                  </a:lnTo>
                  <a:lnTo>
                    <a:pt x="249618" y="1206512"/>
                  </a:lnTo>
                  <a:lnTo>
                    <a:pt x="291211" y="1206500"/>
                  </a:lnTo>
                  <a:lnTo>
                    <a:pt x="291211" y="1164894"/>
                  </a:lnTo>
                  <a:lnTo>
                    <a:pt x="249618" y="1164894"/>
                  </a:lnTo>
                  <a:lnTo>
                    <a:pt x="249618" y="1081709"/>
                  </a:lnTo>
                  <a:lnTo>
                    <a:pt x="291211" y="1081709"/>
                  </a:lnTo>
                  <a:lnTo>
                    <a:pt x="291211" y="998486"/>
                  </a:lnTo>
                  <a:lnTo>
                    <a:pt x="249618" y="998486"/>
                  </a:lnTo>
                  <a:lnTo>
                    <a:pt x="249618" y="873671"/>
                  </a:lnTo>
                  <a:lnTo>
                    <a:pt x="291211" y="873671"/>
                  </a:lnTo>
                  <a:lnTo>
                    <a:pt x="291211" y="832065"/>
                  </a:lnTo>
                  <a:lnTo>
                    <a:pt x="249618" y="832065"/>
                  </a:lnTo>
                  <a:lnTo>
                    <a:pt x="249618" y="790473"/>
                  </a:lnTo>
                  <a:lnTo>
                    <a:pt x="291211" y="790473"/>
                  </a:lnTo>
                  <a:lnTo>
                    <a:pt x="291211" y="665657"/>
                  </a:lnTo>
                  <a:close/>
                </a:path>
                <a:path w="416559" h="1207135">
                  <a:moveTo>
                    <a:pt x="291211" y="582447"/>
                  </a:moveTo>
                  <a:lnTo>
                    <a:pt x="249618" y="582447"/>
                  </a:lnTo>
                  <a:lnTo>
                    <a:pt x="249618" y="540854"/>
                  </a:lnTo>
                  <a:lnTo>
                    <a:pt x="208013" y="540854"/>
                  </a:lnTo>
                  <a:lnTo>
                    <a:pt x="208013" y="624078"/>
                  </a:lnTo>
                  <a:lnTo>
                    <a:pt x="249618" y="624078"/>
                  </a:lnTo>
                  <a:lnTo>
                    <a:pt x="291211" y="624052"/>
                  </a:lnTo>
                  <a:lnTo>
                    <a:pt x="291211" y="582447"/>
                  </a:lnTo>
                  <a:close/>
                </a:path>
                <a:path w="416559" h="1207135">
                  <a:moveTo>
                    <a:pt x="291211" y="457644"/>
                  </a:moveTo>
                  <a:lnTo>
                    <a:pt x="249618" y="457644"/>
                  </a:lnTo>
                  <a:lnTo>
                    <a:pt x="208013" y="457644"/>
                  </a:lnTo>
                  <a:lnTo>
                    <a:pt x="208013" y="499249"/>
                  </a:lnTo>
                  <a:lnTo>
                    <a:pt x="249618" y="499249"/>
                  </a:lnTo>
                  <a:lnTo>
                    <a:pt x="291211" y="499249"/>
                  </a:lnTo>
                  <a:lnTo>
                    <a:pt x="291211" y="457644"/>
                  </a:lnTo>
                  <a:close/>
                </a:path>
                <a:path w="416559" h="1207135">
                  <a:moveTo>
                    <a:pt x="291211" y="374434"/>
                  </a:moveTo>
                  <a:lnTo>
                    <a:pt x="249618" y="374434"/>
                  </a:lnTo>
                  <a:lnTo>
                    <a:pt x="249618" y="208026"/>
                  </a:lnTo>
                  <a:lnTo>
                    <a:pt x="208013" y="208026"/>
                  </a:lnTo>
                  <a:lnTo>
                    <a:pt x="208013" y="416039"/>
                  </a:lnTo>
                  <a:lnTo>
                    <a:pt x="249618" y="416039"/>
                  </a:lnTo>
                  <a:lnTo>
                    <a:pt x="291211" y="416039"/>
                  </a:lnTo>
                  <a:lnTo>
                    <a:pt x="291211" y="374434"/>
                  </a:lnTo>
                  <a:close/>
                </a:path>
                <a:path w="416559" h="1207135">
                  <a:moveTo>
                    <a:pt x="332828" y="915276"/>
                  </a:moveTo>
                  <a:lnTo>
                    <a:pt x="291223" y="915276"/>
                  </a:lnTo>
                  <a:lnTo>
                    <a:pt x="291223" y="956881"/>
                  </a:lnTo>
                  <a:lnTo>
                    <a:pt x="332828" y="956881"/>
                  </a:lnTo>
                  <a:lnTo>
                    <a:pt x="332828" y="915276"/>
                  </a:lnTo>
                  <a:close/>
                </a:path>
                <a:path w="416559" h="1207135">
                  <a:moveTo>
                    <a:pt x="332828" y="540854"/>
                  </a:moveTo>
                  <a:lnTo>
                    <a:pt x="291223" y="540854"/>
                  </a:lnTo>
                  <a:lnTo>
                    <a:pt x="291223" y="582460"/>
                  </a:lnTo>
                  <a:lnTo>
                    <a:pt x="332828" y="582460"/>
                  </a:lnTo>
                  <a:lnTo>
                    <a:pt x="332828" y="540854"/>
                  </a:lnTo>
                  <a:close/>
                </a:path>
                <a:path w="416559" h="1207135">
                  <a:moveTo>
                    <a:pt x="374434" y="998486"/>
                  </a:moveTo>
                  <a:lnTo>
                    <a:pt x="332828" y="998486"/>
                  </a:lnTo>
                  <a:lnTo>
                    <a:pt x="291223" y="998486"/>
                  </a:lnTo>
                  <a:lnTo>
                    <a:pt x="291223" y="1040091"/>
                  </a:lnTo>
                  <a:lnTo>
                    <a:pt x="332828" y="1040091"/>
                  </a:lnTo>
                  <a:lnTo>
                    <a:pt x="332828" y="1206512"/>
                  </a:lnTo>
                  <a:lnTo>
                    <a:pt x="374434" y="1206512"/>
                  </a:lnTo>
                  <a:lnTo>
                    <a:pt x="374434" y="998486"/>
                  </a:lnTo>
                  <a:close/>
                </a:path>
                <a:path w="416559" h="1207135">
                  <a:moveTo>
                    <a:pt x="374434" y="624052"/>
                  </a:moveTo>
                  <a:lnTo>
                    <a:pt x="332828" y="624052"/>
                  </a:lnTo>
                  <a:lnTo>
                    <a:pt x="291223" y="624052"/>
                  </a:lnTo>
                  <a:lnTo>
                    <a:pt x="291223" y="665657"/>
                  </a:lnTo>
                  <a:lnTo>
                    <a:pt x="332828" y="665657"/>
                  </a:lnTo>
                  <a:lnTo>
                    <a:pt x="332828" y="832065"/>
                  </a:lnTo>
                  <a:lnTo>
                    <a:pt x="291223" y="832065"/>
                  </a:lnTo>
                  <a:lnTo>
                    <a:pt x="291223" y="873671"/>
                  </a:lnTo>
                  <a:lnTo>
                    <a:pt x="332828" y="873671"/>
                  </a:lnTo>
                  <a:lnTo>
                    <a:pt x="374434" y="873671"/>
                  </a:lnTo>
                  <a:lnTo>
                    <a:pt x="374434" y="624052"/>
                  </a:lnTo>
                  <a:close/>
                </a:path>
                <a:path w="416559" h="1207135">
                  <a:moveTo>
                    <a:pt x="374434" y="374434"/>
                  </a:moveTo>
                  <a:lnTo>
                    <a:pt x="332828" y="374434"/>
                  </a:lnTo>
                  <a:lnTo>
                    <a:pt x="332828" y="332828"/>
                  </a:lnTo>
                  <a:lnTo>
                    <a:pt x="291223" y="332828"/>
                  </a:lnTo>
                  <a:lnTo>
                    <a:pt x="291223" y="499237"/>
                  </a:lnTo>
                  <a:lnTo>
                    <a:pt x="332828" y="499237"/>
                  </a:lnTo>
                  <a:lnTo>
                    <a:pt x="374434" y="499249"/>
                  </a:lnTo>
                  <a:lnTo>
                    <a:pt x="374434" y="374434"/>
                  </a:lnTo>
                  <a:close/>
                </a:path>
                <a:path w="416559" h="1207135">
                  <a:moveTo>
                    <a:pt x="416026" y="0"/>
                  </a:moveTo>
                  <a:lnTo>
                    <a:pt x="374434" y="0"/>
                  </a:lnTo>
                  <a:lnTo>
                    <a:pt x="332828" y="0"/>
                  </a:lnTo>
                  <a:lnTo>
                    <a:pt x="291223" y="0"/>
                  </a:lnTo>
                  <a:lnTo>
                    <a:pt x="291223" y="83210"/>
                  </a:lnTo>
                  <a:lnTo>
                    <a:pt x="291223" y="166420"/>
                  </a:lnTo>
                  <a:lnTo>
                    <a:pt x="291223" y="291236"/>
                  </a:lnTo>
                  <a:lnTo>
                    <a:pt x="332828" y="291236"/>
                  </a:lnTo>
                  <a:lnTo>
                    <a:pt x="374434" y="291236"/>
                  </a:lnTo>
                  <a:lnTo>
                    <a:pt x="374434" y="249631"/>
                  </a:lnTo>
                  <a:lnTo>
                    <a:pt x="332828" y="249631"/>
                  </a:lnTo>
                  <a:lnTo>
                    <a:pt x="332828" y="166420"/>
                  </a:lnTo>
                  <a:lnTo>
                    <a:pt x="332828" y="83210"/>
                  </a:lnTo>
                  <a:lnTo>
                    <a:pt x="332828" y="41605"/>
                  </a:lnTo>
                  <a:lnTo>
                    <a:pt x="374434" y="41605"/>
                  </a:lnTo>
                  <a:lnTo>
                    <a:pt x="416026" y="41605"/>
                  </a:lnTo>
                  <a:lnTo>
                    <a:pt x="41602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8620823" y="1436407"/>
              <a:ext cx="208279" cy="1207135"/>
            </a:xfrm>
            <a:custGeom>
              <a:avLst/>
              <a:gdLst/>
              <a:ahLst/>
              <a:cxnLst/>
              <a:rect l="l" t="t" r="r" b="b"/>
              <a:pathLst>
                <a:path w="208279" h="1207135">
                  <a:moveTo>
                    <a:pt x="41592" y="457644"/>
                  </a:moveTo>
                  <a:lnTo>
                    <a:pt x="0" y="457644"/>
                  </a:lnTo>
                  <a:lnTo>
                    <a:pt x="0" y="499249"/>
                  </a:lnTo>
                  <a:lnTo>
                    <a:pt x="41592" y="499249"/>
                  </a:lnTo>
                  <a:lnTo>
                    <a:pt x="41592" y="457644"/>
                  </a:lnTo>
                  <a:close/>
                </a:path>
                <a:path w="208279" h="1207135">
                  <a:moveTo>
                    <a:pt x="41592" y="374434"/>
                  </a:moveTo>
                  <a:lnTo>
                    <a:pt x="0" y="374434"/>
                  </a:lnTo>
                  <a:lnTo>
                    <a:pt x="0" y="416039"/>
                  </a:lnTo>
                  <a:lnTo>
                    <a:pt x="41592" y="416039"/>
                  </a:lnTo>
                  <a:lnTo>
                    <a:pt x="41592" y="374434"/>
                  </a:lnTo>
                  <a:close/>
                </a:path>
                <a:path w="208279" h="1207135">
                  <a:moveTo>
                    <a:pt x="83197" y="332828"/>
                  </a:moveTo>
                  <a:lnTo>
                    <a:pt x="41592" y="332828"/>
                  </a:lnTo>
                  <a:lnTo>
                    <a:pt x="41592" y="374434"/>
                  </a:lnTo>
                  <a:lnTo>
                    <a:pt x="83197" y="374434"/>
                  </a:lnTo>
                  <a:lnTo>
                    <a:pt x="83197" y="332828"/>
                  </a:lnTo>
                  <a:close/>
                </a:path>
                <a:path w="208279" h="1207135">
                  <a:moveTo>
                    <a:pt x="124802" y="998486"/>
                  </a:moveTo>
                  <a:lnTo>
                    <a:pt x="83197" y="998486"/>
                  </a:lnTo>
                  <a:lnTo>
                    <a:pt x="83197" y="1040091"/>
                  </a:lnTo>
                  <a:lnTo>
                    <a:pt x="124802" y="1040091"/>
                  </a:lnTo>
                  <a:lnTo>
                    <a:pt x="124802" y="998486"/>
                  </a:lnTo>
                  <a:close/>
                </a:path>
                <a:path w="208279" h="1207135">
                  <a:moveTo>
                    <a:pt x="124802" y="83210"/>
                  </a:moveTo>
                  <a:lnTo>
                    <a:pt x="83197" y="83210"/>
                  </a:lnTo>
                  <a:lnTo>
                    <a:pt x="41592" y="8321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08026"/>
                  </a:lnTo>
                  <a:lnTo>
                    <a:pt x="41592" y="208026"/>
                  </a:lnTo>
                  <a:lnTo>
                    <a:pt x="83197" y="208026"/>
                  </a:lnTo>
                  <a:lnTo>
                    <a:pt x="124802" y="208026"/>
                  </a:lnTo>
                  <a:lnTo>
                    <a:pt x="124802" y="166420"/>
                  </a:lnTo>
                  <a:lnTo>
                    <a:pt x="124802" y="83210"/>
                  </a:lnTo>
                  <a:close/>
                </a:path>
                <a:path w="208279" h="1207135">
                  <a:moveTo>
                    <a:pt x="166395" y="1123289"/>
                  </a:moveTo>
                  <a:lnTo>
                    <a:pt x="124802" y="1123289"/>
                  </a:lnTo>
                  <a:lnTo>
                    <a:pt x="124802" y="1081697"/>
                  </a:lnTo>
                  <a:lnTo>
                    <a:pt x="83197" y="1081697"/>
                  </a:lnTo>
                  <a:lnTo>
                    <a:pt x="83197" y="1123289"/>
                  </a:lnTo>
                  <a:lnTo>
                    <a:pt x="41592" y="1123289"/>
                  </a:lnTo>
                  <a:lnTo>
                    <a:pt x="41592" y="1164894"/>
                  </a:lnTo>
                  <a:lnTo>
                    <a:pt x="83197" y="1164894"/>
                  </a:lnTo>
                  <a:lnTo>
                    <a:pt x="83197" y="1123302"/>
                  </a:lnTo>
                  <a:lnTo>
                    <a:pt x="124802" y="1123302"/>
                  </a:lnTo>
                  <a:lnTo>
                    <a:pt x="124802" y="1206512"/>
                  </a:lnTo>
                  <a:lnTo>
                    <a:pt x="166395" y="1206512"/>
                  </a:lnTo>
                  <a:lnTo>
                    <a:pt x="166395" y="1123289"/>
                  </a:lnTo>
                  <a:close/>
                </a:path>
                <a:path w="208279" h="1207135">
                  <a:moveTo>
                    <a:pt x="166395" y="540854"/>
                  </a:moveTo>
                  <a:lnTo>
                    <a:pt x="124802" y="540854"/>
                  </a:lnTo>
                  <a:lnTo>
                    <a:pt x="124802" y="499249"/>
                  </a:lnTo>
                  <a:lnTo>
                    <a:pt x="83197" y="499249"/>
                  </a:lnTo>
                  <a:lnTo>
                    <a:pt x="41592" y="499249"/>
                  </a:lnTo>
                  <a:lnTo>
                    <a:pt x="41592" y="540854"/>
                  </a:lnTo>
                  <a:lnTo>
                    <a:pt x="83197" y="540854"/>
                  </a:lnTo>
                  <a:lnTo>
                    <a:pt x="83197" y="624065"/>
                  </a:lnTo>
                  <a:lnTo>
                    <a:pt x="124802" y="624065"/>
                  </a:lnTo>
                  <a:lnTo>
                    <a:pt x="124802" y="707263"/>
                  </a:lnTo>
                  <a:lnTo>
                    <a:pt x="83197" y="707263"/>
                  </a:lnTo>
                  <a:lnTo>
                    <a:pt x="83197" y="665657"/>
                  </a:lnTo>
                  <a:lnTo>
                    <a:pt x="41592" y="665657"/>
                  </a:lnTo>
                  <a:lnTo>
                    <a:pt x="0" y="665657"/>
                  </a:lnTo>
                  <a:lnTo>
                    <a:pt x="0" y="707263"/>
                  </a:lnTo>
                  <a:lnTo>
                    <a:pt x="41592" y="707263"/>
                  </a:lnTo>
                  <a:lnTo>
                    <a:pt x="41592" y="748868"/>
                  </a:lnTo>
                  <a:lnTo>
                    <a:pt x="0" y="748868"/>
                  </a:lnTo>
                  <a:lnTo>
                    <a:pt x="0" y="790473"/>
                  </a:lnTo>
                  <a:lnTo>
                    <a:pt x="41592" y="790473"/>
                  </a:lnTo>
                  <a:lnTo>
                    <a:pt x="41592" y="748880"/>
                  </a:lnTo>
                  <a:lnTo>
                    <a:pt x="83197" y="748880"/>
                  </a:lnTo>
                  <a:lnTo>
                    <a:pt x="83197" y="832065"/>
                  </a:lnTo>
                  <a:lnTo>
                    <a:pt x="41592" y="832065"/>
                  </a:lnTo>
                  <a:lnTo>
                    <a:pt x="0" y="832065"/>
                  </a:lnTo>
                  <a:lnTo>
                    <a:pt x="0" y="1081684"/>
                  </a:lnTo>
                  <a:lnTo>
                    <a:pt x="41592" y="1081684"/>
                  </a:lnTo>
                  <a:lnTo>
                    <a:pt x="83197" y="1081697"/>
                  </a:lnTo>
                  <a:lnTo>
                    <a:pt x="83197" y="1040091"/>
                  </a:lnTo>
                  <a:lnTo>
                    <a:pt x="41592" y="1040091"/>
                  </a:lnTo>
                  <a:lnTo>
                    <a:pt x="41592" y="998474"/>
                  </a:lnTo>
                  <a:lnTo>
                    <a:pt x="83197" y="998474"/>
                  </a:lnTo>
                  <a:lnTo>
                    <a:pt x="83197" y="915276"/>
                  </a:lnTo>
                  <a:lnTo>
                    <a:pt x="124802" y="915276"/>
                  </a:lnTo>
                  <a:lnTo>
                    <a:pt x="124802" y="956881"/>
                  </a:lnTo>
                  <a:lnTo>
                    <a:pt x="166395" y="956881"/>
                  </a:lnTo>
                  <a:lnTo>
                    <a:pt x="166395" y="873671"/>
                  </a:lnTo>
                  <a:lnTo>
                    <a:pt x="124802" y="873671"/>
                  </a:lnTo>
                  <a:lnTo>
                    <a:pt x="124802" y="748880"/>
                  </a:lnTo>
                  <a:lnTo>
                    <a:pt x="166395" y="748880"/>
                  </a:lnTo>
                  <a:lnTo>
                    <a:pt x="166395" y="540854"/>
                  </a:lnTo>
                  <a:close/>
                </a:path>
                <a:path w="208279" h="1207135">
                  <a:moveTo>
                    <a:pt x="166395" y="416039"/>
                  </a:moveTo>
                  <a:lnTo>
                    <a:pt x="124802" y="416039"/>
                  </a:lnTo>
                  <a:lnTo>
                    <a:pt x="83197" y="416039"/>
                  </a:lnTo>
                  <a:lnTo>
                    <a:pt x="83197" y="457644"/>
                  </a:lnTo>
                  <a:lnTo>
                    <a:pt x="124802" y="457644"/>
                  </a:lnTo>
                  <a:lnTo>
                    <a:pt x="166395" y="457644"/>
                  </a:lnTo>
                  <a:lnTo>
                    <a:pt x="166395" y="416039"/>
                  </a:lnTo>
                  <a:close/>
                </a:path>
                <a:path w="208279" h="1207135">
                  <a:moveTo>
                    <a:pt x="166395" y="332828"/>
                  </a:moveTo>
                  <a:lnTo>
                    <a:pt x="124802" y="332828"/>
                  </a:lnTo>
                  <a:lnTo>
                    <a:pt x="124802" y="374434"/>
                  </a:lnTo>
                  <a:lnTo>
                    <a:pt x="166395" y="374434"/>
                  </a:lnTo>
                  <a:lnTo>
                    <a:pt x="166395" y="332828"/>
                  </a:lnTo>
                  <a:close/>
                </a:path>
                <a:path w="208279" h="1207135">
                  <a:moveTo>
                    <a:pt x="166395" y="249631"/>
                  </a:moveTo>
                  <a:lnTo>
                    <a:pt x="124802" y="249631"/>
                  </a:lnTo>
                  <a:lnTo>
                    <a:pt x="83197" y="249631"/>
                  </a:lnTo>
                  <a:lnTo>
                    <a:pt x="41592" y="249631"/>
                  </a:lnTo>
                  <a:lnTo>
                    <a:pt x="0" y="249631"/>
                  </a:lnTo>
                  <a:lnTo>
                    <a:pt x="0" y="291236"/>
                  </a:lnTo>
                  <a:lnTo>
                    <a:pt x="41592" y="291236"/>
                  </a:lnTo>
                  <a:lnTo>
                    <a:pt x="83197" y="291236"/>
                  </a:lnTo>
                  <a:lnTo>
                    <a:pt x="124802" y="291236"/>
                  </a:lnTo>
                  <a:lnTo>
                    <a:pt x="166395" y="291236"/>
                  </a:lnTo>
                  <a:lnTo>
                    <a:pt x="166395" y="249631"/>
                  </a:lnTo>
                  <a:close/>
                </a:path>
                <a:path w="208279" h="1207135">
                  <a:moveTo>
                    <a:pt x="166395" y="0"/>
                  </a:moveTo>
                  <a:lnTo>
                    <a:pt x="124802" y="0"/>
                  </a:lnTo>
                  <a:lnTo>
                    <a:pt x="83197" y="0"/>
                  </a:lnTo>
                  <a:lnTo>
                    <a:pt x="41592" y="0"/>
                  </a:lnTo>
                  <a:lnTo>
                    <a:pt x="0" y="0"/>
                  </a:lnTo>
                  <a:lnTo>
                    <a:pt x="0" y="41605"/>
                  </a:lnTo>
                  <a:lnTo>
                    <a:pt x="41592" y="41605"/>
                  </a:lnTo>
                  <a:lnTo>
                    <a:pt x="83197" y="41605"/>
                  </a:lnTo>
                  <a:lnTo>
                    <a:pt x="124802" y="41605"/>
                  </a:lnTo>
                  <a:lnTo>
                    <a:pt x="166395" y="41605"/>
                  </a:lnTo>
                  <a:lnTo>
                    <a:pt x="166395" y="0"/>
                  </a:lnTo>
                  <a:close/>
                </a:path>
                <a:path w="208279" h="1207135">
                  <a:moveTo>
                    <a:pt x="208013" y="1040091"/>
                  </a:moveTo>
                  <a:lnTo>
                    <a:pt x="166408" y="1040091"/>
                  </a:lnTo>
                  <a:lnTo>
                    <a:pt x="166408" y="1123302"/>
                  </a:lnTo>
                  <a:lnTo>
                    <a:pt x="208013" y="1123302"/>
                  </a:lnTo>
                  <a:lnTo>
                    <a:pt x="208013" y="1040091"/>
                  </a:lnTo>
                  <a:close/>
                </a:path>
                <a:path w="208279" h="1207135">
                  <a:moveTo>
                    <a:pt x="208013" y="873671"/>
                  </a:moveTo>
                  <a:lnTo>
                    <a:pt x="166408" y="873671"/>
                  </a:lnTo>
                  <a:lnTo>
                    <a:pt x="166408" y="915276"/>
                  </a:lnTo>
                  <a:lnTo>
                    <a:pt x="208013" y="915276"/>
                  </a:lnTo>
                  <a:lnTo>
                    <a:pt x="208013" y="873671"/>
                  </a:lnTo>
                  <a:close/>
                </a:path>
                <a:path w="208279" h="1207135">
                  <a:moveTo>
                    <a:pt x="208013" y="540854"/>
                  </a:moveTo>
                  <a:lnTo>
                    <a:pt x="166408" y="540854"/>
                  </a:lnTo>
                  <a:lnTo>
                    <a:pt x="166408" y="624078"/>
                  </a:lnTo>
                  <a:lnTo>
                    <a:pt x="208013" y="624078"/>
                  </a:lnTo>
                  <a:lnTo>
                    <a:pt x="208013" y="540854"/>
                  </a:lnTo>
                  <a:close/>
                </a:path>
                <a:path w="208279" h="1207135">
                  <a:moveTo>
                    <a:pt x="208013" y="457644"/>
                  </a:moveTo>
                  <a:lnTo>
                    <a:pt x="166408" y="457644"/>
                  </a:lnTo>
                  <a:lnTo>
                    <a:pt x="166408" y="499249"/>
                  </a:lnTo>
                  <a:lnTo>
                    <a:pt x="208013" y="499249"/>
                  </a:lnTo>
                  <a:lnTo>
                    <a:pt x="208013" y="457644"/>
                  </a:lnTo>
                  <a:close/>
                </a:path>
                <a:path w="208279" h="1207135">
                  <a:moveTo>
                    <a:pt x="208013" y="332828"/>
                  </a:moveTo>
                  <a:lnTo>
                    <a:pt x="166408" y="332828"/>
                  </a:lnTo>
                  <a:lnTo>
                    <a:pt x="166408" y="416039"/>
                  </a:lnTo>
                  <a:lnTo>
                    <a:pt x="208013" y="416039"/>
                  </a:lnTo>
                  <a:lnTo>
                    <a:pt x="208013" y="332828"/>
                  </a:lnTo>
                  <a:close/>
                </a:path>
                <a:path w="208279" h="1207135">
                  <a:moveTo>
                    <a:pt x="208013" y="0"/>
                  </a:moveTo>
                  <a:lnTo>
                    <a:pt x="166408" y="0"/>
                  </a:lnTo>
                  <a:lnTo>
                    <a:pt x="166408" y="83210"/>
                  </a:lnTo>
                  <a:lnTo>
                    <a:pt x="166408" y="166420"/>
                  </a:lnTo>
                  <a:lnTo>
                    <a:pt x="166408" y="291236"/>
                  </a:lnTo>
                  <a:lnTo>
                    <a:pt x="208013" y="291236"/>
                  </a:lnTo>
                  <a:lnTo>
                    <a:pt x="208013" y="166420"/>
                  </a:lnTo>
                  <a:lnTo>
                    <a:pt x="208013" y="83210"/>
                  </a:lnTo>
                  <a:lnTo>
                    <a:pt x="20801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>
            <a:spLocks noGrp="1"/>
          </p:cNvSpPr>
          <p:nvPr>
            <p:ph type="title"/>
          </p:nvPr>
        </p:nvSpPr>
        <p:spPr>
          <a:xfrm>
            <a:off x="1460498" y="1253645"/>
            <a:ext cx="5740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Roboto Mono"/>
                <a:cs typeface="Roboto Mono"/>
              </a:rPr>
              <a:t>10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2997231" y="2184398"/>
            <a:ext cx="2477135" cy="457200"/>
          </a:xfrm>
          <a:custGeom>
            <a:avLst/>
            <a:gdLst/>
            <a:ahLst/>
            <a:cxnLst/>
            <a:rect l="l" t="t" r="r" b="b"/>
            <a:pathLst>
              <a:path w="2477135" h="457200">
                <a:moveTo>
                  <a:pt x="2385568" y="0"/>
                </a:moveTo>
                <a:lnTo>
                  <a:pt x="91351" y="0"/>
                </a:lnTo>
                <a:lnTo>
                  <a:pt x="55790" y="7179"/>
                </a:lnTo>
                <a:lnTo>
                  <a:pt x="26754" y="26758"/>
                </a:lnTo>
                <a:lnTo>
                  <a:pt x="7178" y="55796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2385568" y="457200"/>
                </a:lnTo>
                <a:lnTo>
                  <a:pt x="2421128" y="450021"/>
                </a:lnTo>
                <a:lnTo>
                  <a:pt x="2450164" y="430445"/>
                </a:lnTo>
                <a:lnTo>
                  <a:pt x="2469741" y="401409"/>
                </a:lnTo>
                <a:lnTo>
                  <a:pt x="2476919" y="365848"/>
                </a:lnTo>
                <a:lnTo>
                  <a:pt x="2476919" y="91351"/>
                </a:lnTo>
                <a:lnTo>
                  <a:pt x="2469741" y="55796"/>
                </a:lnTo>
                <a:lnTo>
                  <a:pt x="2450164" y="26758"/>
                </a:lnTo>
                <a:lnTo>
                  <a:pt x="2421128" y="7179"/>
                </a:lnTo>
                <a:lnTo>
                  <a:pt x="2385568" y="0"/>
                </a:lnTo>
                <a:close/>
              </a:path>
            </a:pathLst>
          </a:custGeom>
          <a:solidFill>
            <a:srgbClr val="54BD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2466338" y="1270105"/>
            <a:ext cx="3317240" cy="13601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E50B7D"/>
                </a:solidFill>
                <a:latin typeface="Roboto Mono"/>
                <a:cs typeface="Roboto Mono"/>
              </a:rPr>
              <a:t>FAHRRADLICHT</a:t>
            </a:r>
            <a:endParaRPr sz="3600">
              <a:latin typeface="Roboto Mono"/>
              <a:cs typeface="Roboto Mono"/>
            </a:endParaRPr>
          </a:p>
          <a:p>
            <a:pPr marL="1072515">
              <a:lnSpc>
                <a:spcPct val="100000"/>
              </a:lnSpc>
              <a:spcBef>
                <a:spcPts val="3000"/>
              </a:spcBef>
            </a:pPr>
            <a:r>
              <a:rPr sz="2650" b="1" spc="15" dirty="0">
                <a:solidFill>
                  <a:srgbClr val="FFFFFF"/>
                </a:solidFill>
                <a:latin typeface="Roboto Mono"/>
                <a:cs typeface="Roboto Mono"/>
              </a:rPr>
              <a:t>ANWENDUNG</a:t>
            </a:r>
            <a:endParaRPr sz="2650">
              <a:latin typeface="Roboto Mono"/>
              <a:cs typeface="Roboto Mono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3139313" y="2281186"/>
            <a:ext cx="230504" cy="283845"/>
            <a:chOff x="3139313" y="2281186"/>
            <a:chExt cx="230504" cy="283845"/>
          </a:xfrm>
        </p:grpSpPr>
        <p:sp>
          <p:nvSpPr>
            <p:cNvPr id="36" name="object 36"/>
            <p:cNvSpPr/>
            <p:nvPr/>
          </p:nvSpPr>
          <p:spPr>
            <a:xfrm>
              <a:off x="3188251" y="2281186"/>
              <a:ext cx="132321" cy="13237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3139313" y="2443226"/>
              <a:ext cx="230446" cy="12172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4" name="object 84"/>
          <p:cNvSpPr/>
          <p:nvPr/>
        </p:nvSpPr>
        <p:spPr>
          <a:xfrm>
            <a:off x="1270006" y="2184400"/>
            <a:ext cx="1374775" cy="457200"/>
          </a:xfrm>
          <a:custGeom>
            <a:avLst/>
            <a:gdLst/>
            <a:ahLst/>
            <a:cxnLst/>
            <a:rect l="l" t="t" r="r" b="b"/>
            <a:pathLst>
              <a:path w="1374775" h="457200">
                <a:moveTo>
                  <a:pt x="1291234" y="0"/>
                </a:moveTo>
                <a:lnTo>
                  <a:pt x="83121" y="0"/>
                </a:lnTo>
                <a:lnTo>
                  <a:pt x="50765" y="6531"/>
                </a:lnTo>
                <a:lnTo>
                  <a:pt x="24344" y="24344"/>
                </a:lnTo>
                <a:lnTo>
                  <a:pt x="6531" y="50765"/>
                </a:lnTo>
                <a:lnTo>
                  <a:pt x="0" y="83121"/>
                </a:lnTo>
                <a:lnTo>
                  <a:pt x="0" y="374078"/>
                </a:lnTo>
                <a:lnTo>
                  <a:pt x="6531" y="406429"/>
                </a:lnTo>
                <a:lnTo>
                  <a:pt x="24344" y="432850"/>
                </a:lnTo>
                <a:lnTo>
                  <a:pt x="50765" y="450666"/>
                </a:lnTo>
                <a:lnTo>
                  <a:pt x="83121" y="457200"/>
                </a:lnTo>
                <a:lnTo>
                  <a:pt x="1291234" y="457200"/>
                </a:lnTo>
                <a:lnTo>
                  <a:pt x="1323592" y="450666"/>
                </a:lnTo>
                <a:lnTo>
                  <a:pt x="1350017" y="432850"/>
                </a:lnTo>
                <a:lnTo>
                  <a:pt x="1367835" y="406429"/>
                </a:lnTo>
                <a:lnTo>
                  <a:pt x="1374368" y="374078"/>
                </a:lnTo>
                <a:lnTo>
                  <a:pt x="1374368" y="83121"/>
                </a:lnTo>
                <a:lnTo>
                  <a:pt x="1367835" y="50765"/>
                </a:lnTo>
                <a:lnTo>
                  <a:pt x="1350017" y="24344"/>
                </a:lnTo>
                <a:lnTo>
                  <a:pt x="1323592" y="6531"/>
                </a:lnTo>
                <a:lnTo>
                  <a:pt x="1291234" y="0"/>
                </a:lnTo>
                <a:close/>
              </a:path>
            </a:pathLst>
          </a:custGeom>
          <a:solidFill>
            <a:srgbClr val="E951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 txBox="1"/>
          <p:nvPr/>
        </p:nvSpPr>
        <p:spPr>
          <a:xfrm>
            <a:off x="1358370" y="2217092"/>
            <a:ext cx="1122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SCHWER</a:t>
            </a:r>
            <a:endParaRPr sz="2400">
              <a:latin typeface="Roboto Mono"/>
              <a:cs typeface="Roboto Mono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1257176" y="7719037"/>
            <a:ext cx="7030720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25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Die </a:t>
            </a:r>
            <a:r>
              <a:rPr sz="2400" spc="-5" dirty="0">
                <a:latin typeface="Roboto"/>
                <a:cs typeface="Roboto"/>
              </a:rPr>
              <a:t>LED fängt </a:t>
            </a:r>
            <a:r>
              <a:rPr sz="2400" spc="-10" dirty="0">
                <a:latin typeface="Roboto"/>
                <a:cs typeface="Roboto"/>
              </a:rPr>
              <a:t>automatisch </a:t>
            </a:r>
            <a:r>
              <a:rPr sz="2400" dirty="0">
                <a:latin typeface="Roboto"/>
                <a:cs typeface="Roboto"/>
              </a:rPr>
              <a:t>an zu leuchten </a:t>
            </a:r>
            <a:r>
              <a:rPr sz="2400" spc="-5" dirty="0">
                <a:latin typeface="Roboto"/>
                <a:cs typeface="Roboto"/>
              </a:rPr>
              <a:t>oder geht  </a:t>
            </a:r>
            <a:r>
              <a:rPr sz="2400" dirty="0">
                <a:latin typeface="Roboto"/>
                <a:cs typeface="Roboto"/>
              </a:rPr>
              <a:t>aus, </a:t>
            </a:r>
            <a:r>
              <a:rPr sz="2400" spc="-5" dirty="0">
                <a:latin typeface="Roboto"/>
                <a:cs typeface="Roboto"/>
              </a:rPr>
              <a:t>wenn </a:t>
            </a:r>
            <a:r>
              <a:rPr sz="2400" dirty="0">
                <a:latin typeface="Roboto"/>
                <a:cs typeface="Roboto"/>
              </a:rPr>
              <a:t>es </a:t>
            </a:r>
            <a:r>
              <a:rPr sz="2400" spc="-5" dirty="0">
                <a:latin typeface="Roboto"/>
                <a:cs typeface="Roboto"/>
              </a:rPr>
              <a:t>bis </a:t>
            </a:r>
            <a:r>
              <a:rPr sz="2400" dirty="0">
                <a:latin typeface="Roboto"/>
                <a:cs typeface="Roboto"/>
              </a:rPr>
              <a:t>zu einem </a:t>
            </a:r>
            <a:r>
              <a:rPr sz="2400" spc="-5" dirty="0">
                <a:latin typeface="Roboto"/>
                <a:cs typeface="Roboto"/>
              </a:rPr>
              <a:t>bestimmten </a:t>
            </a:r>
            <a:r>
              <a:rPr sz="2400" spc="-10" dirty="0">
                <a:latin typeface="Roboto"/>
                <a:cs typeface="Roboto"/>
              </a:rPr>
              <a:t>Prozentsatz  </a:t>
            </a:r>
            <a:r>
              <a:rPr sz="2400" spc="-20" dirty="0">
                <a:latin typeface="Roboto"/>
                <a:cs typeface="Roboto"/>
              </a:rPr>
              <a:t>dunkler, </a:t>
            </a:r>
            <a:r>
              <a:rPr sz="2400" spc="-45" dirty="0">
                <a:latin typeface="Roboto"/>
                <a:cs typeface="Roboto"/>
              </a:rPr>
              <a:t>bzw. </a:t>
            </a:r>
            <a:r>
              <a:rPr sz="2400" dirty="0">
                <a:latin typeface="Roboto"/>
                <a:cs typeface="Roboto"/>
              </a:rPr>
              <a:t>heller</a:t>
            </a:r>
            <a:r>
              <a:rPr sz="2400" spc="55" dirty="0">
                <a:latin typeface="Roboto"/>
                <a:cs typeface="Roboto"/>
              </a:rPr>
              <a:t> </a:t>
            </a:r>
            <a:r>
              <a:rPr sz="2400" spc="-10" dirty="0">
                <a:latin typeface="Roboto"/>
                <a:cs typeface="Roboto"/>
              </a:rPr>
              <a:t>wird.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87" name="object 87"/>
          <p:cNvGrpSpPr/>
          <p:nvPr/>
        </p:nvGrpSpPr>
        <p:grpSpPr>
          <a:xfrm>
            <a:off x="1318513" y="11748120"/>
            <a:ext cx="591820" cy="591820"/>
            <a:chOff x="1318513" y="11748120"/>
            <a:chExt cx="591820" cy="591820"/>
          </a:xfrm>
        </p:grpSpPr>
        <p:sp>
          <p:nvSpPr>
            <p:cNvPr id="88" name="object 88"/>
            <p:cNvSpPr/>
            <p:nvPr/>
          </p:nvSpPr>
          <p:spPr>
            <a:xfrm>
              <a:off x="1559245" y="11972367"/>
              <a:ext cx="94627" cy="1373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1318513" y="11748120"/>
              <a:ext cx="591820" cy="591820"/>
            </a:xfrm>
            <a:custGeom>
              <a:avLst/>
              <a:gdLst/>
              <a:ahLst/>
              <a:cxnLst/>
              <a:rect l="l" t="t" r="r" b="b"/>
              <a:pathLst>
                <a:path w="591819" h="591820">
                  <a:moveTo>
                    <a:pt x="295808" y="0"/>
                  </a:moveTo>
                  <a:lnTo>
                    <a:pt x="247826" y="3871"/>
                  </a:lnTo>
                  <a:lnTo>
                    <a:pt x="202309" y="15080"/>
                  </a:lnTo>
                  <a:lnTo>
                    <a:pt x="159866" y="33017"/>
                  </a:lnTo>
                  <a:lnTo>
                    <a:pt x="121106" y="57073"/>
                  </a:lnTo>
                  <a:lnTo>
                    <a:pt x="86639" y="86639"/>
                  </a:lnTo>
                  <a:lnTo>
                    <a:pt x="57073" y="121106"/>
                  </a:lnTo>
                  <a:lnTo>
                    <a:pt x="33017" y="159866"/>
                  </a:lnTo>
                  <a:lnTo>
                    <a:pt x="15080" y="202309"/>
                  </a:lnTo>
                  <a:lnTo>
                    <a:pt x="3871" y="247826"/>
                  </a:lnTo>
                  <a:lnTo>
                    <a:pt x="0" y="295808"/>
                  </a:lnTo>
                  <a:lnTo>
                    <a:pt x="3871" y="343790"/>
                  </a:lnTo>
                  <a:lnTo>
                    <a:pt x="15080" y="389307"/>
                  </a:lnTo>
                  <a:lnTo>
                    <a:pt x="33017" y="431750"/>
                  </a:lnTo>
                  <a:lnTo>
                    <a:pt x="57073" y="470510"/>
                  </a:lnTo>
                  <a:lnTo>
                    <a:pt x="86639" y="504977"/>
                  </a:lnTo>
                  <a:lnTo>
                    <a:pt x="121106" y="534543"/>
                  </a:lnTo>
                  <a:lnTo>
                    <a:pt x="159866" y="558599"/>
                  </a:lnTo>
                  <a:lnTo>
                    <a:pt x="202309" y="576536"/>
                  </a:lnTo>
                  <a:lnTo>
                    <a:pt x="247826" y="587745"/>
                  </a:lnTo>
                  <a:lnTo>
                    <a:pt x="295808" y="591616"/>
                  </a:lnTo>
                  <a:lnTo>
                    <a:pt x="343790" y="587745"/>
                  </a:lnTo>
                  <a:lnTo>
                    <a:pt x="389307" y="576536"/>
                  </a:lnTo>
                  <a:lnTo>
                    <a:pt x="431750" y="558599"/>
                  </a:lnTo>
                  <a:lnTo>
                    <a:pt x="470510" y="534543"/>
                  </a:lnTo>
                  <a:lnTo>
                    <a:pt x="504977" y="504977"/>
                  </a:lnTo>
                  <a:lnTo>
                    <a:pt x="534543" y="470510"/>
                  </a:lnTo>
                  <a:lnTo>
                    <a:pt x="538272" y="464502"/>
                  </a:lnTo>
                  <a:lnTo>
                    <a:pt x="295808" y="464502"/>
                  </a:lnTo>
                  <a:lnTo>
                    <a:pt x="250962" y="458476"/>
                  </a:lnTo>
                  <a:lnTo>
                    <a:pt x="210665" y="441470"/>
                  </a:lnTo>
                  <a:lnTo>
                    <a:pt x="176523" y="415093"/>
                  </a:lnTo>
                  <a:lnTo>
                    <a:pt x="150145" y="380951"/>
                  </a:lnTo>
                  <a:lnTo>
                    <a:pt x="133140" y="340653"/>
                  </a:lnTo>
                  <a:lnTo>
                    <a:pt x="127114" y="295808"/>
                  </a:lnTo>
                  <a:lnTo>
                    <a:pt x="133140" y="250962"/>
                  </a:lnTo>
                  <a:lnTo>
                    <a:pt x="150145" y="210665"/>
                  </a:lnTo>
                  <a:lnTo>
                    <a:pt x="176523" y="176523"/>
                  </a:lnTo>
                  <a:lnTo>
                    <a:pt x="210665" y="150145"/>
                  </a:lnTo>
                  <a:lnTo>
                    <a:pt x="250962" y="133140"/>
                  </a:lnTo>
                  <a:lnTo>
                    <a:pt x="295808" y="127114"/>
                  </a:lnTo>
                  <a:lnTo>
                    <a:pt x="538272" y="127114"/>
                  </a:lnTo>
                  <a:lnTo>
                    <a:pt x="534543" y="121106"/>
                  </a:lnTo>
                  <a:lnTo>
                    <a:pt x="504977" y="86639"/>
                  </a:lnTo>
                  <a:lnTo>
                    <a:pt x="470510" y="57073"/>
                  </a:lnTo>
                  <a:lnTo>
                    <a:pt x="431750" y="33017"/>
                  </a:lnTo>
                  <a:lnTo>
                    <a:pt x="389307" y="15080"/>
                  </a:lnTo>
                  <a:lnTo>
                    <a:pt x="343790" y="3871"/>
                  </a:lnTo>
                  <a:lnTo>
                    <a:pt x="295808" y="0"/>
                  </a:lnTo>
                  <a:close/>
                </a:path>
                <a:path w="591819" h="591820">
                  <a:moveTo>
                    <a:pt x="538272" y="127114"/>
                  </a:moveTo>
                  <a:lnTo>
                    <a:pt x="295808" y="127114"/>
                  </a:lnTo>
                  <a:lnTo>
                    <a:pt x="340653" y="133140"/>
                  </a:lnTo>
                  <a:lnTo>
                    <a:pt x="380951" y="150145"/>
                  </a:lnTo>
                  <a:lnTo>
                    <a:pt x="415093" y="176523"/>
                  </a:lnTo>
                  <a:lnTo>
                    <a:pt x="441470" y="210665"/>
                  </a:lnTo>
                  <a:lnTo>
                    <a:pt x="458476" y="250962"/>
                  </a:lnTo>
                  <a:lnTo>
                    <a:pt x="464502" y="295808"/>
                  </a:lnTo>
                  <a:lnTo>
                    <a:pt x="458476" y="340653"/>
                  </a:lnTo>
                  <a:lnTo>
                    <a:pt x="441470" y="380951"/>
                  </a:lnTo>
                  <a:lnTo>
                    <a:pt x="415093" y="415093"/>
                  </a:lnTo>
                  <a:lnTo>
                    <a:pt x="380951" y="441470"/>
                  </a:lnTo>
                  <a:lnTo>
                    <a:pt x="340653" y="458476"/>
                  </a:lnTo>
                  <a:lnTo>
                    <a:pt x="295808" y="464502"/>
                  </a:lnTo>
                  <a:lnTo>
                    <a:pt x="538272" y="464502"/>
                  </a:lnTo>
                  <a:lnTo>
                    <a:pt x="558599" y="431750"/>
                  </a:lnTo>
                  <a:lnTo>
                    <a:pt x="576536" y="389307"/>
                  </a:lnTo>
                  <a:lnTo>
                    <a:pt x="587745" y="343790"/>
                  </a:lnTo>
                  <a:lnTo>
                    <a:pt x="591616" y="295808"/>
                  </a:lnTo>
                  <a:lnTo>
                    <a:pt x="587745" y="247826"/>
                  </a:lnTo>
                  <a:lnTo>
                    <a:pt x="576536" y="202309"/>
                  </a:lnTo>
                  <a:lnTo>
                    <a:pt x="558599" y="159866"/>
                  </a:lnTo>
                  <a:lnTo>
                    <a:pt x="538272" y="127114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0" name="object 90"/>
          <p:cNvGrpSpPr/>
          <p:nvPr/>
        </p:nvGrpSpPr>
        <p:grpSpPr>
          <a:xfrm>
            <a:off x="9470120" y="5430180"/>
            <a:ext cx="692785" cy="426084"/>
            <a:chOff x="9470120" y="5430180"/>
            <a:chExt cx="692785" cy="426084"/>
          </a:xfrm>
        </p:grpSpPr>
        <p:sp>
          <p:nvSpPr>
            <p:cNvPr id="91" name="object 91"/>
            <p:cNvSpPr/>
            <p:nvPr/>
          </p:nvSpPr>
          <p:spPr>
            <a:xfrm>
              <a:off x="9470120" y="5430180"/>
              <a:ext cx="426084" cy="426084"/>
            </a:xfrm>
            <a:custGeom>
              <a:avLst/>
              <a:gdLst/>
              <a:ahLst/>
              <a:cxnLst/>
              <a:rect l="l" t="t" r="r" b="b"/>
              <a:pathLst>
                <a:path w="426084" h="426085">
                  <a:moveTo>
                    <a:pt x="212940" y="0"/>
                  </a:moveTo>
                  <a:lnTo>
                    <a:pt x="164116" y="5624"/>
                  </a:lnTo>
                  <a:lnTo>
                    <a:pt x="119295" y="21643"/>
                  </a:lnTo>
                  <a:lnTo>
                    <a:pt x="79758" y="46781"/>
                  </a:lnTo>
                  <a:lnTo>
                    <a:pt x="46781" y="79758"/>
                  </a:lnTo>
                  <a:lnTo>
                    <a:pt x="21643" y="119295"/>
                  </a:lnTo>
                  <a:lnTo>
                    <a:pt x="5624" y="164116"/>
                  </a:lnTo>
                  <a:lnTo>
                    <a:pt x="0" y="212940"/>
                  </a:lnTo>
                  <a:lnTo>
                    <a:pt x="5624" y="261770"/>
                  </a:lnTo>
                  <a:lnTo>
                    <a:pt x="21643" y="306594"/>
                  </a:lnTo>
                  <a:lnTo>
                    <a:pt x="46781" y="346134"/>
                  </a:lnTo>
                  <a:lnTo>
                    <a:pt x="79758" y="379112"/>
                  </a:lnTo>
                  <a:lnTo>
                    <a:pt x="119295" y="404250"/>
                  </a:lnTo>
                  <a:lnTo>
                    <a:pt x="164116" y="420270"/>
                  </a:lnTo>
                  <a:lnTo>
                    <a:pt x="212940" y="425894"/>
                  </a:lnTo>
                  <a:lnTo>
                    <a:pt x="261765" y="420270"/>
                  </a:lnTo>
                  <a:lnTo>
                    <a:pt x="306586" y="404250"/>
                  </a:lnTo>
                  <a:lnTo>
                    <a:pt x="346123" y="379112"/>
                  </a:lnTo>
                  <a:lnTo>
                    <a:pt x="379100" y="346134"/>
                  </a:lnTo>
                  <a:lnTo>
                    <a:pt x="404237" y="306594"/>
                  </a:lnTo>
                  <a:lnTo>
                    <a:pt x="420257" y="261770"/>
                  </a:lnTo>
                  <a:lnTo>
                    <a:pt x="425881" y="212940"/>
                  </a:lnTo>
                  <a:lnTo>
                    <a:pt x="420232" y="164132"/>
                  </a:lnTo>
                  <a:lnTo>
                    <a:pt x="404200" y="119327"/>
                  </a:lnTo>
                  <a:lnTo>
                    <a:pt x="379060" y="79802"/>
                  </a:lnTo>
                  <a:lnTo>
                    <a:pt x="346089" y="46830"/>
                  </a:lnTo>
                  <a:lnTo>
                    <a:pt x="306561" y="21689"/>
                  </a:lnTo>
                  <a:lnTo>
                    <a:pt x="261753" y="5654"/>
                  </a:lnTo>
                  <a:lnTo>
                    <a:pt x="212940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9607895" y="5566389"/>
              <a:ext cx="140131" cy="14672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9736892" y="5430180"/>
              <a:ext cx="426084" cy="426084"/>
            </a:xfrm>
            <a:custGeom>
              <a:avLst/>
              <a:gdLst/>
              <a:ahLst/>
              <a:cxnLst/>
              <a:rect l="l" t="t" r="r" b="b"/>
              <a:pathLst>
                <a:path w="426084" h="426085">
                  <a:moveTo>
                    <a:pt x="212940" y="0"/>
                  </a:moveTo>
                  <a:lnTo>
                    <a:pt x="164116" y="5624"/>
                  </a:lnTo>
                  <a:lnTo>
                    <a:pt x="119295" y="21643"/>
                  </a:lnTo>
                  <a:lnTo>
                    <a:pt x="79758" y="46781"/>
                  </a:lnTo>
                  <a:lnTo>
                    <a:pt x="46781" y="79758"/>
                  </a:lnTo>
                  <a:lnTo>
                    <a:pt x="21643" y="119295"/>
                  </a:lnTo>
                  <a:lnTo>
                    <a:pt x="5624" y="164116"/>
                  </a:lnTo>
                  <a:lnTo>
                    <a:pt x="0" y="212940"/>
                  </a:lnTo>
                  <a:lnTo>
                    <a:pt x="5624" y="261770"/>
                  </a:lnTo>
                  <a:lnTo>
                    <a:pt x="21643" y="306594"/>
                  </a:lnTo>
                  <a:lnTo>
                    <a:pt x="46781" y="346134"/>
                  </a:lnTo>
                  <a:lnTo>
                    <a:pt x="79758" y="379112"/>
                  </a:lnTo>
                  <a:lnTo>
                    <a:pt x="119295" y="404250"/>
                  </a:lnTo>
                  <a:lnTo>
                    <a:pt x="164116" y="420270"/>
                  </a:lnTo>
                  <a:lnTo>
                    <a:pt x="212940" y="425894"/>
                  </a:lnTo>
                  <a:lnTo>
                    <a:pt x="261765" y="420270"/>
                  </a:lnTo>
                  <a:lnTo>
                    <a:pt x="306586" y="404250"/>
                  </a:lnTo>
                  <a:lnTo>
                    <a:pt x="346123" y="379112"/>
                  </a:lnTo>
                  <a:lnTo>
                    <a:pt x="379100" y="346134"/>
                  </a:lnTo>
                  <a:lnTo>
                    <a:pt x="404237" y="306594"/>
                  </a:lnTo>
                  <a:lnTo>
                    <a:pt x="420257" y="261770"/>
                  </a:lnTo>
                  <a:lnTo>
                    <a:pt x="425881" y="212940"/>
                  </a:lnTo>
                  <a:lnTo>
                    <a:pt x="420232" y="164132"/>
                  </a:lnTo>
                  <a:lnTo>
                    <a:pt x="404200" y="119327"/>
                  </a:lnTo>
                  <a:lnTo>
                    <a:pt x="379060" y="79802"/>
                  </a:lnTo>
                  <a:lnTo>
                    <a:pt x="346089" y="46830"/>
                  </a:lnTo>
                  <a:lnTo>
                    <a:pt x="306561" y="21689"/>
                  </a:lnTo>
                  <a:lnTo>
                    <a:pt x="261753" y="5654"/>
                  </a:lnTo>
                  <a:lnTo>
                    <a:pt x="212940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9882044" y="5566390"/>
              <a:ext cx="125691" cy="14625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5" name="object 95"/>
          <p:cNvGrpSpPr/>
          <p:nvPr/>
        </p:nvGrpSpPr>
        <p:grpSpPr>
          <a:xfrm>
            <a:off x="9583592" y="2193772"/>
            <a:ext cx="50800" cy="506730"/>
            <a:chOff x="9583592" y="2193772"/>
            <a:chExt cx="50800" cy="506730"/>
          </a:xfrm>
        </p:grpSpPr>
        <p:sp>
          <p:nvSpPr>
            <p:cNvPr id="96" name="object 96"/>
            <p:cNvSpPr/>
            <p:nvPr/>
          </p:nvSpPr>
          <p:spPr>
            <a:xfrm>
              <a:off x="9587915" y="2193772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9587915" y="2301735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9587915" y="2517508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9587910" y="2517512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9587915" y="2625471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9587915" y="2409545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9587910" y="2409548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3" name="object 103"/>
          <p:cNvGrpSpPr/>
          <p:nvPr/>
        </p:nvGrpSpPr>
        <p:grpSpPr>
          <a:xfrm>
            <a:off x="9803758" y="2189458"/>
            <a:ext cx="50800" cy="511175"/>
            <a:chOff x="9803758" y="2189458"/>
            <a:chExt cx="50800" cy="511175"/>
          </a:xfrm>
        </p:grpSpPr>
        <p:sp>
          <p:nvSpPr>
            <p:cNvPr id="104" name="object 104"/>
            <p:cNvSpPr/>
            <p:nvPr/>
          </p:nvSpPr>
          <p:spPr>
            <a:xfrm>
              <a:off x="9808070" y="2193772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9808076" y="2193776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9808070" y="2301735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9808070" y="2517508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9808076" y="2517512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9808071" y="2409545"/>
              <a:ext cx="41910" cy="290830"/>
            </a:xfrm>
            <a:custGeom>
              <a:avLst/>
              <a:gdLst/>
              <a:ahLst/>
              <a:cxnLst/>
              <a:rect l="l" t="t" r="r" b="b"/>
              <a:pathLst>
                <a:path w="41909" h="290830">
                  <a:moveTo>
                    <a:pt x="41744" y="215925"/>
                  </a:moveTo>
                  <a:lnTo>
                    <a:pt x="0" y="215925"/>
                  </a:lnTo>
                  <a:lnTo>
                    <a:pt x="0" y="290779"/>
                  </a:lnTo>
                  <a:lnTo>
                    <a:pt x="41744" y="290779"/>
                  </a:lnTo>
                  <a:lnTo>
                    <a:pt x="41744" y="215925"/>
                  </a:lnTo>
                  <a:close/>
                </a:path>
                <a:path w="41909" h="290830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0" name="object 110"/>
          <p:cNvGrpSpPr/>
          <p:nvPr/>
        </p:nvGrpSpPr>
        <p:grpSpPr>
          <a:xfrm>
            <a:off x="10023924" y="2193772"/>
            <a:ext cx="50800" cy="506730"/>
            <a:chOff x="10023924" y="2193772"/>
            <a:chExt cx="50800" cy="506730"/>
          </a:xfrm>
        </p:grpSpPr>
        <p:sp>
          <p:nvSpPr>
            <p:cNvPr id="111" name="object 111"/>
            <p:cNvSpPr/>
            <p:nvPr/>
          </p:nvSpPr>
          <p:spPr>
            <a:xfrm>
              <a:off x="10028237" y="2193772"/>
              <a:ext cx="41910" cy="182880"/>
            </a:xfrm>
            <a:custGeom>
              <a:avLst/>
              <a:gdLst/>
              <a:ahLst/>
              <a:cxnLst/>
              <a:rect l="l" t="t" r="r" b="b"/>
              <a:pathLst>
                <a:path w="41909" h="182880">
                  <a:moveTo>
                    <a:pt x="41744" y="107962"/>
                  </a:moveTo>
                  <a:lnTo>
                    <a:pt x="0" y="107962"/>
                  </a:lnTo>
                  <a:lnTo>
                    <a:pt x="0" y="182816"/>
                  </a:lnTo>
                  <a:lnTo>
                    <a:pt x="41744" y="182816"/>
                  </a:lnTo>
                  <a:lnTo>
                    <a:pt x="41744" y="107962"/>
                  </a:lnTo>
                  <a:close/>
                </a:path>
                <a:path w="41909" h="182880">
                  <a:moveTo>
                    <a:pt x="41744" y="0"/>
                  </a:moveTo>
                  <a:lnTo>
                    <a:pt x="0" y="0"/>
                  </a:lnTo>
                  <a:lnTo>
                    <a:pt x="0" y="74866"/>
                  </a:lnTo>
                  <a:lnTo>
                    <a:pt x="41744" y="74866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10028237" y="2517508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10028242" y="2517512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10028237" y="2409545"/>
              <a:ext cx="41910" cy="290830"/>
            </a:xfrm>
            <a:custGeom>
              <a:avLst/>
              <a:gdLst/>
              <a:ahLst/>
              <a:cxnLst/>
              <a:rect l="l" t="t" r="r" b="b"/>
              <a:pathLst>
                <a:path w="41909" h="290830">
                  <a:moveTo>
                    <a:pt x="41744" y="215925"/>
                  </a:moveTo>
                  <a:lnTo>
                    <a:pt x="0" y="215925"/>
                  </a:lnTo>
                  <a:lnTo>
                    <a:pt x="0" y="290779"/>
                  </a:lnTo>
                  <a:lnTo>
                    <a:pt x="41744" y="290779"/>
                  </a:lnTo>
                  <a:lnTo>
                    <a:pt x="41744" y="215925"/>
                  </a:lnTo>
                  <a:close/>
                </a:path>
                <a:path w="41909" h="290830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5" name="object 115"/>
          <p:cNvGrpSpPr/>
          <p:nvPr/>
        </p:nvGrpSpPr>
        <p:grpSpPr>
          <a:xfrm>
            <a:off x="9693754" y="2193772"/>
            <a:ext cx="50800" cy="506730"/>
            <a:chOff x="9693754" y="2193772"/>
            <a:chExt cx="50800" cy="506730"/>
          </a:xfrm>
        </p:grpSpPr>
        <p:sp>
          <p:nvSpPr>
            <p:cNvPr id="116" name="object 116"/>
            <p:cNvSpPr/>
            <p:nvPr/>
          </p:nvSpPr>
          <p:spPr>
            <a:xfrm>
              <a:off x="9698076" y="2193772"/>
              <a:ext cx="41910" cy="506730"/>
            </a:xfrm>
            <a:custGeom>
              <a:avLst/>
              <a:gdLst/>
              <a:ahLst/>
              <a:cxnLst/>
              <a:rect l="l" t="t" r="r" b="b"/>
              <a:pathLst>
                <a:path w="41909" h="506730">
                  <a:moveTo>
                    <a:pt x="41744" y="431698"/>
                  </a:moveTo>
                  <a:lnTo>
                    <a:pt x="0" y="431698"/>
                  </a:lnTo>
                  <a:lnTo>
                    <a:pt x="0" y="506552"/>
                  </a:lnTo>
                  <a:lnTo>
                    <a:pt x="41744" y="506552"/>
                  </a:lnTo>
                  <a:lnTo>
                    <a:pt x="41744" y="431698"/>
                  </a:lnTo>
                  <a:close/>
                </a:path>
                <a:path w="41909" h="506730">
                  <a:moveTo>
                    <a:pt x="41744" y="0"/>
                  </a:moveTo>
                  <a:lnTo>
                    <a:pt x="0" y="0"/>
                  </a:lnTo>
                  <a:lnTo>
                    <a:pt x="0" y="74866"/>
                  </a:lnTo>
                  <a:lnTo>
                    <a:pt x="41744" y="74866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9698075" y="2301735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9698072" y="2301740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9698075" y="2409545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9698075" y="2517508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9698072" y="2517512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2" name="object 122"/>
          <p:cNvGrpSpPr/>
          <p:nvPr/>
        </p:nvGrpSpPr>
        <p:grpSpPr>
          <a:xfrm>
            <a:off x="9913919" y="2189458"/>
            <a:ext cx="50800" cy="515620"/>
            <a:chOff x="9913919" y="2189458"/>
            <a:chExt cx="50800" cy="515620"/>
          </a:xfrm>
        </p:grpSpPr>
        <p:sp>
          <p:nvSpPr>
            <p:cNvPr id="123" name="object 123"/>
            <p:cNvSpPr/>
            <p:nvPr/>
          </p:nvSpPr>
          <p:spPr>
            <a:xfrm>
              <a:off x="9918242" y="2193772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9918237" y="2193776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9918243" y="2301747"/>
              <a:ext cx="41910" cy="182880"/>
            </a:xfrm>
            <a:custGeom>
              <a:avLst/>
              <a:gdLst/>
              <a:ahLst/>
              <a:cxnLst/>
              <a:rect l="l" t="t" r="r" b="b"/>
              <a:pathLst>
                <a:path w="41909" h="182880">
                  <a:moveTo>
                    <a:pt x="41579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579" y="74853"/>
                  </a:lnTo>
                  <a:lnTo>
                    <a:pt x="41579" y="0"/>
                  </a:lnTo>
                  <a:close/>
                </a:path>
                <a:path w="41909" h="182880">
                  <a:moveTo>
                    <a:pt x="41744" y="107797"/>
                  </a:moveTo>
                  <a:lnTo>
                    <a:pt x="0" y="107797"/>
                  </a:lnTo>
                  <a:lnTo>
                    <a:pt x="0" y="182651"/>
                  </a:lnTo>
                  <a:lnTo>
                    <a:pt x="41744" y="182651"/>
                  </a:lnTo>
                  <a:lnTo>
                    <a:pt x="41744" y="107797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9918237" y="2409548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9918242" y="2517508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9918237" y="2517512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9918242" y="2625470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9918237" y="2625476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30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1" name="object 131"/>
          <p:cNvGrpSpPr/>
          <p:nvPr/>
        </p:nvGrpSpPr>
        <p:grpSpPr>
          <a:xfrm>
            <a:off x="2128135" y="10376526"/>
            <a:ext cx="591820" cy="591820"/>
            <a:chOff x="2128135" y="10376526"/>
            <a:chExt cx="591820" cy="591820"/>
          </a:xfrm>
        </p:grpSpPr>
        <p:sp>
          <p:nvSpPr>
            <p:cNvPr id="132" name="object 132"/>
            <p:cNvSpPr/>
            <p:nvPr/>
          </p:nvSpPr>
          <p:spPr>
            <a:xfrm>
              <a:off x="2128135" y="10376526"/>
              <a:ext cx="591820" cy="591820"/>
            </a:xfrm>
            <a:custGeom>
              <a:avLst/>
              <a:gdLst/>
              <a:ahLst/>
              <a:cxnLst/>
              <a:rect l="l" t="t" r="r" b="b"/>
              <a:pathLst>
                <a:path w="591819" h="591820">
                  <a:moveTo>
                    <a:pt x="295808" y="0"/>
                  </a:moveTo>
                  <a:lnTo>
                    <a:pt x="247826" y="3871"/>
                  </a:lnTo>
                  <a:lnTo>
                    <a:pt x="202309" y="15080"/>
                  </a:lnTo>
                  <a:lnTo>
                    <a:pt x="159866" y="33017"/>
                  </a:lnTo>
                  <a:lnTo>
                    <a:pt x="121106" y="57073"/>
                  </a:lnTo>
                  <a:lnTo>
                    <a:pt x="86639" y="86639"/>
                  </a:lnTo>
                  <a:lnTo>
                    <a:pt x="57073" y="121106"/>
                  </a:lnTo>
                  <a:lnTo>
                    <a:pt x="33017" y="159866"/>
                  </a:lnTo>
                  <a:lnTo>
                    <a:pt x="15080" y="202309"/>
                  </a:lnTo>
                  <a:lnTo>
                    <a:pt x="3871" y="247826"/>
                  </a:lnTo>
                  <a:lnTo>
                    <a:pt x="0" y="295808"/>
                  </a:lnTo>
                  <a:lnTo>
                    <a:pt x="3871" y="343787"/>
                  </a:lnTo>
                  <a:lnTo>
                    <a:pt x="15080" y="389301"/>
                  </a:lnTo>
                  <a:lnTo>
                    <a:pt x="33017" y="431742"/>
                  </a:lnTo>
                  <a:lnTo>
                    <a:pt x="57073" y="470500"/>
                  </a:lnTo>
                  <a:lnTo>
                    <a:pt x="86639" y="504966"/>
                  </a:lnTo>
                  <a:lnTo>
                    <a:pt x="121106" y="534531"/>
                  </a:lnTo>
                  <a:lnTo>
                    <a:pt x="159866" y="558587"/>
                  </a:lnTo>
                  <a:lnTo>
                    <a:pt x="202309" y="576523"/>
                  </a:lnTo>
                  <a:lnTo>
                    <a:pt x="247826" y="587732"/>
                  </a:lnTo>
                  <a:lnTo>
                    <a:pt x="295808" y="591604"/>
                  </a:lnTo>
                  <a:lnTo>
                    <a:pt x="343790" y="587732"/>
                  </a:lnTo>
                  <a:lnTo>
                    <a:pt x="389307" y="576523"/>
                  </a:lnTo>
                  <a:lnTo>
                    <a:pt x="431750" y="558587"/>
                  </a:lnTo>
                  <a:lnTo>
                    <a:pt x="470510" y="534531"/>
                  </a:lnTo>
                  <a:lnTo>
                    <a:pt x="504977" y="504966"/>
                  </a:lnTo>
                  <a:lnTo>
                    <a:pt x="534543" y="470500"/>
                  </a:lnTo>
                  <a:lnTo>
                    <a:pt x="558599" y="431742"/>
                  </a:lnTo>
                  <a:lnTo>
                    <a:pt x="576536" y="389301"/>
                  </a:lnTo>
                  <a:lnTo>
                    <a:pt x="587745" y="343787"/>
                  </a:lnTo>
                  <a:lnTo>
                    <a:pt x="591616" y="295808"/>
                  </a:lnTo>
                  <a:lnTo>
                    <a:pt x="587745" y="247826"/>
                  </a:lnTo>
                  <a:lnTo>
                    <a:pt x="576536" y="202309"/>
                  </a:lnTo>
                  <a:lnTo>
                    <a:pt x="558599" y="159866"/>
                  </a:lnTo>
                  <a:lnTo>
                    <a:pt x="534543" y="121106"/>
                  </a:lnTo>
                  <a:lnTo>
                    <a:pt x="504977" y="86639"/>
                  </a:lnTo>
                  <a:lnTo>
                    <a:pt x="470510" y="57073"/>
                  </a:lnTo>
                  <a:lnTo>
                    <a:pt x="431750" y="33017"/>
                  </a:lnTo>
                  <a:lnTo>
                    <a:pt x="389307" y="15080"/>
                  </a:lnTo>
                  <a:lnTo>
                    <a:pt x="343790" y="3871"/>
                  </a:lnTo>
                  <a:lnTo>
                    <a:pt x="295808" y="0"/>
                  </a:lnTo>
                  <a:close/>
                </a:path>
              </a:pathLst>
            </a:custGeom>
            <a:solidFill>
              <a:srgbClr val="F9C6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2268956" y="10516108"/>
              <a:ext cx="310515" cy="313690"/>
            </a:xfrm>
            <a:custGeom>
              <a:avLst/>
              <a:gdLst/>
              <a:ahLst/>
              <a:cxnLst/>
              <a:rect l="l" t="t" r="r" b="b"/>
              <a:pathLst>
                <a:path w="310514" h="313690">
                  <a:moveTo>
                    <a:pt x="36283" y="165735"/>
                  </a:moveTo>
                  <a:lnTo>
                    <a:pt x="33769" y="161226"/>
                  </a:lnTo>
                  <a:lnTo>
                    <a:pt x="29438" y="159981"/>
                  </a:lnTo>
                  <a:lnTo>
                    <a:pt x="6845" y="159981"/>
                  </a:lnTo>
                  <a:lnTo>
                    <a:pt x="4127" y="160756"/>
                  </a:lnTo>
                  <a:lnTo>
                    <a:pt x="2006" y="162877"/>
                  </a:lnTo>
                  <a:lnTo>
                    <a:pt x="0" y="169926"/>
                  </a:lnTo>
                  <a:lnTo>
                    <a:pt x="2501" y="174447"/>
                  </a:lnTo>
                  <a:lnTo>
                    <a:pt x="6845" y="175679"/>
                  </a:lnTo>
                  <a:lnTo>
                    <a:pt x="29438" y="175679"/>
                  </a:lnTo>
                  <a:lnTo>
                    <a:pt x="32143" y="174904"/>
                  </a:lnTo>
                  <a:lnTo>
                    <a:pt x="34264" y="172783"/>
                  </a:lnTo>
                  <a:lnTo>
                    <a:pt x="36283" y="165735"/>
                  </a:lnTo>
                  <a:close/>
                </a:path>
                <a:path w="310514" h="313690">
                  <a:moveTo>
                    <a:pt x="71932" y="249237"/>
                  </a:moveTo>
                  <a:lnTo>
                    <a:pt x="66840" y="242735"/>
                  </a:lnTo>
                  <a:lnTo>
                    <a:pt x="61709" y="242112"/>
                  </a:lnTo>
                  <a:lnTo>
                    <a:pt x="58166" y="244894"/>
                  </a:lnTo>
                  <a:lnTo>
                    <a:pt x="41059" y="262039"/>
                  </a:lnTo>
                  <a:lnTo>
                    <a:pt x="41059" y="267144"/>
                  </a:lnTo>
                  <a:lnTo>
                    <a:pt x="45745" y="271830"/>
                  </a:lnTo>
                  <a:lnTo>
                    <a:pt x="47828" y="272669"/>
                  </a:lnTo>
                  <a:lnTo>
                    <a:pt x="49999" y="272669"/>
                  </a:lnTo>
                  <a:lnTo>
                    <a:pt x="52120" y="272669"/>
                  </a:lnTo>
                  <a:lnTo>
                    <a:pt x="54152" y="271818"/>
                  </a:lnTo>
                  <a:lnTo>
                    <a:pt x="69621" y="256349"/>
                  </a:lnTo>
                  <a:lnTo>
                    <a:pt x="71932" y="253390"/>
                  </a:lnTo>
                  <a:lnTo>
                    <a:pt x="71932" y="249237"/>
                  </a:lnTo>
                  <a:close/>
                </a:path>
                <a:path w="310514" h="313690">
                  <a:moveTo>
                    <a:pt x="72948" y="70789"/>
                  </a:moveTo>
                  <a:lnTo>
                    <a:pt x="72783" y="65824"/>
                  </a:lnTo>
                  <a:lnTo>
                    <a:pt x="69621" y="62865"/>
                  </a:lnTo>
                  <a:lnTo>
                    <a:pt x="55651" y="48742"/>
                  </a:lnTo>
                  <a:lnTo>
                    <a:pt x="52692" y="46418"/>
                  </a:lnTo>
                  <a:lnTo>
                    <a:pt x="48552" y="46418"/>
                  </a:lnTo>
                  <a:lnTo>
                    <a:pt x="42049" y="51511"/>
                  </a:lnTo>
                  <a:lnTo>
                    <a:pt x="41414" y="56642"/>
                  </a:lnTo>
                  <a:lnTo>
                    <a:pt x="44196" y="60198"/>
                  </a:lnTo>
                  <a:lnTo>
                    <a:pt x="58166" y="74320"/>
                  </a:lnTo>
                  <a:lnTo>
                    <a:pt x="59740" y="75806"/>
                  </a:lnTo>
                  <a:lnTo>
                    <a:pt x="61810" y="76644"/>
                  </a:lnTo>
                  <a:lnTo>
                    <a:pt x="63969" y="76669"/>
                  </a:lnTo>
                  <a:lnTo>
                    <a:pt x="66090" y="76669"/>
                  </a:lnTo>
                  <a:lnTo>
                    <a:pt x="68122" y="75819"/>
                  </a:lnTo>
                  <a:lnTo>
                    <a:pt x="69621" y="74320"/>
                  </a:lnTo>
                  <a:lnTo>
                    <a:pt x="72948" y="70789"/>
                  </a:lnTo>
                  <a:close/>
                </a:path>
                <a:path w="310514" h="313690">
                  <a:moveTo>
                    <a:pt x="163309" y="35102"/>
                  </a:moveTo>
                  <a:lnTo>
                    <a:pt x="163144" y="30683"/>
                  </a:lnTo>
                  <a:lnTo>
                    <a:pt x="163144" y="8089"/>
                  </a:lnTo>
                  <a:lnTo>
                    <a:pt x="163055" y="3505"/>
                  </a:lnTo>
                  <a:lnTo>
                    <a:pt x="159397" y="0"/>
                  </a:lnTo>
                  <a:lnTo>
                    <a:pt x="154978" y="88"/>
                  </a:lnTo>
                  <a:lnTo>
                    <a:pt x="150533" y="88"/>
                  </a:lnTo>
                  <a:lnTo>
                    <a:pt x="146900" y="3644"/>
                  </a:lnTo>
                  <a:lnTo>
                    <a:pt x="146812" y="8089"/>
                  </a:lnTo>
                  <a:lnTo>
                    <a:pt x="146812" y="31000"/>
                  </a:lnTo>
                  <a:lnTo>
                    <a:pt x="146900" y="35445"/>
                  </a:lnTo>
                  <a:lnTo>
                    <a:pt x="150533" y="39001"/>
                  </a:lnTo>
                  <a:lnTo>
                    <a:pt x="154978" y="39001"/>
                  </a:lnTo>
                  <a:lnTo>
                    <a:pt x="159867" y="38823"/>
                  </a:lnTo>
                  <a:lnTo>
                    <a:pt x="163309" y="35102"/>
                  </a:lnTo>
                  <a:close/>
                </a:path>
                <a:path w="310514" h="313690">
                  <a:moveTo>
                    <a:pt x="163398" y="309092"/>
                  </a:moveTo>
                  <a:lnTo>
                    <a:pt x="163144" y="304685"/>
                  </a:lnTo>
                  <a:lnTo>
                    <a:pt x="163144" y="281774"/>
                  </a:lnTo>
                  <a:lnTo>
                    <a:pt x="163055" y="277190"/>
                  </a:lnTo>
                  <a:lnTo>
                    <a:pt x="159397" y="273685"/>
                  </a:lnTo>
                  <a:lnTo>
                    <a:pt x="154978" y="273773"/>
                  </a:lnTo>
                  <a:lnTo>
                    <a:pt x="150533" y="273773"/>
                  </a:lnTo>
                  <a:lnTo>
                    <a:pt x="146900" y="277329"/>
                  </a:lnTo>
                  <a:lnTo>
                    <a:pt x="146812" y="281774"/>
                  </a:lnTo>
                  <a:lnTo>
                    <a:pt x="146812" y="305155"/>
                  </a:lnTo>
                  <a:lnTo>
                    <a:pt x="146900" y="309600"/>
                  </a:lnTo>
                  <a:lnTo>
                    <a:pt x="150533" y="313156"/>
                  </a:lnTo>
                  <a:lnTo>
                    <a:pt x="154978" y="313156"/>
                  </a:lnTo>
                  <a:lnTo>
                    <a:pt x="160032" y="312889"/>
                  </a:lnTo>
                  <a:lnTo>
                    <a:pt x="163398" y="309092"/>
                  </a:lnTo>
                  <a:close/>
                </a:path>
                <a:path w="310514" h="313690">
                  <a:moveTo>
                    <a:pt x="245999" y="156222"/>
                  </a:moveTo>
                  <a:lnTo>
                    <a:pt x="238848" y="120802"/>
                  </a:lnTo>
                  <a:lnTo>
                    <a:pt x="229831" y="107442"/>
                  </a:lnTo>
                  <a:lnTo>
                    <a:pt x="229831" y="156222"/>
                  </a:lnTo>
                  <a:lnTo>
                    <a:pt x="223951" y="185369"/>
                  </a:lnTo>
                  <a:lnTo>
                    <a:pt x="207911" y="209156"/>
                  </a:lnTo>
                  <a:lnTo>
                    <a:pt x="184111" y="225196"/>
                  </a:lnTo>
                  <a:lnTo>
                    <a:pt x="154978" y="231076"/>
                  </a:lnTo>
                  <a:lnTo>
                    <a:pt x="125844" y="225196"/>
                  </a:lnTo>
                  <a:lnTo>
                    <a:pt x="102057" y="209156"/>
                  </a:lnTo>
                  <a:lnTo>
                    <a:pt x="86004" y="185369"/>
                  </a:lnTo>
                  <a:lnTo>
                    <a:pt x="80124" y="156222"/>
                  </a:lnTo>
                  <a:lnTo>
                    <a:pt x="86004" y="127088"/>
                  </a:lnTo>
                  <a:lnTo>
                    <a:pt x="102057" y="103289"/>
                  </a:lnTo>
                  <a:lnTo>
                    <a:pt x="125844" y="87249"/>
                  </a:lnTo>
                  <a:lnTo>
                    <a:pt x="154978" y="81368"/>
                  </a:lnTo>
                  <a:lnTo>
                    <a:pt x="184086" y="87299"/>
                  </a:lnTo>
                  <a:lnTo>
                    <a:pt x="207860" y="103339"/>
                  </a:lnTo>
                  <a:lnTo>
                    <a:pt x="223913" y="127114"/>
                  </a:lnTo>
                  <a:lnTo>
                    <a:pt x="229831" y="156222"/>
                  </a:lnTo>
                  <a:lnTo>
                    <a:pt x="229831" y="107442"/>
                  </a:lnTo>
                  <a:lnTo>
                    <a:pt x="219341" y="91871"/>
                  </a:lnTo>
                  <a:lnTo>
                    <a:pt x="203758" y="81368"/>
                  </a:lnTo>
                  <a:lnTo>
                    <a:pt x="190411" y="72364"/>
                  </a:lnTo>
                  <a:lnTo>
                    <a:pt x="154978" y="65214"/>
                  </a:lnTo>
                  <a:lnTo>
                    <a:pt x="119557" y="72364"/>
                  </a:lnTo>
                  <a:lnTo>
                    <a:pt x="90614" y="91871"/>
                  </a:lnTo>
                  <a:lnTo>
                    <a:pt x="71107" y="120802"/>
                  </a:lnTo>
                  <a:lnTo>
                    <a:pt x="63957" y="156222"/>
                  </a:lnTo>
                  <a:lnTo>
                    <a:pt x="71107" y="191655"/>
                  </a:lnTo>
                  <a:lnTo>
                    <a:pt x="90614" y="220586"/>
                  </a:lnTo>
                  <a:lnTo>
                    <a:pt x="119557" y="240093"/>
                  </a:lnTo>
                  <a:lnTo>
                    <a:pt x="154978" y="247243"/>
                  </a:lnTo>
                  <a:lnTo>
                    <a:pt x="190411" y="240093"/>
                  </a:lnTo>
                  <a:lnTo>
                    <a:pt x="203771" y="231076"/>
                  </a:lnTo>
                  <a:lnTo>
                    <a:pt x="219341" y="220586"/>
                  </a:lnTo>
                  <a:lnTo>
                    <a:pt x="238848" y="191655"/>
                  </a:lnTo>
                  <a:lnTo>
                    <a:pt x="245999" y="156222"/>
                  </a:lnTo>
                  <a:close/>
                </a:path>
                <a:path w="310514" h="313690">
                  <a:moveTo>
                    <a:pt x="268084" y="53086"/>
                  </a:moveTo>
                  <a:lnTo>
                    <a:pt x="262991" y="46583"/>
                  </a:lnTo>
                  <a:lnTo>
                    <a:pt x="257860" y="45961"/>
                  </a:lnTo>
                  <a:lnTo>
                    <a:pt x="254317" y="48742"/>
                  </a:lnTo>
                  <a:lnTo>
                    <a:pt x="240347" y="62865"/>
                  </a:lnTo>
                  <a:lnTo>
                    <a:pt x="237020" y="66395"/>
                  </a:lnTo>
                  <a:lnTo>
                    <a:pt x="237185" y="71348"/>
                  </a:lnTo>
                  <a:lnTo>
                    <a:pt x="240347" y="74320"/>
                  </a:lnTo>
                  <a:lnTo>
                    <a:pt x="241846" y="75819"/>
                  </a:lnTo>
                  <a:lnTo>
                    <a:pt x="243878" y="76669"/>
                  </a:lnTo>
                  <a:lnTo>
                    <a:pt x="245999" y="76669"/>
                  </a:lnTo>
                  <a:lnTo>
                    <a:pt x="268084" y="57238"/>
                  </a:lnTo>
                  <a:lnTo>
                    <a:pt x="268084" y="53086"/>
                  </a:lnTo>
                  <a:close/>
                </a:path>
                <a:path w="310514" h="313690">
                  <a:moveTo>
                    <a:pt x="268909" y="262039"/>
                  </a:moveTo>
                  <a:lnTo>
                    <a:pt x="251802" y="244894"/>
                  </a:lnTo>
                  <a:lnTo>
                    <a:pt x="248856" y="242582"/>
                  </a:lnTo>
                  <a:lnTo>
                    <a:pt x="244703" y="242582"/>
                  </a:lnTo>
                  <a:lnTo>
                    <a:pt x="238201" y="247675"/>
                  </a:lnTo>
                  <a:lnTo>
                    <a:pt x="237578" y="252806"/>
                  </a:lnTo>
                  <a:lnTo>
                    <a:pt x="240347" y="256349"/>
                  </a:lnTo>
                  <a:lnTo>
                    <a:pt x="255816" y="271818"/>
                  </a:lnTo>
                  <a:lnTo>
                    <a:pt x="257848" y="272669"/>
                  </a:lnTo>
                  <a:lnTo>
                    <a:pt x="259969" y="272669"/>
                  </a:lnTo>
                  <a:lnTo>
                    <a:pt x="262140" y="272669"/>
                  </a:lnTo>
                  <a:lnTo>
                    <a:pt x="264223" y="271830"/>
                  </a:lnTo>
                  <a:lnTo>
                    <a:pt x="268909" y="267144"/>
                  </a:lnTo>
                  <a:lnTo>
                    <a:pt x="268909" y="262039"/>
                  </a:lnTo>
                  <a:close/>
                </a:path>
                <a:path w="310514" h="313690">
                  <a:moveTo>
                    <a:pt x="310286" y="165735"/>
                  </a:moveTo>
                  <a:lnTo>
                    <a:pt x="307771" y="161226"/>
                  </a:lnTo>
                  <a:lnTo>
                    <a:pt x="303441" y="159981"/>
                  </a:lnTo>
                  <a:lnTo>
                    <a:pt x="280530" y="159981"/>
                  </a:lnTo>
                  <a:lnTo>
                    <a:pt x="277812" y="160756"/>
                  </a:lnTo>
                  <a:lnTo>
                    <a:pt x="275691" y="162877"/>
                  </a:lnTo>
                  <a:lnTo>
                    <a:pt x="273685" y="169926"/>
                  </a:lnTo>
                  <a:lnTo>
                    <a:pt x="276186" y="174447"/>
                  </a:lnTo>
                  <a:lnTo>
                    <a:pt x="280530" y="175679"/>
                  </a:lnTo>
                  <a:lnTo>
                    <a:pt x="303123" y="175679"/>
                  </a:lnTo>
                  <a:lnTo>
                    <a:pt x="303441" y="175679"/>
                  </a:lnTo>
                  <a:lnTo>
                    <a:pt x="306146" y="174904"/>
                  </a:lnTo>
                  <a:lnTo>
                    <a:pt x="308267" y="172783"/>
                  </a:lnTo>
                  <a:lnTo>
                    <a:pt x="310286" y="16573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4" name="object 134"/>
          <p:cNvGrpSpPr/>
          <p:nvPr/>
        </p:nvGrpSpPr>
        <p:grpSpPr>
          <a:xfrm>
            <a:off x="10322414" y="3975724"/>
            <a:ext cx="591820" cy="591820"/>
            <a:chOff x="10322414" y="3975724"/>
            <a:chExt cx="591820" cy="591820"/>
          </a:xfrm>
        </p:grpSpPr>
        <p:sp>
          <p:nvSpPr>
            <p:cNvPr id="135" name="object 135"/>
            <p:cNvSpPr/>
            <p:nvPr/>
          </p:nvSpPr>
          <p:spPr>
            <a:xfrm>
              <a:off x="10322414" y="3975724"/>
              <a:ext cx="591820" cy="591820"/>
            </a:xfrm>
            <a:custGeom>
              <a:avLst/>
              <a:gdLst/>
              <a:ahLst/>
              <a:cxnLst/>
              <a:rect l="l" t="t" r="r" b="b"/>
              <a:pathLst>
                <a:path w="591820" h="591820">
                  <a:moveTo>
                    <a:pt x="295808" y="0"/>
                  </a:moveTo>
                  <a:lnTo>
                    <a:pt x="247826" y="3871"/>
                  </a:lnTo>
                  <a:lnTo>
                    <a:pt x="202309" y="15080"/>
                  </a:lnTo>
                  <a:lnTo>
                    <a:pt x="159866" y="33017"/>
                  </a:lnTo>
                  <a:lnTo>
                    <a:pt x="121106" y="57073"/>
                  </a:lnTo>
                  <a:lnTo>
                    <a:pt x="86639" y="86639"/>
                  </a:lnTo>
                  <a:lnTo>
                    <a:pt x="57073" y="121106"/>
                  </a:lnTo>
                  <a:lnTo>
                    <a:pt x="33017" y="159866"/>
                  </a:lnTo>
                  <a:lnTo>
                    <a:pt x="15080" y="202309"/>
                  </a:lnTo>
                  <a:lnTo>
                    <a:pt x="3871" y="247826"/>
                  </a:lnTo>
                  <a:lnTo>
                    <a:pt x="0" y="295808"/>
                  </a:lnTo>
                  <a:lnTo>
                    <a:pt x="3871" y="343787"/>
                  </a:lnTo>
                  <a:lnTo>
                    <a:pt x="15080" y="389301"/>
                  </a:lnTo>
                  <a:lnTo>
                    <a:pt x="33017" y="431742"/>
                  </a:lnTo>
                  <a:lnTo>
                    <a:pt x="57073" y="470500"/>
                  </a:lnTo>
                  <a:lnTo>
                    <a:pt x="86639" y="504966"/>
                  </a:lnTo>
                  <a:lnTo>
                    <a:pt x="121106" y="534531"/>
                  </a:lnTo>
                  <a:lnTo>
                    <a:pt x="159866" y="558587"/>
                  </a:lnTo>
                  <a:lnTo>
                    <a:pt x="202309" y="576523"/>
                  </a:lnTo>
                  <a:lnTo>
                    <a:pt x="247826" y="587732"/>
                  </a:lnTo>
                  <a:lnTo>
                    <a:pt x="295808" y="591604"/>
                  </a:lnTo>
                  <a:lnTo>
                    <a:pt x="343790" y="587732"/>
                  </a:lnTo>
                  <a:lnTo>
                    <a:pt x="389307" y="576523"/>
                  </a:lnTo>
                  <a:lnTo>
                    <a:pt x="431750" y="558587"/>
                  </a:lnTo>
                  <a:lnTo>
                    <a:pt x="470510" y="534531"/>
                  </a:lnTo>
                  <a:lnTo>
                    <a:pt x="504977" y="504966"/>
                  </a:lnTo>
                  <a:lnTo>
                    <a:pt x="534543" y="470500"/>
                  </a:lnTo>
                  <a:lnTo>
                    <a:pt x="558599" y="431742"/>
                  </a:lnTo>
                  <a:lnTo>
                    <a:pt x="576536" y="389301"/>
                  </a:lnTo>
                  <a:lnTo>
                    <a:pt x="587745" y="343787"/>
                  </a:lnTo>
                  <a:lnTo>
                    <a:pt x="591616" y="295808"/>
                  </a:lnTo>
                  <a:lnTo>
                    <a:pt x="587745" y="247826"/>
                  </a:lnTo>
                  <a:lnTo>
                    <a:pt x="576536" y="202309"/>
                  </a:lnTo>
                  <a:lnTo>
                    <a:pt x="558599" y="159866"/>
                  </a:lnTo>
                  <a:lnTo>
                    <a:pt x="534543" y="121106"/>
                  </a:lnTo>
                  <a:lnTo>
                    <a:pt x="504977" y="86639"/>
                  </a:lnTo>
                  <a:lnTo>
                    <a:pt x="470510" y="57073"/>
                  </a:lnTo>
                  <a:lnTo>
                    <a:pt x="431750" y="33017"/>
                  </a:lnTo>
                  <a:lnTo>
                    <a:pt x="389307" y="15080"/>
                  </a:lnTo>
                  <a:lnTo>
                    <a:pt x="343790" y="3871"/>
                  </a:lnTo>
                  <a:lnTo>
                    <a:pt x="295808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10524066" y="4164976"/>
              <a:ext cx="174345" cy="20431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7" name="object 137"/>
          <p:cNvGrpSpPr/>
          <p:nvPr/>
        </p:nvGrpSpPr>
        <p:grpSpPr>
          <a:xfrm>
            <a:off x="1318513" y="10376520"/>
            <a:ext cx="591820" cy="591820"/>
            <a:chOff x="1318513" y="10376520"/>
            <a:chExt cx="591820" cy="591820"/>
          </a:xfrm>
        </p:grpSpPr>
        <p:sp>
          <p:nvSpPr>
            <p:cNvPr id="138" name="object 138"/>
            <p:cNvSpPr/>
            <p:nvPr/>
          </p:nvSpPr>
          <p:spPr>
            <a:xfrm>
              <a:off x="1570692" y="10602188"/>
              <a:ext cx="73444" cy="13573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1318513" y="10376520"/>
              <a:ext cx="591820" cy="591820"/>
            </a:xfrm>
            <a:custGeom>
              <a:avLst/>
              <a:gdLst/>
              <a:ahLst/>
              <a:cxnLst/>
              <a:rect l="l" t="t" r="r" b="b"/>
              <a:pathLst>
                <a:path w="591819" h="591820">
                  <a:moveTo>
                    <a:pt x="295808" y="0"/>
                  </a:moveTo>
                  <a:lnTo>
                    <a:pt x="247826" y="3871"/>
                  </a:lnTo>
                  <a:lnTo>
                    <a:pt x="202309" y="15080"/>
                  </a:lnTo>
                  <a:lnTo>
                    <a:pt x="159866" y="33017"/>
                  </a:lnTo>
                  <a:lnTo>
                    <a:pt x="121106" y="57073"/>
                  </a:lnTo>
                  <a:lnTo>
                    <a:pt x="86639" y="86639"/>
                  </a:lnTo>
                  <a:lnTo>
                    <a:pt x="57073" y="121106"/>
                  </a:lnTo>
                  <a:lnTo>
                    <a:pt x="33017" y="159866"/>
                  </a:lnTo>
                  <a:lnTo>
                    <a:pt x="15080" y="202309"/>
                  </a:lnTo>
                  <a:lnTo>
                    <a:pt x="3871" y="247826"/>
                  </a:lnTo>
                  <a:lnTo>
                    <a:pt x="0" y="295808"/>
                  </a:lnTo>
                  <a:lnTo>
                    <a:pt x="3871" y="343790"/>
                  </a:lnTo>
                  <a:lnTo>
                    <a:pt x="15080" y="389307"/>
                  </a:lnTo>
                  <a:lnTo>
                    <a:pt x="33017" y="431750"/>
                  </a:lnTo>
                  <a:lnTo>
                    <a:pt x="57073" y="470510"/>
                  </a:lnTo>
                  <a:lnTo>
                    <a:pt x="86639" y="504977"/>
                  </a:lnTo>
                  <a:lnTo>
                    <a:pt x="121106" y="534543"/>
                  </a:lnTo>
                  <a:lnTo>
                    <a:pt x="159866" y="558599"/>
                  </a:lnTo>
                  <a:lnTo>
                    <a:pt x="202309" y="576536"/>
                  </a:lnTo>
                  <a:lnTo>
                    <a:pt x="247826" y="587745"/>
                  </a:lnTo>
                  <a:lnTo>
                    <a:pt x="295808" y="591616"/>
                  </a:lnTo>
                  <a:lnTo>
                    <a:pt x="343790" y="587745"/>
                  </a:lnTo>
                  <a:lnTo>
                    <a:pt x="389307" y="576536"/>
                  </a:lnTo>
                  <a:lnTo>
                    <a:pt x="431750" y="558599"/>
                  </a:lnTo>
                  <a:lnTo>
                    <a:pt x="470510" y="534543"/>
                  </a:lnTo>
                  <a:lnTo>
                    <a:pt x="504977" y="504977"/>
                  </a:lnTo>
                  <a:lnTo>
                    <a:pt x="534543" y="470510"/>
                  </a:lnTo>
                  <a:lnTo>
                    <a:pt x="538272" y="464502"/>
                  </a:lnTo>
                  <a:lnTo>
                    <a:pt x="295808" y="464502"/>
                  </a:lnTo>
                  <a:lnTo>
                    <a:pt x="250962" y="458476"/>
                  </a:lnTo>
                  <a:lnTo>
                    <a:pt x="210665" y="441470"/>
                  </a:lnTo>
                  <a:lnTo>
                    <a:pt x="176523" y="415093"/>
                  </a:lnTo>
                  <a:lnTo>
                    <a:pt x="150145" y="380951"/>
                  </a:lnTo>
                  <a:lnTo>
                    <a:pt x="133140" y="340653"/>
                  </a:lnTo>
                  <a:lnTo>
                    <a:pt x="127114" y="295808"/>
                  </a:lnTo>
                  <a:lnTo>
                    <a:pt x="133140" y="250962"/>
                  </a:lnTo>
                  <a:lnTo>
                    <a:pt x="150145" y="210665"/>
                  </a:lnTo>
                  <a:lnTo>
                    <a:pt x="176523" y="176523"/>
                  </a:lnTo>
                  <a:lnTo>
                    <a:pt x="210665" y="150145"/>
                  </a:lnTo>
                  <a:lnTo>
                    <a:pt x="250962" y="133140"/>
                  </a:lnTo>
                  <a:lnTo>
                    <a:pt x="295808" y="127114"/>
                  </a:lnTo>
                  <a:lnTo>
                    <a:pt x="538272" y="127114"/>
                  </a:lnTo>
                  <a:lnTo>
                    <a:pt x="534543" y="121106"/>
                  </a:lnTo>
                  <a:lnTo>
                    <a:pt x="504977" y="86639"/>
                  </a:lnTo>
                  <a:lnTo>
                    <a:pt x="470510" y="57073"/>
                  </a:lnTo>
                  <a:lnTo>
                    <a:pt x="431750" y="33017"/>
                  </a:lnTo>
                  <a:lnTo>
                    <a:pt x="389307" y="15080"/>
                  </a:lnTo>
                  <a:lnTo>
                    <a:pt x="343790" y="3871"/>
                  </a:lnTo>
                  <a:lnTo>
                    <a:pt x="295808" y="0"/>
                  </a:lnTo>
                  <a:close/>
                </a:path>
                <a:path w="591819" h="591820">
                  <a:moveTo>
                    <a:pt x="538272" y="127114"/>
                  </a:moveTo>
                  <a:lnTo>
                    <a:pt x="295808" y="127114"/>
                  </a:lnTo>
                  <a:lnTo>
                    <a:pt x="340653" y="133140"/>
                  </a:lnTo>
                  <a:lnTo>
                    <a:pt x="380951" y="150145"/>
                  </a:lnTo>
                  <a:lnTo>
                    <a:pt x="415093" y="176523"/>
                  </a:lnTo>
                  <a:lnTo>
                    <a:pt x="441470" y="210665"/>
                  </a:lnTo>
                  <a:lnTo>
                    <a:pt x="458476" y="250962"/>
                  </a:lnTo>
                  <a:lnTo>
                    <a:pt x="464502" y="295808"/>
                  </a:lnTo>
                  <a:lnTo>
                    <a:pt x="458476" y="340653"/>
                  </a:lnTo>
                  <a:lnTo>
                    <a:pt x="441470" y="380951"/>
                  </a:lnTo>
                  <a:lnTo>
                    <a:pt x="415093" y="415093"/>
                  </a:lnTo>
                  <a:lnTo>
                    <a:pt x="380951" y="441470"/>
                  </a:lnTo>
                  <a:lnTo>
                    <a:pt x="340653" y="458476"/>
                  </a:lnTo>
                  <a:lnTo>
                    <a:pt x="295808" y="464502"/>
                  </a:lnTo>
                  <a:lnTo>
                    <a:pt x="538272" y="464502"/>
                  </a:lnTo>
                  <a:lnTo>
                    <a:pt x="558599" y="431750"/>
                  </a:lnTo>
                  <a:lnTo>
                    <a:pt x="576536" y="389307"/>
                  </a:lnTo>
                  <a:lnTo>
                    <a:pt x="587745" y="343790"/>
                  </a:lnTo>
                  <a:lnTo>
                    <a:pt x="591616" y="295808"/>
                  </a:lnTo>
                  <a:lnTo>
                    <a:pt x="587745" y="247826"/>
                  </a:lnTo>
                  <a:lnTo>
                    <a:pt x="576536" y="202309"/>
                  </a:lnTo>
                  <a:lnTo>
                    <a:pt x="558599" y="159866"/>
                  </a:lnTo>
                  <a:lnTo>
                    <a:pt x="538272" y="127114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0" name="object 140"/>
          <p:cNvGrpSpPr/>
          <p:nvPr/>
        </p:nvGrpSpPr>
        <p:grpSpPr>
          <a:xfrm>
            <a:off x="9512792" y="3975724"/>
            <a:ext cx="591820" cy="591820"/>
            <a:chOff x="9512792" y="3975724"/>
            <a:chExt cx="591820" cy="591820"/>
          </a:xfrm>
        </p:grpSpPr>
        <p:sp>
          <p:nvSpPr>
            <p:cNvPr id="141" name="object 141"/>
            <p:cNvSpPr/>
            <p:nvPr/>
          </p:nvSpPr>
          <p:spPr>
            <a:xfrm>
              <a:off x="9512792" y="3975724"/>
              <a:ext cx="591820" cy="591820"/>
            </a:xfrm>
            <a:custGeom>
              <a:avLst/>
              <a:gdLst/>
              <a:ahLst/>
              <a:cxnLst/>
              <a:rect l="l" t="t" r="r" b="b"/>
              <a:pathLst>
                <a:path w="591820" h="591820">
                  <a:moveTo>
                    <a:pt x="295808" y="0"/>
                  </a:moveTo>
                  <a:lnTo>
                    <a:pt x="247826" y="3871"/>
                  </a:lnTo>
                  <a:lnTo>
                    <a:pt x="202309" y="15080"/>
                  </a:lnTo>
                  <a:lnTo>
                    <a:pt x="159866" y="33017"/>
                  </a:lnTo>
                  <a:lnTo>
                    <a:pt x="121106" y="57073"/>
                  </a:lnTo>
                  <a:lnTo>
                    <a:pt x="86639" y="86639"/>
                  </a:lnTo>
                  <a:lnTo>
                    <a:pt x="57073" y="121106"/>
                  </a:lnTo>
                  <a:lnTo>
                    <a:pt x="33017" y="159866"/>
                  </a:lnTo>
                  <a:lnTo>
                    <a:pt x="15080" y="202309"/>
                  </a:lnTo>
                  <a:lnTo>
                    <a:pt x="3871" y="247826"/>
                  </a:lnTo>
                  <a:lnTo>
                    <a:pt x="0" y="295808"/>
                  </a:lnTo>
                  <a:lnTo>
                    <a:pt x="3871" y="343787"/>
                  </a:lnTo>
                  <a:lnTo>
                    <a:pt x="15080" y="389301"/>
                  </a:lnTo>
                  <a:lnTo>
                    <a:pt x="33017" y="431742"/>
                  </a:lnTo>
                  <a:lnTo>
                    <a:pt x="57073" y="470500"/>
                  </a:lnTo>
                  <a:lnTo>
                    <a:pt x="86639" y="504966"/>
                  </a:lnTo>
                  <a:lnTo>
                    <a:pt x="121106" y="534531"/>
                  </a:lnTo>
                  <a:lnTo>
                    <a:pt x="159866" y="558587"/>
                  </a:lnTo>
                  <a:lnTo>
                    <a:pt x="202309" y="576523"/>
                  </a:lnTo>
                  <a:lnTo>
                    <a:pt x="247826" y="587732"/>
                  </a:lnTo>
                  <a:lnTo>
                    <a:pt x="295808" y="591604"/>
                  </a:lnTo>
                  <a:lnTo>
                    <a:pt x="343790" y="587732"/>
                  </a:lnTo>
                  <a:lnTo>
                    <a:pt x="389307" y="576523"/>
                  </a:lnTo>
                  <a:lnTo>
                    <a:pt x="431750" y="558587"/>
                  </a:lnTo>
                  <a:lnTo>
                    <a:pt x="470510" y="534531"/>
                  </a:lnTo>
                  <a:lnTo>
                    <a:pt x="504977" y="504966"/>
                  </a:lnTo>
                  <a:lnTo>
                    <a:pt x="534543" y="470500"/>
                  </a:lnTo>
                  <a:lnTo>
                    <a:pt x="558599" y="431742"/>
                  </a:lnTo>
                  <a:lnTo>
                    <a:pt x="576536" y="389301"/>
                  </a:lnTo>
                  <a:lnTo>
                    <a:pt x="587745" y="343787"/>
                  </a:lnTo>
                  <a:lnTo>
                    <a:pt x="591616" y="295808"/>
                  </a:lnTo>
                  <a:lnTo>
                    <a:pt x="587745" y="247826"/>
                  </a:lnTo>
                  <a:lnTo>
                    <a:pt x="576536" y="202309"/>
                  </a:lnTo>
                  <a:lnTo>
                    <a:pt x="558599" y="159866"/>
                  </a:lnTo>
                  <a:lnTo>
                    <a:pt x="534543" y="121106"/>
                  </a:lnTo>
                  <a:lnTo>
                    <a:pt x="504977" y="86639"/>
                  </a:lnTo>
                  <a:lnTo>
                    <a:pt x="470510" y="57073"/>
                  </a:lnTo>
                  <a:lnTo>
                    <a:pt x="431750" y="33017"/>
                  </a:lnTo>
                  <a:lnTo>
                    <a:pt x="389307" y="15080"/>
                  </a:lnTo>
                  <a:lnTo>
                    <a:pt x="343790" y="3871"/>
                  </a:lnTo>
                  <a:lnTo>
                    <a:pt x="295808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9704246" y="4164973"/>
              <a:ext cx="194589" cy="20369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3" name="object 143"/>
          <p:cNvGrpSpPr/>
          <p:nvPr/>
        </p:nvGrpSpPr>
        <p:grpSpPr>
          <a:xfrm>
            <a:off x="2128135" y="11748124"/>
            <a:ext cx="591820" cy="591820"/>
            <a:chOff x="2128135" y="11748124"/>
            <a:chExt cx="591820" cy="591820"/>
          </a:xfrm>
        </p:grpSpPr>
        <p:sp>
          <p:nvSpPr>
            <p:cNvPr id="144" name="object 144"/>
            <p:cNvSpPr/>
            <p:nvPr/>
          </p:nvSpPr>
          <p:spPr>
            <a:xfrm>
              <a:off x="2128135" y="11748124"/>
              <a:ext cx="591820" cy="591820"/>
            </a:xfrm>
            <a:custGeom>
              <a:avLst/>
              <a:gdLst/>
              <a:ahLst/>
              <a:cxnLst/>
              <a:rect l="l" t="t" r="r" b="b"/>
              <a:pathLst>
                <a:path w="591819" h="591820">
                  <a:moveTo>
                    <a:pt x="295808" y="0"/>
                  </a:moveTo>
                  <a:lnTo>
                    <a:pt x="247826" y="3871"/>
                  </a:lnTo>
                  <a:lnTo>
                    <a:pt x="202309" y="15080"/>
                  </a:lnTo>
                  <a:lnTo>
                    <a:pt x="159866" y="33017"/>
                  </a:lnTo>
                  <a:lnTo>
                    <a:pt x="121106" y="57073"/>
                  </a:lnTo>
                  <a:lnTo>
                    <a:pt x="86639" y="86639"/>
                  </a:lnTo>
                  <a:lnTo>
                    <a:pt x="57073" y="121106"/>
                  </a:lnTo>
                  <a:lnTo>
                    <a:pt x="33017" y="159866"/>
                  </a:lnTo>
                  <a:lnTo>
                    <a:pt x="15080" y="202309"/>
                  </a:lnTo>
                  <a:lnTo>
                    <a:pt x="3871" y="247826"/>
                  </a:lnTo>
                  <a:lnTo>
                    <a:pt x="0" y="295808"/>
                  </a:lnTo>
                  <a:lnTo>
                    <a:pt x="3871" y="343787"/>
                  </a:lnTo>
                  <a:lnTo>
                    <a:pt x="15080" y="389301"/>
                  </a:lnTo>
                  <a:lnTo>
                    <a:pt x="33017" y="431742"/>
                  </a:lnTo>
                  <a:lnTo>
                    <a:pt x="57073" y="470500"/>
                  </a:lnTo>
                  <a:lnTo>
                    <a:pt x="86639" y="504966"/>
                  </a:lnTo>
                  <a:lnTo>
                    <a:pt x="121106" y="534531"/>
                  </a:lnTo>
                  <a:lnTo>
                    <a:pt x="159866" y="558587"/>
                  </a:lnTo>
                  <a:lnTo>
                    <a:pt x="202309" y="576523"/>
                  </a:lnTo>
                  <a:lnTo>
                    <a:pt x="247826" y="587732"/>
                  </a:lnTo>
                  <a:lnTo>
                    <a:pt x="295808" y="591604"/>
                  </a:lnTo>
                  <a:lnTo>
                    <a:pt x="343790" y="587732"/>
                  </a:lnTo>
                  <a:lnTo>
                    <a:pt x="389307" y="576523"/>
                  </a:lnTo>
                  <a:lnTo>
                    <a:pt x="431750" y="558587"/>
                  </a:lnTo>
                  <a:lnTo>
                    <a:pt x="470510" y="534531"/>
                  </a:lnTo>
                  <a:lnTo>
                    <a:pt x="504977" y="504966"/>
                  </a:lnTo>
                  <a:lnTo>
                    <a:pt x="534543" y="470500"/>
                  </a:lnTo>
                  <a:lnTo>
                    <a:pt x="558599" y="431742"/>
                  </a:lnTo>
                  <a:lnTo>
                    <a:pt x="576536" y="389301"/>
                  </a:lnTo>
                  <a:lnTo>
                    <a:pt x="587745" y="343787"/>
                  </a:lnTo>
                  <a:lnTo>
                    <a:pt x="591616" y="295808"/>
                  </a:lnTo>
                  <a:lnTo>
                    <a:pt x="587745" y="247826"/>
                  </a:lnTo>
                  <a:lnTo>
                    <a:pt x="576536" y="202309"/>
                  </a:lnTo>
                  <a:lnTo>
                    <a:pt x="558599" y="159866"/>
                  </a:lnTo>
                  <a:lnTo>
                    <a:pt x="534543" y="121106"/>
                  </a:lnTo>
                  <a:lnTo>
                    <a:pt x="504977" y="86639"/>
                  </a:lnTo>
                  <a:lnTo>
                    <a:pt x="470510" y="57073"/>
                  </a:lnTo>
                  <a:lnTo>
                    <a:pt x="431750" y="33017"/>
                  </a:lnTo>
                  <a:lnTo>
                    <a:pt x="389307" y="15080"/>
                  </a:lnTo>
                  <a:lnTo>
                    <a:pt x="343790" y="3871"/>
                  </a:lnTo>
                  <a:lnTo>
                    <a:pt x="295808" y="0"/>
                  </a:lnTo>
                  <a:close/>
                </a:path>
              </a:pathLst>
            </a:custGeom>
            <a:solidFill>
              <a:srgbClr val="F9C6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2268956" y="11887707"/>
              <a:ext cx="310515" cy="313690"/>
            </a:xfrm>
            <a:custGeom>
              <a:avLst/>
              <a:gdLst/>
              <a:ahLst/>
              <a:cxnLst/>
              <a:rect l="l" t="t" r="r" b="b"/>
              <a:pathLst>
                <a:path w="310514" h="313690">
                  <a:moveTo>
                    <a:pt x="36283" y="165735"/>
                  </a:moveTo>
                  <a:lnTo>
                    <a:pt x="33769" y="161226"/>
                  </a:lnTo>
                  <a:lnTo>
                    <a:pt x="29438" y="159981"/>
                  </a:lnTo>
                  <a:lnTo>
                    <a:pt x="6845" y="159981"/>
                  </a:lnTo>
                  <a:lnTo>
                    <a:pt x="4127" y="160756"/>
                  </a:lnTo>
                  <a:lnTo>
                    <a:pt x="2006" y="162877"/>
                  </a:lnTo>
                  <a:lnTo>
                    <a:pt x="0" y="169926"/>
                  </a:lnTo>
                  <a:lnTo>
                    <a:pt x="2501" y="174447"/>
                  </a:lnTo>
                  <a:lnTo>
                    <a:pt x="6845" y="175679"/>
                  </a:lnTo>
                  <a:lnTo>
                    <a:pt x="29438" y="175679"/>
                  </a:lnTo>
                  <a:lnTo>
                    <a:pt x="32143" y="174904"/>
                  </a:lnTo>
                  <a:lnTo>
                    <a:pt x="34264" y="172783"/>
                  </a:lnTo>
                  <a:lnTo>
                    <a:pt x="36283" y="165735"/>
                  </a:lnTo>
                  <a:close/>
                </a:path>
                <a:path w="310514" h="313690">
                  <a:moveTo>
                    <a:pt x="71932" y="249237"/>
                  </a:moveTo>
                  <a:lnTo>
                    <a:pt x="66840" y="242735"/>
                  </a:lnTo>
                  <a:lnTo>
                    <a:pt x="61709" y="242112"/>
                  </a:lnTo>
                  <a:lnTo>
                    <a:pt x="58166" y="244894"/>
                  </a:lnTo>
                  <a:lnTo>
                    <a:pt x="41059" y="262039"/>
                  </a:lnTo>
                  <a:lnTo>
                    <a:pt x="41059" y="267131"/>
                  </a:lnTo>
                  <a:lnTo>
                    <a:pt x="45745" y="271830"/>
                  </a:lnTo>
                  <a:lnTo>
                    <a:pt x="47828" y="272669"/>
                  </a:lnTo>
                  <a:lnTo>
                    <a:pt x="49999" y="272669"/>
                  </a:lnTo>
                  <a:lnTo>
                    <a:pt x="52120" y="272669"/>
                  </a:lnTo>
                  <a:lnTo>
                    <a:pt x="54152" y="271818"/>
                  </a:lnTo>
                  <a:lnTo>
                    <a:pt x="69621" y="256349"/>
                  </a:lnTo>
                  <a:lnTo>
                    <a:pt x="71932" y="253390"/>
                  </a:lnTo>
                  <a:lnTo>
                    <a:pt x="71932" y="249237"/>
                  </a:lnTo>
                  <a:close/>
                </a:path>
                <a:path w="310514" h="313690">
                  <a:moveTo>
                    <a:pt x="72948" y="70789"/>
                  </a:moveTo>
                  <a:lnTo>
                    <a:pt x="72783" y="65824"/>
                  </a:lnTo>
                  <a:lnTo>
                    <a:pt x="69621" y="62865"/>
                  </a:lnTo>
                  <a:lnTo>
                    <a:pt x="55651" y="48742"/>
                  </a:lnTo>
                  <a:lnTo>
                    <a:pt x="52692" y="46418"/>
                  </a:lnTo>
                  <a:lnTo>
                    <a:pt x="48552" y="46418"/>
                  </a:lnTo>
                  <a:lnTo>
                    <a:pt x="42049" y="51511"/>
                  </a:lnTo>
                  <a:lnTo>
                    <a:pt x="41414" y="56642"/>
                  </a:lnTo>
                  <a:lnTo>
                    <a:pt x="44196" y="60198"/>
                  </a:lnTo>
                  <a:lnTo>
                    <a:pt x="58166" y="74320"/>
                  </a:lnTo>
                  <a:lnTo>
                    <a:pt x="59740" y="75806"/>
                  </a:lnTo>
                  <a:lnTo>
                    <a:pt x="61810" y="76644"/>
                  </a:lnTo>
                  <a:lnTo>
                    <a:pt x="63969" y="76669"/>
                  </a:lnTo>
                  <a:lnTo>
                    <a:pt x="66090" y="76669"/>
                  </a:lnTo>
                  <a:lnTo>
                    <a:pt x="68122" y="75819"/>
                  </a:lnTo>
                  <a:lnTo>
                    <a:pt x="69621" y="74320"/>
                  </a:lnTo>
                  <a:lnTo>
                    <a:pt x="72948" y="70789"/>
                  </a:lnTo>
                  <a:close/>
                </a:path>
                <a:path w="310514" h="313690">
                  <a:moveTo>
                    <a:pt x="163309" y="35102"/>
                  </a:moveTo>
                  <a:lnTo>
                    <a:pt x="163144" y="30683"/>
                  </a:lnTo>
                  <a:lnTo>
                    <a:pt x="163144" y="8089"/>
                  </a:lnTo>
                  <a:lnTo>
                    <a:pt x="163055" y="3505"/>
                  </a:lnTo>
                  <a:lnTo>
                    <a:pt x="159397" y="0"/>
                  </a:lnTo>
                  <a:lnTo>
                    <a:pt x="154978" y="88"/>
                  </a:lnTo>
                  <a:lnTo>
                    <a:pt x="150533" y="88"/>
                  </a:lnTo>
                  <a:lnTo>
                    <a:pt x="146900" y="3644"/>
                  </a:lnTo>
                  <a:lnTo>
                    <a:pt x="146812" y="8089"/>
                  </a:lnTo>
                  <a:lnTo>
                    <a:pt x="146812" y="31000"/>
                  </a:lnTo>
                  <a:lnTo>
                    <a:pt x="146900" y="35445"/>
                  </a:lnTo>
                  <a:lnTo>
                    <a:pt x="150533" y="39001"/>
                  </a:lnTo>
                  <a:lnTo>
                    <a:pt x="154978" y="39001"/>
                  </a:lnTo>
                  <a:lnTo>
                    <a:pt x="159867" y="38823"/>
                  </a:lnTo>
                  <a:lnTo>
                    <a:pt x="163309" y="35102"/>
                  </a:lnTo>
                  <a:close/>
                </a:path>
                <a:path w="310514" h="313690">
                  <a:moveTo>
                    <a:pt x="163398" y="309092"/>
                  </a:moveTo>
                  <a:lnTo>
                    <a:pt x="163144" y="304685"/>
                  </a:lnTo>
                  <a:lnTo>
                    <a:pt x="163144" y="281774"/>
                  </a:lnTo>
                  <a:lnTo>
                    <a:pt x="163055" y="277190"/>
                  </a:lnTo>
                  <a:lnTo>
                    <a:pt x="159397" y="273685"/>
                  </a:lnTo>
                  <a:lnTo>
                    <a:pt x="154978" y="273773"/>
                  </a:lnTo>
                  <a:lnTo>
                    <a:pt x="150533" y="273773"/>
                  </a:lnTo>
                  <a:lnTo>
                    <a:pt x="146900" y="277329"/>
                  </a:lnTo>
                  <a:lnTo>
                    <a:pt x="146812" y="281774"/>
                  </a:lnTo>
                  <a:lnTo>
                    <a:pt x="146812" y="305155"/>
                  </a:lnTo>
                  <a:lnTo>
                    <a:pt x="146900" y="309600"/>
                  </a:lnTo>
                  <a:lnTo>
                    <a:pt x="150533" y="313156"/>
                  </a:lnTo>
                  <a:lnTo>
                    <a:pt x="154978" y="313156"/>
                  </a:lnTo>
                  <a:lnTo>
                    <a:pt x="160032" y="312889"/>
                  </a:lnTo>
                  <a:lnTo>
                    <a:pt x="163398" y="309092"/>
                  </a:lnTo>
                  <a:close/>
                </a:path>
                <a:path w="310514" h="313690">
                  <a:moveTo>
                    <a:pt x="245999" y="156222"/>
                  </a:moveTo>
                  <a:lnTo>
                    <a:pt x="238848" y="120789"/>
                  </a:lnTo>
                  <a:lnTo>
                    <a:pt x="229831" y="107429"/>
                  </a:lnTo>
                  <a:lnTo>
                    <a:pt x="229831" y="156222"/>
                  </a:lnTo>
                  <a:lnTo>
                    <a:pt x="223951" y="185356"/>
                  </a:lnTo>
                  <a:lnTo>
                    <a:pt x="207911" y="209156"/>
                  </a:lnTo>
                  <a:lnTo>
                    <a:pt x="184111" y="225196"/>
                  </a:lnTo>
                  <a:lnTo>
                    <a:pt x="154978" y="231076"/>
                  </a:lnTo>
                  <a:lnTo>
                    <a:pt x="125844" y="225196"/>
                  </a:lnTo>
                  <a:lnTo>
                    <a:pt x="102057" y="209156"/>
                  </a:lnTo>
                  <a:lnTo>
                    <a:pt x="86004" y="185356"/>
                  </a:lnTo>
                  <a:lnTo>
                    <a:pt x="80124" y="156222"/>
                  </a:lnTo>
                  <a:lnTo>
                    <a:pt x="86004" y="127088"/>
                  </a:lnTo>
                  <a:lnTo>
                    <a:pt x="102057" y="103289"/>
                  </a:lnTo>
                  <a:lnTo>
                    <a:pt x="125844" y="87249"/>
                  </a:lnTo>
                  <a:lnTo>
                    <a:pt x="154978" y="81368"/>
                  </a:lnTo>
                  <a:lnTo>
                    <a:pt x="184086" y="87287"/>
                  </a:lnTo>
                  <a:lnTo>
                    <a:pt x="207860" y="103339"/>
                  </a:lnTo>
                  <a:lnTo>
                    <a:pt x="223913" y="127114"/>
                  </a:lnTo>
                  <a:lnTo>
                    <a:pt x="229831" y="156222"/>
                  </a:lnTo>
                  <a:lnTo>
                    <a:pt x="229831" y="107429"/>
                  </a:lnTo>
                  <a:lnTo>
                    <a:pt x="219341" y="91871"/>
                  </a:lnTo>
                  <a:lnTo>
                    <a:pt x="203758" y="81368"/>
                  </a:lnTo>
                  <a:lnTo>
                    <a:pt x="190411" y="72364"/>
                  </a:lnTo>
                  <a:lnTo>
                    <a:pt x="154978" y="65214"/>
                  </a:lnTo>
                  <a:lnTo>
                    <a:pt x="119557" y="72364"/>
                  </a:lnTo>
                  <a:lnTo>
                    <a:pt x="90614" y="91871"/>
                  </a:lnTo>
                  <a:lnTo>
                    <a:pt x="71107" y="120789"/>
                  </a:lnTo>
                  <a:lnTo>
                    <a:pt x="63957" y="156222"/>
                  </a:lnTo>
                  <a:lnTo>
                    <a:pt x="71107" y="191655"/>
                  </a:lnTo>
                  <a:lnTo>
                    <a:pt x="90614" y="220586"/>
                  </a:lnTo>
                  <a:lnTo>
                    <a:pt x="119557" y="240093"/>
                  </a:lnTo>
                  <a:lnTo>
                    <a:pt x="154978" y="247243"/>
                  </a:lnTo>
                  <a:lnTo>
                    <a:pt x="190411" y="240093"/>
                  </a:lnTo>
                  <a:lnTo>
                    <a:pt x="203771" y="231076"/>
                  </a:lnTo>
                  <a:lnTo>
                    <a:pt x="219341" y="220586"/>
                  </a:lnTo>
                  <a:lnTo>
                    <a:pt x="238848" y="191655"/>
                  </a:lnTo>
                  <a:lnTo>
                    <a:pt x="245999" y="156222"/>
                  </a:lnTo>
                  <a:close/>
                </a:path>
                <a:path w="310514" h="313690">
                  <a:moveTo>
                    <a:pt x="268084" y="53086"/>
                  </a:moveTo>
                  <a:lnTo>
                    <a:pt x="262991" y="46583"/>
                  </a:lnTo>
                  <a:lnTo>
                    <a:pt x="257860" y="45961"/>
                  </a:lnTo>
                  <a:lnTo>
                    <a:pt x="254317" y="48742"/>
                  </a:lnTo>
                  <a:lnTo>
                    <a:pt x="240347" y="62865"/>
                  </a:lnTo>
                  <a:lnTo>
                    <a:pt x="237020" y="66395"/>
                  </a:lnTo>
                  <a:lnTo>
                    <a:pt x="237185" y="71348"/>
                  </a:lnTo>
                  <a:lnTo>
                    <a:pt x="240347" y="74320"/>
                  </a:lnTo>
                  <a:lnTo>
                    <a:pt x="241846" y="75819"/>
                  </a:lnTo>
                  <a:lnTo>
                    <a:pt x="243878" y="76669"/>
                  </a:lnTo>
                  <a:lnTo>
                    <a:pt x="245999" y="76669"/>
                  </a:lnTo>
                  <a:lnTo>
                    <a:pt x="268084" y="57238"/>
                  </a:lnTo>
                  <a:lnTo>
                    <a:pt x="268084" y="53086"/>
                  </a:lnTo>
                  <a:close/>
                </a:path>
                <a:path w="310514" h="313690">
                  <a:moveTo>
                    <a:pt x="268909" y="262039"/>
                  </a:moveTo>
                  <a:lnTo>
                    <a:pt x="251802" y="244894"/>
                  </a:lnTo>
                  <a:lnTo>
                    <a:pt x="248856" y="242582"/>
                  </a:lnTo>
                  <a:lnTo>
                    <a:pt x="244703" y="242582"/>
                  </a:lnTo>
                  <a:lnTo>
                    <a:pt x="238201" y="247675"/>
                  </a:lnTo>
                  <a:lnTo>
                    <a:pt x="237578" y="252806"/>
                  </a:lnTo>
                  <a:lnTo>
                    <a:pt x="240347" y="256349"/>
                  </a:lnTo>
                  <a:lnTo>
                    <a:pt x="255816" y="271818"/>
                  </a:lnTo>
                  <a:lnTo>
                    <a:pt x="257848" y="272669"/>
                  </a:lnTo>
                  <a:lnTo>
                    <a:pt x="259969" y="272669"/>
                  </a:lnTo>
                  <a:lnTo>
                    <a:pt x="262140" y="272669"/>
                  </a:lnTo>
                  <a:lnTo>
                    <a:pt x="264223" y="271830"/>
                  </a:lnTo>
                  <a:lnTo>
                    <a:pt x="268909" y="267131"/>
                  </a:lnTo>
                  <a:lnTo>
                    <a:pt x="268909" y="262039"/>
                  </a:lnTo>
                  <a:close/>
                </a:path>
                <a:path w="310514" h="313690">
                  <a:moveTo>
                    <a:pt x="310286" y="165735"/>
                  </a:moveTo>
                  <a:lnTo>
                    <a:pt x="307771" y="161226"/>
                  </a:lnTo>
                  <a:lnTo>
                    <a:pt x="303441" y="159981"/>
                  </a:lnTo>
                  <a:lnTo>
                    <a:pt x="280530" y="159981"/>
                  </a:lnTo>
                  <a:lnTo>
                    <a:pt x="277812" y="160756"/>
                  </a:lnTo>
                  <a:lnTo>
                    <a:pt x="275691" y="162877"/>
                  </a:lnTo>
                  <a:lnTo>
                    <a:pt x="273685" y="169926"/>
                  </a:lnTo>
                  <a:lnTo>
                    <a:pt x="276186" y="174447"/>
                  </a:lnTo>
                  <a:lnTo>
                    <a:pt x="280530" y="175679"/>
                  </a:lnTo>
                  <a:lnTo>
                    <a:pt x="303123" y="175679"/>
                  </a:lnTo>
                  <a:lnTo>
                    <a:pt x="303441" y="175679"/>
                  </a:lnTo>
                  <a:lnTo>
                    <a:pt x="306146" y="174904"/>
                  </a:lnTo>
                  <a:lnTo>
                    <a:pt x="308267" y="172783"/>
                  </a:lnTo>
                  <a:lnTo>
                    <a:pt x="310286" y="16573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6" name="object 146"/>
          <p:cNvGrpSpPr/>
          <p:nvPr/>
        </p:nvGrpSpPr>
        <p:grpSpPr>
          <a:xfrm>
            <a:off x="9510012" y="1314823"/>
            <a:ext cx="591820" cy="591820"/>
            <a:chOff x="9510012" y="1314823"/>
            <a:chExt cx="591820" cy="591820"/>
          </a:xfrm>
        </p:grpSpPr>
        <p:sp>
          <p:nvSpPr>
            <p:cNvPr id="147" name="object 147"/>
            <p:cNvSpPr/>
            <p:nvPr/>
          </p:nvSpPr>
          <p:spPr>
            <a:xfrm>
              <a:off x="9751840" y="1539078"/>
              <a:ext cx="94005" cy="13996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9510012" y="1314823"/>
              <a:ext cx="591820" cy="591820"/>
            </a:xfrm>
            <a:custGeom>
              <a:avLst/>
              <a:gdLst/>
              <a:ahLst/>
              <a:cxnLst/>
              <a:rect l="l" t="t" r="r" b="b"/>
              <a:pathLst>
                <a:path w="591820" h="591819">
                  <a:moveTo>
                    <a:pt x="295808" y="0"/>
                  </a:moveTo>
                  <a:lnTo>
                    <a:pt x="247826" y="3871"/>
                  </a:lnTo>
                  <a:lnTo>
                    <a:pt x="202309" y="15080"/>
                  </a:lnTo>
                  <a:lnTo>
                    <a:pt x="159866" y="33017"/>
                  </a:lnTo>
                  <a:lnTo>
                    <a:pt x="121106" y="57073"/>
                  </a:lnTo>
                  <a:lnTo>
                    <a:pt x="86639" y="86639"/>
                  </a:lnTo>
                  <a:lnTo>
                    <a:pt x="57073" y="121106"/>
                  </a:lnTo>
                  <a:lnTo>
                    <a:pt x="33017" y="159866"/>
                  </a:lnTo>
                  <a:lnTo>
                    <a:pt x="15080" y="202309"/>
                  </a:lnTo>
                  <a:lnTo>
                    <a:pt x="3871" y="247826"/>
                  </a:lnTo>
                  <a:lnTo>
                    <a:pt x="0" y="295808"/>
                  </a:lnTo>
                  <a:lnTo>
                    <a:pt x="3871" y="343790"/>
                  </a:lnTo>
                  <a:lnTo>
                    <a:pt x="15080" y="389307"/>
                  </a:lnTo>
                  <a:lnTo>
                    <a:pt x="33017" y="431750"/>
                  </a:lnTo>
                  <a:lnTo>
                    <a:pt x="57073" y="470510"/>
                  </a:lnTo>
                  <a:lnTo>
                    <a:pt x="86639" y="504977"/>
                  </a:lnTo>
                  <a:lnTo>
                    <a:pt x="121106" y="534543"/>
                  </a:lnTo>
                  <a:lnTo>
                    <a:pt x="159866" y="558599"/>
                  </a:lnTo>
                  <a:lnTo>
                    <a:pt x="202309" y="576536"/>
                  </a:lnTo>
                  <a:lnTo>
                    <a:pt x="247826" y="587745"/>
                  </a:lnTo>
                  <a:lnTo>
                    <a:pt x="295808" y="591616"/>
                  </a:lnTo>
                  <a:lnTo>
                    <a:pt x="343790" y="587745"/>
                  </a:lnTo>
                  <a:lnTo>
                    <a:pt x="389307" y="576536"/>
                  </a:lnTo>
                  <a:lnTo>
                    <a:pt x="431750" y="558599"/>
                  </a:lnTo>
                  <a:lnTo>
                    <a:pt x="470510" y="534543"/>
                  </a:lnTo>
                  <a:lnTo>
                    <a:pt x="504977" y="504977"/>
                  </a:lnTo>
                  <a:lnTo>
                    <a:pt x="534543" y="470510"/>
                  </a:lnTo>
                  <a:lnTo>
                    <a:pt x="538272" y="464502"/>
                  </a:lnTo>
                  <a:lnTo>
                    <a:pt x="295808" y="464502"/>
                  </a:lnTo>
                  <a:lnTo>
                    <a:pt x="250962" y="458476"/>
                  </a:lnTo>
                  <a:lnTo>
                    <a:pt x="210665" y="441470"/>
                  </a:lnTo>
                  <a:lnTo>
                    <a:pt x="176523" y="415093"/>
                  </a:lnTo>
                  <a:lnTo>
                    <a:pt x="150145" y="380951"/>
                  </a:lnTo>
                  <a:lnTo>
                    <a:pt x="133140" y="340653"/>
                  </a:lnTo>
                  <a:lnTo>
                    <a:pt x="127114" y="295808"/>
                  </a:lnTo>
                  <a:lnTo>
                    <a:pt x="133140" y="250962"/>
                  </a:lnTo>
                  <a:lnTo>
                    <a:pt x="150145" y="210665"/>
                  </a:lnTo>
                  <a:lnTo>
                    <a:pt x="176523" y="176523"/>
                  </a:lnTo>
                  <a:lnTo>
                    <a:pt x="210665" y="150145"/>
                  </a:lnTo>
                  <a:lnTo>
                    <a:pt x="250962" y="133140"/>
                  </a:lnTo>
                  <a:lnTo>
                    <a:pt x="295808" y="127114"/>
                  </a:lnTo>
                  <a:lnTo>
                    <a:pt x="538272" y="127114"/>
                  </a:lnTo>
                  <a:lnTo>
                    <a:pt x="534543" y="121106"/>
                  </a:lnTo>
                  <a:lnTo>
                    <a:pt x="504977" y="86639"/>
                  </a:lnTo>
                  <a:lnTo>
                    <a:pt x="470510" y="57073"/>
                  </a:lnTo>
                  <a:lnTo>
                    <a:pt x="431750" y="33017"/>
                  </a:lnTo>
                  <a:lnTo>
                    <a:pt x="389307" y="15080"/>
                  </a:lnTo>
                  <a:lnTo>
                    <a:pt x="343790" y="3871"/>
                  </a:lnTo>
                  <a:lnTo>
                    <a:pt x="295808" y="0"/>
                  </a:lnTo>
                  <a:close/>
                </a:path>
                <a:path w="591820" h="591819">
                  <a:moveTo>
                    <a:pt x="538272" y="127114"/>
                  </a:moveTo>
                  <a:lnTo>
                    <a:pt x="295808" y="127114"/>
                  </a:lnTo>
                  <a:lnTo>
                    <a:pt x="340653" y="133140"/>
                  </a:lnTo>
                  <a:lnTo>
                    <a:pt x="380951" y="150145"/>
                  </a:lnTo>
                  <a:lnTo>
                    <a:pt x="415093" y="176523"/>
                  </a:lnTo>
                  <a:lnTo>
                    <a:pt x="441470" y="210665"/>
                  </a:lnTo>
                  <a:lnTo>
                    <a:pt x="458476" y="250962"/>
                  </a:lnTo>
                  <a:lnTo>
                    <a:pt x="464502" y="295808"/>
                  </a:lnTo>
                  <a:lnTo>
                    <a:pt x="458476" y="340653"/>
                  </a:lnTo>
                  <a:lnTo>
                    <a:pt x="441470" y="380951"/>
                  </a:lnTo>
                  <a:lnTo>
                    <a:pt x="415093" y="415093"/>
                  </a:lnTo>
                  <a:lnTo>
                    <a:pt x="380951" y="441470"/>
                  </a:lnTo>
                  <a:lnTo>
                    <a:pt x="340653" y="458476"/>
                  </a:lnTo>
                  <a:lnTo>
                    <a:pt x="295808" y="464502"/>
                  </a:lnTo>
                  <a:lnTo>
                    <a:pt x="538272" y="464502"/>
                  </a:lnTo>
                  <a:lnTo>
                    <a:pt x="558599" y="431750"/>
                  </a:lnTo>
                  <a:lnTo>
                    <a:pt x="576536" y="389307"/>
                  </a:lnTo>
                  <a:lnTo>
                    <a:pt x="587745" y="343790"/>
                  </a:lnTo>
                  <a:lnTo>
                    <a:pt x="591616" y="295808"/>
                  </a:lnTo>
                  <a:lnTo>
                    <a:pt x="587745" y="247826"/>
                  </a:lnTo>
                  <a:lnTo>
                    <a:pt x="576536" y="202309"/>
                  </a:lnTo>
                  <a:lnTo>
                    <a:pt x="558599" y="159866"/>
                  </a:lnTo>
                  <a:lnTo>
                    <a:pt x="538272" y="127114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9" name="object 149"/>
          <p:cNvGrpSpPr/>
          <p:nvPr/>
        </p:nvGrpSpPr>
        <p:grpSpPr>
          <a:xfrm>
            <a:off x="10319635" y="1314828"/>
            <a:ext cx="591820" cy="591820"/>
            <a:chOff x="10319635" y="1314828"/>
            <a:chExt cx="591820" cy="591820"/>
          </a:xfrm>
        </p:grpSpPr>
        <p:sp>
          <p:nvSpPr>
            <p:cNvPr id="150" name="object 150"/>
            <p:cNvSpPr/>
            <p:nvPr/>
          </p:nvSpPr>
          <p:spPr>
            <a:xfrm>
              <a:off x="10319635" y="1314828"/>
              <a:ext cx="591820" cy="591820"/>
            </a:xfrm>
            <a:custGeom>
              <a:avLst/>
              <a:gdLst/>
              <a:ahLst/>
              <a:cxnLst/>
              <a:rect l="l" t="t" r="r" b="b"/>
              <a:pathLst>
                <a:path w="591820" h="591819">
                  <a:moveTo>
                    <a:pt x="295808" y="0"/>
                  </a:moveTo>
                  <a:lnTo>
                    <a:pt x="247826" y="3871"/>
                  </a:lnTo>
                  <a:lnTo>
                    <a:pt x="202309" y="15080"/>
                  </a:lnTo>
                  <a:lnTo>
                    <a:pt x="159866" y="33017"/>
                  </a:lnTo>
                  <a:lnTo>
                    <a:pt x="121106" y="57073"/>
                  </a:lnTo>
                  <a:lnTo>
                    <a:pt x="86639" y="86639"/>
                  </a:lnTo>
                  <a:lnTo>
                    <a:pt x="57073" y="121106"/>
                  </a:lnTo>
                  <a:lnTo>
                    <a:pt x="33017" y="159866"/>
                  </a:lnTo>
                  <a:lnTo>
                    <a:pt x="15080" y="202309"/>
                  </a:lnTo>
                  <a:lnTo>
                    <a:pt x="3871" y="247826"/>
                  </a:lnTo>
                  <a:lnTo>
                    <a:pt x="0" y="295808"/>
                  </a:lnTo>
                  <a:lnTo>
                    <a:pt x="3871" y="343787"/>
                  </a:lnTo>
                  <a:lnTo>
                    <a:pt x="15080" y="389301"/>
                  </a:lnTo>
                  <a:lnTo>
                    <a:pt x="33017" y="431742"/>
                  </a:lnTo>
                  <a:lnTo>
                    <a:pt x="57073" y="470500"/>
                  </a:lnTo>
                  <a:lnTo>
                    <a:pt x="86639" y="504966"/>
                  </a:lnTo>
                  <a:lnTo>
                    <a:pt x="121106" y="534531"/>
                  </a:lnTo>
                  <a:lnTo>
                    <a:pt x="159866" y="558587"/>
                  </a:lnTo>
                  <a:lnTo>
                    <a:pt x="202309" y="576523"/>
                  </a:lnTo>
                  <a:lnTo>
                    <a:pt x="247826" y="587732"/>
                  </a:lnTo>
                  <a:lnTo>
                    <a:pt x="295808" y="591604"/>
                  </a:lnTo>
                  <a:lnTo>
                    <a:pt x="343790" y="587732"/>
                  </a:lnTo>
                  <a:lnTo>
                    <a:pt x="389307" y="576523"/>
                  </a:lnTo>
                  <a:lnTo>
                    <a:pt x="431750" y="558587"/>
                  </a:lnTo>
                  <a:lnTo>
                    <a:pt x="470510" y="534531"/>
                  </a:lnTo>
                  <a:lnTo>
                    <a:pt x="504977" y="504966"/>
                  </a:lnTo>
                  <a:lnTo>
                    <a:pt x="534543" y="470500"/>
                  </a:lnTo>
                  <a:lnTo>
                    <a:pt x="558599" y="431742"/>
                  </a:lnTo>
                  <a:lnTo>
                    <a:pt x="576536" y="389301"/>
                  </a:lnTo>
                  <a:lnTo>
                    <a:pt x="587745" y="343787"/>
                  </a:lnTo>
                  <a:lnTo>
                    <a:pt x="591616" y="295808"/>
                  </a:lnTo>
                  <a:lnTo>
                    <a:pt x="587745" y="247826"/>
                  </a:lnTo>
                  <a:lnTo>
                    <a:pt x="576536" y="202309"/>
                  </a:lnTo>
                  <a:lnTo>
                    <a:pt x="558599" y="159866"/>
                  </a:lnTo>
                  <a:lnTo>
                    <a:pt x="534543" y="121106"/>
                  </a:lnTo>
                  <a:lnTo>
                    <a:pt x="504977" y="86639"/>
                  </a:lnTo>
                  <a:lnTo>
                    <a:pt x="470510" y="57073"/>
                  </a:lnTo>
                  <a:lnTo>
                    <a:pt x="431750" y="33017"/>
                  </a:lnTo>
                  <a:lnTo>
                    <a:pt x="389307" y="15080"/>
                  </a:lnTo>
                  <a:lnTo>
                    <a:pt x="343790" y="3871"/>
                  </a:lnTo>
                  <a:lnTo>
                    <a:pt x="295808" y="0"/>
                  </a:lnTo>
                  <a:close/>
                </a:path>
              </a:pathLst>
            </a:custGeom>
            <a:solidFill>
              <a:srgbClr val="F9C6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10460457" y="1454416"/>
              <a:ext cx="310515" cy="313690"/>
            </a:xfrm>
            <a:custGeom>
              <a:avLst/>
              <a:gdLst/>
              <a:ahLst/>
              <a:cxnLst/>
              <a:rect l="l" t="t" r="r" b="b"/>
              <a:pathLst>
                <a:path w="310515" h="313689">
                  <a:moveTo>
                    <a:pt x="36283" y="165735"/>
                  </a:moveTo>
                  <a:lnTo>
                    <a:pt x="33769" y="161226"/>
                  </a:lnTo>
                  <a:lnTo>
                    <a:pt x="29438" y="159981"/>
                  </a:lnTo>
                  <a:lnTo>
                    <a:pt x="6845" y="159981"/>
                  </a:lnTo>
                  <a:lnTo>
                    <a:pt x="4127" y="160756"/>
                  </a:lnTo>
                  <a:lnTo>
                    <a:pt x="2006" y="162877"/>
                  </a:lnTo>
                  <a:lnTo>
                    <a:pt x="0" y="169926"/>
                  </a:lnTo>
                  <a:lnTo>
                    <a:pt x="2501" y="174447"/>
                  </a:lnTo>
                  <a:lnTo>
                    <a:pt x="6845" y="175679"/>
                  </a:lnTo>
                  <a:lnTo>
                    <a:pt x="29438" y="175679"/>
                  </a:lnTo>
                  <a:lnTo>
                    <a:pt x="32156" y="174904"/>
                  </a:lnTo>
                  <a:lnTo>
                    <a:pt x="34264" y="172783"/>
                  </a:lnTo>
                  <a:lnTo>
                    <a:pt x="36283" y="165735"/>
                  </a:lnTo>
                  <a:close/>
                </a:path>
                <a:path w="310515" h="313689">
                  <a:moveTo>
                    <a:pt x="71932" y="249224"/>
                  </a:moveTo>
                  <a:lnTo>
                    <a:pt x="66840" y="242722"/>
                  </a:lnTo>
                  <a:lnTo>
                    <a:pt x="61709" y="242100"/>
                  </a:lnTo>
                  <a:lnTo>
                    <a:pt x="58166" y="244881"/>
                  </a:lnTo>
                  <a:lnTo>
                    <a:pt x="41059" y="262026"/>
                  </a:lnTo>
                  <a:lnTo>
                    <a:pt x="41059" y="267131"/>
                  </a:lnTo>
                  <a:lnTo>
                    <a:pt x="45745" y="271818"/>
                  </a:lnTo>
                  <a:lnTo>
                    <a:pt x="47828" y="272656"/>
                  </a:lnTo>
                  <a:lnTo>
                    <a:pt x="49999" y="272656"/>
                  </a:lnTo>
                  <a:lnTo>
                    <a:pt x="52120" y="272656"/>
                  </a:lnTo>
                  <a:lnTo>
                    <a:pt x="54152" y="271805"/>
                  </a:lnTo>
                  <a:lnTo>
                    <a:pt x="69621" y="256336"/>
                  </a:lnTo>
                  <a:lnTo>
                    <a:pt x="71932" y="253377"/>
                  </a:lnTo>
                  <a:lnTo>
                    <a:pt x="71932" y="249224"/>
                  </a:lnTo>
                  <a:close/>
                </a:path>
                <a:path w="310515" h="313689">
                  <a:moveTo>
                    <a:pt x="72948" y="70777"/>
                  </a:moveTo>
                  <a:lnTo>
                    <a:pt x="72783" y="65811"/>
                  </a:lnTo>
                  <a:lnTo>
                    <a:pt x="69621" y="62852"/>
                  </a:lnTo>
                  <a:lnTo>
                    <a:pt x="55651" y="48729"/>
                  </a:lnTo>
                  <a:lnTo>
                    <a:pt x="52692" y="46405"/>
                  </a:lnTo>
                  <a:lnTo>
                    <a:pt x="48552" y="46405"/>
                  </a:lnTo>
                  <a:lnTo>
                    <a:pt x="42037" y="51498"/>
                  </a:lnTo>
                  <a:lnTo>
                    <a:pt x="41414" y="56629"/>
                  </a:lnTo>
                  <a:lnTo>
                    <a:pt x="44196" y="60185"/>
                  </a:lnTo>
                  <a:lnTo>
                    <a:pt x="58166" y="74307"/>
                  </a:lnTo>
                  <a:lnTo>
                    <a:pt x="59740" y="75793"/>
                  </a:lnTo>
                  <a:lnTo>
                    <a:pt x="61810" y="76631"/>
                  </a:lnTo>
                  <a:lnTo>
                    <a:pt x="63969" y="76657"/>
                  </a:lnTo>
                  <a:lnTo>
                    <a:pt x="66090" y="76657"/>
                  </a:lnTo>
                  <a:lnTo>
                    <a:pt x="68122" y="75806"/>
                  </a:lnTo>
                  <a:lnTo>
                    <a:pt x="69621" y="74307"/>
                  </a:lnTo>
                  <a:lnTo>
                    <a:pt x="72948" y="70777"/>
                  </a:lnTo>
                  <a:close/>
                </a:path>
                <a:path w="310515" h="313689">
                  <a:moveTo>
                    <a:pt x="163309" y="35102"/>
                  </a:moveTo>
                  <a:lnTo>
                    <a:pt x="163144" y="30683"/>
                  </a:lnTo>
                  <a:lnTo>
                    <a:pt x="163144" y="8089"/>
                  </a:lnTo>
                  <a:lnTo>
                    <a:pt x="163055" y="3505"/>
                  </a:lnTo>
                  <a:lnTo>
                    <a:pt x="159397" y="0"/>
                  </a:lnTo>
                  <a:lnTo>
                    <a:pt x="154978" y="88"/>
                  </a:lnTo>
                  <a:lnTo>
                    <a:pt x="150533" y="88"/>
                  </a:lnTo>
                  <a:lnTo>
                    <a:pt x="146900" y="3644"/>
                  </a:lnTo>
                  <a:lnTo>
                    <a:pt x="146812" y="8089"/>
                  </a:lnTo>
                  <a:lnTo>
                    <a:pt x="146812" y="31000"/>
                  </a:lnTo>
                  <a:lnTo>
                    <a:pt x="146900" y="35445"/>
                  </a:lnTo>
                  <a:lnTo>
                    <a:pt x="150533" y="39001"/>
                  </a:lnTo>
                  <a:lnTo>
                    <a:pt x="154978" y="39001"/>
                  </a:lnTo>
                  <a:lnTo>
                    <a:pt x="159867" y="38823"/>
                  </a:lnTo>
                  <a:lnTo>
                    <a:pt x="163309" y="35102"/>
                  </a:lnTo>
                  <a:close/>
                </a:path>
                <a:path w="310515" h="313689">
                  <a:moveTo>
                    <a:pt x="163398" y="309079"/>
                  </a:moveTo>
                  <a:lnTo>
                    <a:pt x="163144" y="304673"/>
                  </a:lnTo>
                  <a:lnTo>
                    <a:pt x="163144" y="281762"/>
                  </a:lnTo>
                  <a:lnTo>
                    <a:pt x="163055" y="277177"/>
                  </a:lnTo>
                  <a:lnTo>
                    <a:pt x="159397" y="273672"/>
                  </a:lnTo>
                  <a:lnTo>
                    <a:pt x="154978" y="273761"/>
                  </a:lnTo>
                  <a:lnTo>
                    <a:pt x="150533" y="273761"/>
                  </a:lnTo>
                  <a:lnTo>
                    <a:pt x="146900" y="277317"/>
                  </a:lnTo>
                  <a:lnTo>
                    <a:pt x="146812" y="281762"/>
                  </a:lnTo>
                  <a:lnTo>
                    <a:pt x="146812" y="305142"/>
                  </a:lnTo>
                  <a:lnTo>
                    <a:pt x="146900" y="309587"/>
                  </a:lnTo>
                  <a:lnTo>
                    <a:pt x="150533" y="313143"/>
                  </a:lnTo>
                  <a:lnTo>
                    <a:pt x="154978" y="313143"/>
                  </a:lnTo>
                  <a:lnTo>
                    <a:pt x="160032" y="312877"/>
                  </a:lnTo>
                  <a:lnTo>
                    <a:pt x="163398" y="309079"/>
                  </a:lnTo>
                  <a:close/>
                </a:path>
                <a:path w="310515" h="313689">
                  <a:moveTo>
                    <a:pt x="245999" y="156210"/>
                  </a:moveTo>
                  <a:lnTo>
                    <a:pt x="238848" y="120789"/>
                  </a:lnTo>
                  <a:lnTo>
                    <a:pt x="229831" y="107429"/>
                  </a:lnTo>
                  <a:lnTo>
                    <a:pt x="229831" y="156210"/>
                  </a:lnTo>
                  <a:lnTo>
                    <a:pt x="223951" y="185356"/>
                  </a:lnTo>
                  <a:lnTo>
                    <a:pt x="207911" y="209143"/>
                  </a:lnTo>
                  <a:lnTo>
                    <a:pt x="184111" y="225183"/>
                  </a:lnTo>
                  <a:lnTo>
                    <a:pt x="154978" y="231063"/>
                  </a:lnTo>
                  <a:lnTo>
                    <a:pt x="125844" y="225183"/>
                  </a:lnTo>
                  <a:lnTo>
                    <a:pt x="102057" y="209143"/>
                  </a:lnTo>
                  <a:lnTo>
                    <a:pt x="86004" y="185356"/>
                  </a:lnTo>
                  <a:lnTo>
                    <a:pt x="80124" y="156210"/>
                  </a:lnTo>
                  <a:lnTo>
                    <a:pt x="86004" y="127076"/>
                  </a:lnTo>
                  <a:lnTo>
                    <a:pt x="102057" y="103289"/>
                  </a:lnTo>
                  <a:lnTo>
                    <a:pt x="125844" y="87249"/>
                  </a:lnTo>
                  <a:lnTo>
                    <a:pt x="154978" y="81356"/>
                  </a:lnTo>
                  <a:lnTo>
                    <a:pt x="184086" y="87287"/>
                  </a:lnTo>
                  <a:lnTo>
                    <a:pt x="207860" y="103339"/>
                  </a:lnTo>
                  <a:lnTo>
                    <a:pt x="223913" y="127114"/>
                  </a:lnTo>
                  <a:lnTo>
                    <a:pt x="229831" y="156210"/>
                  </a:lnTo>
                  <a:lnTo>
                    <a:pt x="229831" y="107429"/>
                  </a:lnTo>
                  <a:lnTo>
                    <a:pt x="219341" y="91859"/>
                  </a:lnTo>
                  <a:lnTo>
                    <a:pt x="203758" y="81356"/>
                  </a:lnTo>
                  <a:lnTo>
                    <a:pt x="190411" y="72364"/>
                  </a:lnTo>
                  <a:lnTo>
                    <a:pt x="154978" y="65201"/>
                  </a:lnTo>
                  <a:lnTo>
                    <a:pt x="119557" y="72364"/>
                  </a:lnTo>
                  <a:lnTo>
                    <a:pt x="90614" y="91859"/>
                  </a:lnTo>
                  <a:lnTo>
                    <a:pt x="71107" y="120789"/>
                  </a:lnTo>
                  <a:lnTo>
                    <a:pt x="63957" y="156210"/>
                  </a:lnTo>
                  <a:lnTo>
                    <a:pt x="71107" y="191643"/>
                  </a:lnTo>
                  <a:lnTo>
                    <a:pt x="90614" y="220573"/>
                  </a:lnTo>
                  <a:lnTo>
                    <a:pt x="119557" y="240080"/>
                  </a:lnTo>
                  <a:lnTo>
                    <a:pt x="154978" y="247230"/>
                  </a:lnTo>
                  <a:lnTo>
                    <a:pt x="190411" y="240080"/>
                  </a:lnTo>
                  <a:lnTo>
                    <a:pt x="203771" y="231063"/>
                  </a:lnTo>
                  <a:lnTo>
                    <a:pt x="219341" y="220573"/>
                  </a:lnTo>
                  <a:lnTo>
                    <a:pt x="238848" y="191643"/>
                  </a:lnTo>
                  <a:lnTo>
                    <a:pt x="245999" y="156210"/>
                  </a:lnTo>
                  <a:close/>
                </a:path>
                <a:path w="310515" h="313689">
                  <a:moveTo>
                    <a:pt x="268084" y="53073"/>
                  </a:moveTo>
                  <a:lnTo>
                    <a:pt x="262991" y="46570"/>
                  </a:lnTo>
                  <a:lnTo>
                    <a:pt x="257860" y="45948"/>
                  </a:lnTo>
                  <a:lnTo>
                    <a:pt x="254317" y="48729"/>
                  </a:lnTo>
                  <a:lnTo>
                    <a:pt x="240347" y="62852"/>
                  </a:lnTo>
                  <a:lnTo>
                    <a:pt x="237020" y="66370"/>
                  </a:lnTo>
                  <a:lnTo>
                    <a:pt x="237185" y="71335"/>
                  </a:lnTo>
                  <a:lnTo>
                    <a:pt x="240347" y="74307"/>
                  </a:lnTo>
                  <a:lnTo>
                    <a:pt x="241846" y="75806"/>
                  </a:lnTo>
                  <a:lnTo>
                    <a:pt x="243878" y="76657"/>
                  </a:lnTo>
                  <a:lnTo>
                    <a:pt x="245999" y="76657"/>
                  </a:lnTo>
                  <a:lnTo>
                    <a:pt x="268084" y="57226"/>
                  </a:lnTo>
                  <a:lnTo>
                    <a:pt x="268084" y="53073"/>
                  </a:lnTo>
                  <a:close/>
                </a:path>
                <a:path w="310515" h="313689">
                  <a:moveTo>
                    <a:pt x="268909" y="262026"/>
                  </a:moveTo>
                  <a:lnTo>
                    <a:pt x="251802" y="244881"/>
                  </a:lnTo>
                  <a:lnTo>
                    <a:pt x="248856" y="242570"/>
                  </a:lnTo>
                  <a:lnTo>
                    <a:pt x="244703" y="242570"/>
                  </a:lnTo>
                  <a:lnTo>
                    <a:pt x="238201" y="247662"/>
                  </a:lnTo>
                  <a:lnTo>
                    <a:pt x="237578" y="252793"/>
                  </a:lnTo>
                  <a:lnTo>
                    <a:pt x="240347" y="256336"/>
                  </a:lnTo>
                  <a:lnTo>
                    <a:pt x="255816" y="271805"/>
                  </a:lnTo>
                  <a:lnTo>
                    <a:pt x="257848" y="272656"/>
                  </a:lnTo>
                  <a:lnTo>
                    <a:pt x="259969" y="272656"/>
                  </a:lnTo>
                  <a:lnTo>
                    <a:pt x="262140" y="272656"/>
                  </a:lnTo>
                  <a:lnTo>
                    <a:pt x="264223" y="271818"/>
                  </a:lnTo>
                  <a:lnTo>
                    <a:pt x="268909" y="267131"/>
                  </a:lnTo>
                  <a:lnTo>
                    <a:pt x="268909" y="262026"/>
                  </a:lnTo>
                  <a:close/>
                </a:path>
                <a:path w="310515" h="313689">
                  <a:moveTo>
                    <a:pt x="310286" y="165735"/>
                  </a:moveTo>
                  <a:lnTo>
                    <a:pt x="307771" y="161226"/>
                  </a:lnTo>
                  <a:lnTo>
                    <a:pt x="303441" y="159981"/>
                  </a:lnTo>
                  <a:lnTo>
                    <a:pt x="280530" y="159981"/>
                  </a:lnTo>
                  <a:lnTo>
                    <a:pt x="277812" y="160756"/>
                  </a:lnTo>
                  <a:lnTo>
                    <a:pt x="275691" y="162877"/>
                  </a:lnTo>
                  <a:lnTo>
                    <a:pt x="273685" y="169926"/>
                  </a:lnTo>
                  <a:lnTo>
                    <a:pt x="276199" y="174447"/>
                  </a:lnTo>
                  <a:lnTo>
                    <a:pt x="280530" y="175679"/>
                  </a:lnTo>
                  <a:lnTo>
                    <a:pt x="303123" y="175679"/>
                  </a:lnTo>
                  <a:lnTo>
                    <a:pt x="303441" y="175679"/>
                  </a:lnTo>
                  <a:lnTo>
                    <a:pt x="306146" y="174904"/>
                  </a:lnTo>
                  <a:lnTo>
                    <a:pt x="308267" y="172783"/>
                  </a:lnTo>
                  <a:lnTo>
                    <a:pt x="310286" y="16573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2" name="object 152"/>
          <p:cNvGrpSpPr/>
          <p:nvPr/>
        </p:nvGrpSpPr>
        <p:grpSpPr>
          <a:xfrm>
            <a:off x="9561310" y="7111689"/>
            <a:ext cx="591820" cy="591820"/>
            <a:chOff x="9561310" y="7111689"/>
            <a:chExt cx="591820" cy="591820"/>
          </a:xfrm>
        </p:grpSpPr>
        <p:sp>
          <p:nvSpPr>
            <p:cNvPr id="153" name="object 153"/>
            <p:cNvSpPr/>
            <p:nvPr/>
          </p:nvSpPr>
          <p:spPr>
            <a:xfrm>
              <a:off x="9561310" y="7111689"/>
              <a:ext cx="591820" cy="591820"/>
            </a:xfrm>
            <a:custGeom>
              <a:avLst/>
              <a:gdLst/>
              <a:ahLst/>
              <a:cxnLst/>
              <a:rect l="l" t="t" r="r" b="b"/>
              <a:pathLst>
                <a:path w="591820" h="591820">
                  <a:moveTo>
                    <a:pt x="295808" y="0"/>
                  </a:moveTo>
                  <a:lnTo>
                    <a:pt x="247826" y="3871"/>
                  </a:lnTo>
                  <a:lnTo>
                    <a:pt x="202309" y="15080"/>
                  </a:lnTo>
                  <a:lnTo>
                    <a:pt x="159866" y="33017"/>
                  </a:lnTo>
                  <a:lnTo>
                    <a:pt x="121106" y="57073"/>
                  </a:lnTo>
                  <a:lnTo>
                    <a:pt x="86639" y="86639"/>
                  </a:lnTo>
                  <a:lnTo>
                    <a:pt x="57073" y="121106"/>
                  </a:lnTo>
                  <a:lnTo>
                    <a:pt x="33017" y="159866"/>
                  </a:lnTo>
                  <a:lnTo>
                    <a:pt x="15080" y="202309"/>
                  </a:lnTo>
                  <a:lnTo>
                    <a:pt x="3871" y="247826"/>
                  </a:lnTo>
                  <a:lnTo>
                    <a:pt x="0" y="295808"/>
                  </a:lnTo>
                  <a:lnTo>
                    <a:pt x="3871" y="343787"/>
                  </a:lnTo>
                  <a:lnTo>
                    <a:pt x="15080" y="389301"/>
                  </a:lnTo>
                  <a:lnTo>
                    <a:pt x="33017" y="431742"/>
                  </a:lnTo>
                  <a:lnTo>
                    <a:pt x="57073" y="470500"/>
                  </a:lnTo>
                  <a:lnTo>
                    <a:pt x="86639" y="504966"/>
                  </a:lnTo>
                  <a:lnTo>
                    <a:pt x="121106" y="534531"/>
                  </a:lnTo>
                  <a:lnTo>
                    <a:pt x="159866" y="558587"/>
                  </a:lnTo>
                  <a:lnTo>
                    <a:pt x="202309" y="576523"/>
                  </a:lnTo>
                  <a:lnTo>
                    <a:pt x="247826" y="587732"/>
                  </a:lnTo>
                  <a:lnTo>
                    <a:pt x="295808" y="591604"/>
                  </a:lnTo>
                  <a:lnTo>
                    <a:pt x="343790" y="587732"/>
                  </a:lnTo>
                  <a:lnTo>
                    <a:pt x="389307" y="576523"/>
                  </a:lnTo>
                  <a:lnTo>
                    <a:pt x="431750" y="558587"/>
                  </a:lnTo>
                  <a:lnTo>
                    <a:pt x="470510" y="534531"/>
                  </a:lnTo>
                  <a:lnTo>
                    <a:pt x="504977" y="504966"/>
                  </a:lnTo>
                  <a:lnTo>
                    <a:pt x="534543" y="470500"/>
                  </a:lnTo>
                  <a:lnTo>
                    <a:pt x="558599" y="431742"/>
                  </a:lnTo>
                  <a:lnTo>
                    <a:pt x="576536" y="389301"/>
                  </a:lnTo>
                  <a:lnTo>
                    <a:pt x="587745" y="343787"/>
                  </a:lnTo>
                  <a:lnTo>
                    <a:pt x="591616" y="295808"/>
                  </a:lnTo>
                  <a:lnTo>
                    <a:pt x="587745" y="247826"/>
                  </a:lnTo>
                  <a:lnTo>
                    <a:pt x="576536" y="202309"/>
                  </a:lnTo>
                  <a:lnTo>
                    <a:pt x="558599" y="159866"/>
                  </a:lnTo>
                  <a:lnTo>
                    <a:pt x="534543" y="121106"/>
                  </a:lnTo>
                  <a:lnTo>
                    <a:pt x="504977" y="86639"/>
                  </a:lnTo>
                  <a:lnTo>
                    <a:pt x="470510" y="57073"/>
                  </a:lnTo>
                  <a:lnTo>
                    <a:pt x="431750" y="33017"/>
                  </a:lnTo>
                  <a:lnTo>
                    <a:pt x="389307" y="15080"/>
                  </a:lnTo>
                  <a:lnTo>
                    <a:pt x="343790" y="3871"/>
                  </a:lnTo>
                  <a:lnTo>
                    <a:pt x="295808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9769240" y="7227028"/>
              <a:ext cx="175907" cy="37803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5" name="object 155"/>
          <p:cNvGrpSpPr/>
          <p:nvPr/>
        </p:nvGrpSpPr>
        <p:grpSpPr>
          <a:xfrm>
            <a:off x="9514117" y="9462124"/>
            <a:ext cx="591820" cy="591820"/>
            <a:chOff x="9514117" y="9462124"/>
            <a:chExt cx="591820" cy="591820"/>
          </a:xfrm>
        </p:grpSpPr>
        <p:sp>
          <p:nvSpPr>
            <p:cNvPr id="156" name="object 156"/>
            <p:cNvSpPr/>
            <p:nvPr/>
          </p:nvSpPr>
          <p:spPr>
            <a:xfrm>
              <a:off x="9514117" y="9462124"/>
              <a:ext cx="591820" cy="591820"/>
            </a:xfrm>
            <a:custGeom>
              <a:avLst/>
              <a:gdLst/>
              <a:ahLst/>
              <a:cxnLst/>
              <a:rect l="l" t="t" r="r" b="b"/>
              <a:pathLst>
                <a:path w="591820" h="591820">
                  <a:moveTo>
                    <a:pt x="295808" y="0"/>
                  </a:moveTo>
                  <a:lnTo>
                    <a:pt x="247826" y="3871"/>
                  </a:lnTo>
                  <a:lnTo>
                    <a:pt x="202309" y="15080"/>
                  </a:lnTo>
                  <a:lnTo>
                    <a:pt x="159866" y="33017"/>
                  </a:lnTo>
                  <a:lnTo>
                    <a:pt x="121106" y="57073"/>
                  </a:lnTo>
                  <a:lnTo>
                    <a:pt x="86639" y="86639"/>
                  </a:lnTo>
                  <a:lnTo>
                    <a:pt x="57073" y="121106"/>
                  </a:lnTo>
                  <a:lnTo>
                    <a:pt x="33017" y="159866"/>
                  </a:lnTo>
                  <a:lnTo>
                    <a:pt x="15080" y="202309"/>
                  </a:lnTo>
                  <a:lnTo>
                    <a:pt x="3871" y="247826"/>
                  </a:lnTo>
                  <a:lnTo>
                    <a:pt x="0" y="295808"/>
                  </a:lnTo>
                  <a:lnTo>
                    <a:pt x="3871" y="343787"/>
                  </a:lnTo>
                  <a:lnTo>
                    <a:pt x="15080" y="389301"/>
                  </a:lnTo>
                  <a:lnTo>
                    <a:pt x="33017" y="431742"/>
                  </a:lnTo>
                  <a:lnTo>
                    <a:pt x="57073" y="470500"/>
                  </a:lnTo>
                  <a:lnTo>
                    <a:pt x="86639" y="504966"/>
                  </a:lnTo>
                  <a:lnTo>
                    <a:pt x="121106" y="534531"/>
                  </a:lnTo>
                  <a:lnTo>
                    <a:pt x="159866" y="558587"/>
                  </a:lnTo>
                  <a:lnTo>
                    <a:pt x="202309" y="576523"/>
                  </a:lnTo>
                  <a:lnTo>
                    <a:pt x="247826" y="587732"/>
                  </a:lnTo>
                  <a:lnTo>
                    <a:pt x="295808" y="591604"/>
                  </a:lnTo>
                  <a:lnTo>
                    <a:pt x="343790" y="587732"/>
                  </a:lnTo>
                  <a:lnTo>
                    <a:pt x="389307" y="576523"/>
                  </a:lnTo>
                  <a:lnTo>
                    <a:pt x="431750" y="558587"/>
                  </a:lnTo>
                  <a:lnTo>
                    <a:pt x="470510" y="534531"/>
                  </a:lnTo>
                  <a:lnTo>
                    <a:pt x="504977" y="504966"/>
                  </a:lnTo>
                  <a:lnTo>
                    <a:pt x="534543" y="470500"/>
                  </a:lnTo>
                  <a:lnTo>
                    <a:pt x="558599" y="431742"/>
                  </a:lnTo>
                  <a:lnTo>
                    <a:pt x="576536" y="389301"/>
                  </a:lnTo>
                  <a:lnTo>
                    <a:pt x="587745" y="343787"/>
                  </a:lnTo>
                  <a:lnTo>
                    <a:pt x="591616" y="295808"/>
                  </a:lnTo>
                  <a:lnTo>
                    <a:pt x="587745" y="247826"/>
                  </a:lnTo>
                  <a:lnTo>
                    <a:pt x="576536" y="202309"/>
                  </a:lnTo>
                  <a:lnTo>
                    <a:pt x="558599" y="159866"/>
                  </a:lnTo>
                  <a:lnTo>
                    <a:pt x="534543" y="121106"/>
                  </a:lnTo>
                  <a:lnTo>
                    <a:pt x="504977" y="86639"/>
                  </a:lnTo>
                  <a:lnTo>
                    <a:pt x="470510" y="57073"/>
                  </a:lnTo>
                  <a:lnTo>
                    <a:pt x="431750" y="33017"/>
                  </a:lnTo>
                  <a:lnTo>
                    <a:pt x="389307" y="15080"/>
                  </a:lnTo>
                  <a:lnTo>
                    <a:pt x="343790" y="3871"/>
                  </a:lnTo>
                  <a:lnTo>
                    <a:pt x="295808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9722048" y="9577463"/>
              <a:ext cx="175907" cy="37803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8" name="object 158"/>
          <p:cNvGrpSpPr/>
          <p:nvPr/>
        </p:nvGrpSpPr>
        <p:grpSpPr>
          <a:xfrm>
            <a:off x="10421386" y="7149899"/>
            <a:ext cx="50800" cy="515620"/>
            <a:chOff x="10421386" y="7149899"/>
            <a:chExt cx="50800" cy="515620"/>
          </a:xfrm>
        </p:grpSpPr>
        <p:sp>
          <p:nvSpPr>
            <p:cNvPr id="159" name="object 159"/>
            <p:cNvSpPr/>
            <p:nvPr/>
          </p:nvSpPr>
          <p:spPr>
            <a:xfrm>
              <a:off x="10425709" y="7154214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10425704" y="7154217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10425709" y="7262177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10425704" y="7262181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10425709" y="7477950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10425704" y="7477952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10425709" y="7585913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10425704" y="7585916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10425709" y="7369987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10425704" y="7369988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9" name="object 169"/>
          <p:cNvGrpSpPr/>
          <p:nvPr/>
        </p:nvGrpSpPr>
        <p:grpSpPr>
          <a:xfrm>
            <a:off x="10641552" y="7149899"/>
            <a:ext cx="50800" cy="515620"/>
            <a:chOff x="10641552" y="7149899"/>
            <a:chExt cx="50800" cy="515620"/>
          </a:xfrm>
        </p:grpSpPr>
        <p:sp>
          <p:nvSpPr>
            <p:cNvPr id="170" name="object 170"/>
            <p:cNvSpPr/>
            <p:nvPr/>
          </p:nvSpPr>
          <p:spPr>
            <a:xfrm>
              <a:off x="10645876" y="7154214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10645870" y="7154217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10645876" y="7262177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10645870" y="7262181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10645876" y="7477950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10645870" y="7477952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10645876" y="7369987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10645870" y="7369988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10645876" y="7585913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10645870" y="7585916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0" name="object 180"/>
          <p:cNvGrpSpPr/>
          <p:nvPr/>
        </p:nvGrpSpPr>
        <p:grpSpPr>
          <a:xfrm>
            <a:off x="10861718" y="7149899"/>
            <a:ext cx="50800" cy="515620"/>
            <a:chOff x="10861718" y="7149899"/>
            <a:chExt cx="50800" cy="515620"/>
          </a:xfrm>
        </p:grpSpPr>
        <p:sp>
          <p:nvSpPr>
            <p:cNvPr id="181" name="object 181"/>
            <p:cNvSpPr/>
            <p:nvPr/>
          </p:nvSpPr>
          <p:spPr>
            <a:xfrm>
              <a:off x="10866031" y="7154214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10866036" y="7154217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10866031" y="7262177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10866036" y="7262181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10866031" y="7477950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10866036" y="7477952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10866031" y="7369987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10866036" y="7369988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10866031" y="7585913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10866036" y="7585916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1" name="object 191"/>
          <p:cNvGrpSpPr/>
          <p:nvPr/>
        </p:nvGrpSpPr>
        <p:grpSpPr>
          <a:xfrm>
            <a:off x="10531548" y="7149899"/>
            <a:ext cx="50800" cy="515620"/>
            <a:chOff x="10531548" y="7149899"/>
            <a:chExt cx="50800" cy="515620"/>
          </a:xfrm>
        </p:grpSpPr>
        <p:sp>
          <p:nvSpPr>
            <p:cNvPr id="192" name="object 192"/>
            <p:cNvSpPr/>
            <p:nvPr/>
          </p:nvSpPr>
          <p:spPr>
            <a:xfrm>
              <a:off x="10535869" y="7585913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10535866" y="7585916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10535869" y="7154214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10535866" y="7154217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10535869" y="7262177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10535866" y="7262181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10535869" y="7369987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10535866" y="7369988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10535869" y="7477950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10535866" y="7477952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02" name="object 202"/>
          <p:cNvGrpSpPr/>
          <p:nvPr/>
        </p:nvGrpSpPr>
        <p:grpSpPr>
          <a:xfrm>
            <a:off x="10751713" y="7149899"/>
            <a:ext cx="50800" cy="515620"/>
            <a:chOff x="10751713" y="7149899"/>
            <a:chExt cx="50800" cy="515620"/>
          </a:xfrm>
        </p:grpSpPr>
        <p:sp>
          <p:nvSpPr>
            <p:cNvPr id="203" name="object 203"/>
            <p:cNvSpPr/>
            <p:nvPr/>
          </p:nvSpPr>
          <p:spPr>
            <a:xfrm>
              <a:off x="10756036" y="7154214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10756031" y="7154217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10756036" y="7262177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10756031" y="7262181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7"/>
            <p:cNvSpPr/>
            <p:nvPr/>
          </p:nvSpPr>
          <p:spPr>
            <a:xfrm>
              <a:off x="10756036" y="7369987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10756031" y="7369988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10756036" y="7477950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10756031" y="7477952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10756036" y="7585913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41744" y="0"/>
                  </a:moveTo>
                  <a:lnTo>
                    <a:pt x="0" y="0"/>
                  </a:lnTo>
                  <a:lnTo>
                    <a:pt x="0" y="74853"/>
                  </a:lnTo>
                  <a:lnTo>
                    <a:pt x="41744" y="74853"/>
                  </a:lnTo>
                  <a:lnTo>
                    <a:pt x="4174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10756031" y="7585916"/>
              <a:ext cx="41910" cy="74930"/>
            </a:xfrm>
            <a:custGeom>
              <a:avLst/>
              <a:gdLst/>
              <a:ahLst/>
              <a:cxnLst/>
              <a:rect l="l" t="t" r="r" b="b"/>
              <a:pathLst>
                <a:path w="41909" h="74929">
                  <a:moveTo>
                    <a:pt x="0" y="0"/>
                  </a:moveTo>
                  <a:lnTo>
                    <a:pt x="41744" y="0"/>
                  </a:lnTo>
                  <a:lnTo>
                    <a:pt x="41744" y="74853"/>
                  </a:lnTo>
                  <a:lnTo>
                    <a:pt x="0" y="74853"/>
                  </a:lnTo>
                  <a:lnTo>
                    <a:pt x="0" y="0"/>
                  </a:lnTo>
                  <a:close/>
                </a:path>
              </a:pathLst>
            </a:custGeom>
            <a:ln w="863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3" name="object 213"/>
          <p:cNvSpPr/>
          <p:nvPr/>
        </p:nvSpPr>
        <p:spPr>
          <a:xfrm>
            <a:off x="10377182" y="9504654"/>
            <a:ext cx="41910" cy="506730"/>
          </a:xfrm>
          <a:custGeom>
            <a:avLst/>
            <a:gdLst/>
            <a:ahLst/>
            <a:cxnLst/>
            <a:rect l="l" t="t" r="r" b="b"/>
            <a:pathLst>
              <a:path w="41909" h="506729">
                <a:moveTo>
                  <a:pt x="41744" y="431698"/>
                </a:moveTo>
                <a:lnTo>
                  <a:pt x="0" y="431698"/>
                </a:lnTo>
                <a:lnTo>
                  <a:pt x="0" y="506552"/>
                </a:lnTo>
                <a:lnTo>
                  <a:pt x="41744" y="506552"/>
                </a:lnTo>
                <a:lnTo>
                  <a:pt x="41744" y="431698"/>
                </a:lnTo>
                <a:close/>
              </a:path>
              <a:path w="41909" h="506729">
                <a:moveTo>
                  <a:pt x="41744" y="323735"/>
                </a:moveTo>
                <a:lnTo>
                  <a:pt x="0" y="323735"/>
                </a:lnTo>
                <a:lnTo>
                  <a:pt x="0" y="398589"/>
                </a:lnTo>
                <a:lnTo>
                  <a:pt x="41744" y="398589"/>
                </a:lnTo>
                <a:lnTo>
                  <a:pt x="41744" y="323735"/>
                </a:lnTo>
                <a:close/>
              </a:path>
              <a:path w="41909" h="506729">
                <a:moveTo>
                  <a:pt x="41744" y="215773"/>
                </a:moveTo>
                <a:lnTo>
                  <a:pt x="0" y="215773"/>
                </a:lnTo>
                <a:lnTo>
                  <a:pt x="0" y="290626"/>
                </a:lnTo>
                <a:lnTo>
                  <a:pt x="41744" y="290626"/>
                </a:lnTo>
                <a:lnTo>
                  <a:pt x="41744" y="215773"/>
                </a:lnTo>
                <a:close/>
              </a:path>
              <a:path w="41909" h="506729">
                <a:moveTo>
                  <a:pt x="41744" y="107962"/>
                </a:moveTo>
                <a:lnTo>
                  <a:pt x="0" y="107962"/>
                </a:lnTo>
                <a:lnTo>
                  <a:pt x="0" y="182816"/>
                </a:lnTo>
                <a:lnTo>
                  <a:pt x="41744" y="182816"/>
                </a:lnTo>
                <a:lnTo>
                  <a:pt x="41744" y="107962"/>
                </a:lnTo>
                <a:close/>
              </a:path>
              <a:path w="41909" h="506729">
                <a:moveTo>
                  <a:pt x="41744" y="0"/>
                </a:moveTo>
                <a:lnTo>
                  <a:pt x="0" y="0"/>
                </a:lnTo>
                <a:lnTo>
                  <a:pt x="0" y="74866"/>
                </a:lnTo>
                <a:lnTo>
                  <a:pt x="41744" y="74866"/>
                </a:lnTo>
                <a:lnTo>
                  <a:pt x="41744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10597350" y="9504654"/>
            <a:ext cx="41910" cy="506730"/>
          </a:xfrm>
          <a:custGeom>
            <a:avLst/>
            <a:gdLst/>
            <a:ahLst/>
            <a:cxnLst/>
            <a:rect l="l" t="t" r="r" b="b"/>
            <a:pathLst>
              <a:path w="41909" h="506729">
                <a:moveTo>
                  <a:pt x="41744" y="431698"/>
                </a:moveTo>
                <a:lnTo>
                  <a:pt x="0" y="431698"/>
                </a:lnTo>
                <a:lnTo>
                  <a:pt x="0" y="506552"/>
                </a:lnTo>
                <a:lnTo>
                  <a:pt x="41744" y="506552"/>
                </a:lnTo>
                <a:lnTo>
                  <a:pt x="41744" y="431698"/>
                </a:lnTo>
                <a:close/>
              </a:path>
              <a:path w="41909" h="506729">
                <a:moveTo>
                  <a:pt x="41744" y="323735"/>
                </a:moveTo>
                <a:lnTo>
                  <a:pt x="0" y="323735"/>
                </a:lnTo>
                <a:lnTo>
                  <a:pt x="0" y="398589"/>
                </a:lnTo>
                <a:lnTo>
                  <a:pt x="41744" y="398589"/>
                </a:lnTo>
                <a:lnTo>
                  <a:pt x="41744" y="323735"/>
                </a:lnTo>
                <a:close/>
              </a:path>
              <a:path w="41909" h="506729">
                <a:moveTo>
                  <a:pt x="41744" y="215773"/>
                </a:moveTo>
                <a:lnTo>
                  <a:pt x="0" y="215773"/>
                </a:lnTo>
                <a:lnTo>
                  <a:pt x="0" y="290626"/>
                </a:lnTo>
                <a:lnTo>
                  <a:pt x="41744" y="290626"/>
                </a:lnTo>
                <a:lnTo>
                  <a:pt x="41744" y="215773"/>
                </a:lnTo>
                <a:close/>
              </a:path>
              <a:path w="41909" h="506729">
                <a:moveTo>
                  <a:pt x="41744" y="107962"/>
                </a:moveTo>
                <a:lnTo>
                  <a:pt x="0" y="107962"/>
                </a:lnTo>
                <a:lnTo>
                  <a:pt x="0" y="182816"/>
                </a:lnTo>
                <a:lnTo>
                  <a:pt x="41744" y="182816"/>
                </a:lnTo>
                <a:lnTo>
                  <a:pt x="41744" y="107962"/>
                </a:lnTo>
                <a:close/>
              </a:path>
              <a:path w="41909" h="506729">
                <a:moveTo>
                  <a:pt x="41744" y="0"/>
                </a:moveTo>
                <a:lnTo>
                  <a:pt x="0" y="0"/>
                </a:lnTo>
                <a:lnTo>
                  <a:pt x="0" y="74866"/>
                </a:lnTo>
                <a:lnTo>
                  <a:pt x="41744" y="74866"/>
                </a:lnTo>
                <a:lnTo>
                  <a:pt x="41744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10817517" y="9504654"/>
            <a:ext cx="41910" cy="506730"/>
          </a:xfrm>
          <a:custGeom>
            <a:avLst/>
            <a:gdLst/>
            <a:ahLst/>
            <a:cxnLst/>
            <a:rect l="l" t="t" r="r" b="b"/>
            <a:pathLst>
              <a:path w="41909" h="506729">
                <a:moveTo>
                  <a:pt x="41744" y="431698"/>
                </a:moveTo>
                <a:lnTo>
                  <a:pt x="0" y="431698"/>
                </a:lnTo>
                <a:lnTo>
                  <a:pt x="0" y="506552"/>
                </a:lnTo>
                <a:lnTo>
                  <a:pt x="41744" y="506552"/>
                </a:lnTo>
                <a:lnTo>
                  <a:pt x="41744" y="431698"/>
                </a:lnTo>
                <a:close/>
              </a:path>
              <a:path w="41909" h="506729">
                <a:moveTo>
                  <a:pt x="41744" y="323735"/>
                </a:moveTo>
                <a:lnTo>
                  <a:pt x="0" y="323735"/>
                </a:lnTo>
                <a:lnTo>
                  <a:pt x="0" y="398589"/>
                </a:lnTo>
                <a:lnTo>
                  <a:pt x="41744" y="398589"/>
                </a:lnTo>
                <a:lnTo>
                  <a:pt x="41744" y="323735"/>
                </a:lnTo>
                <a:close/>
              </a:path>
              <a:path w="41909" h="506729">
                <a:moveTo>
                  <a:pt x="41744" y="215773"/>
                </a:moveTo>
                <a:lnTo>
                  <a:pt x="0" y="215773"/>
                </a:lnTo>
                <a:lnTo>
                  <a:pt x="0" y="290626"/>
                </a:lnTo>
                <a:lnTo>
                  <a:pt x="41744" y="290626"/>
                </a:lnTo>
                <a:lnTo>
                  <a:pt x="41744" y="215773"/>
                </a:lnTo>
                <a:close/>
              </a:path>
              <a:path w="41909" h="506729">
                <a:moveTo>
                  <a:pt x="41744" y="107962"/>
                </a:moveTo>
                <a:lnTo>
                  <a:pt x="0" y="107962"/>
                </a:lnTo>
                <a:lnTo>
                  <a:pt x="0" y="182816"/>
                </a:lnTo>
                <a:lnTo>
                  <a:pt x="41744" y="182816"/>
                </a:lnTo>
                <a:lnTo>
                  <a:pt x="41744" y="107962"/>
                </a:lnTo>
                <a:close/>
              </a:path>
              <a:path w="41909" h="506729">
                <a:moveTo>
                  <a:pt x="41744" y="0"/>
                </a:moveTo>
                <a:lnTo>
                  <a:pt x="0" y="0"/>
                </a:lnTo>
                <a:lnTo>
                  <a:pt x="0" y="74866"/>
                </a:lnTo>
                <a:lnTo>
                  <a:pt x="41744" y="74866"/>
                </a:lnTo>
                <a:lnTo>
                  <a:pt x="41744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10487342" y="9504654"/>
            <a:ext cx="41910" cy="506730"/>
          </a:xfrm>
          <a:custGeom>
            <a:avLst/>
            <a:gdLst/>
            <a:ahLst/>
            <a:cxnLst/>
            <a:rect l="l" t="t" r="r" b="b"/>
            <a:pathLst>
              <a:path w="41909" h="506729">
                <a:moveTo>
                  <a:pt x="41744" y="431698"/>
                </a:moveTo>
                <a:lnTo>
                  <a:pt x="0" y="431698"/>
                </a:lnTo>
                <a:lnTo>
                  <a:pt x="0" y="506552"/>
                </a:lnTo>
                <a:lnTo>
                  <a:pt x="41744" y="506552"/>
                </a:lnTo>
                <a:lnTo>
                  <a:pt x="41744" y="431698"/>
                </a:lnTo>
                <a:close/>
              </a:path>
              <a:path w="41909" h="506729">
                <a:moveTo>
                  <a:pt x="41744" y="323735"/>
                </a:moveTo>
                <a:lnTo>
                  <a:pt x="0" y="323735"/>
                </a:lnTo>
                <a:lnTo>
                  <a:pt x="0" y="398589"/>
                </a:lnTo>
                <a:lnTo>
                  <a:pt x="41744" y="398589"/>
                </a:lnTo>
                <a:lnTo>
                  <a:pt x="41744" y="323735"/>
                </a:lnTo>
                <a:close/>
              </a:path>
              <a:path w="41909" h="506729">
                <a:moveTo>
                  <a:pt x="41744" y="215773"/>
                </a:moveTo>
                <a:lnTo>
                  <a:pt x="0" y="215773"/>
                </a:lnTo>
                <a:lnTo>
                  <a:pt x="0" y="290626"/>
                </a:lnTo>
                <a:lnTo>
                  <a:pt x="41744" y="290626"/>
                </a:lnTo>
                <a:lnTo>
                  <a:pt x="41744" y="215773"/>
                </a:lnTo>
                <a:close/>
              </a:path>
              <a:path w="41909" h="506729">
                <a:moveTo>
                  <a:pt x="41744" y="107962"/>
                </a:moveTo>
                <a:lnTo>
                  <a:pt x="0" y="107962"/>
                </a:lnTo>
                <a:lnTo>
                  <a:pt x="0" y="182816"/>
                </a:lnTo>
                <a:lnTo>
                  <a:pt x="41744" y="182816"/>
                </a:lnTo>
                <a:lnTo>
                  <a:pt x="41744" y="107962"/>
                </a:lnTo>
                <a:close/>
              </a:path>
              <a:path w="41909" h="506729">
                <a:moveTo>
                  <a:pt x="41744" y="0"/>
                </a:moveTo>
                <a:lnTo>
                  <a:pt x="0" y="0"/>
                </a:lnTo>
                <a:lnTo>
                  <a:pt x="0" y="74866"/>
                </a:lnTo>
                <a:lnTo>
                  <a:pt x="41744" y="74866"/>
                </a:lnTo>
                <a:lnTo>
                  <a:pt x="41744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10707509" y="9504654"/>
            <a:ext cx="41910" cy="506730"/>
          </a:xfrm>
          <a:custGeom>
            <a:avLst/>
            <a:gdLst/>
            <a:ahLst/>
            <a:cxnLst/>
            <a:rect l="l" t="t" r="r" b="b"/>
            <a:pathLst>
              <a:path w="41909" h="506729">
                <a:moveTo>
                  <a:pt x="41744" y="431698"/>
                </a:moveTo>
                <a:lnTo>
                  <a:pt x="0" y="431698"/>
                </a:lnTo>
                <a:lnTo>
                  <a:pt x="0" y="506552"/>
                </a:lnTo>
                <a:lnTo>
                  <a:pt x="41744" y="506552"/>
                </a:lnTo>
                <a:lnTo>
                  <a:pt x="41744" y="431698"/>
                </a:lnTo>
                <a:close/>
              </a:path>
              <a:path w="41909" h="506729">
                <a:moveTo>
                  <a:pt x="41744" y="323735"/>
                </a:moveTo>
                <a:lnTo>
                  <a:pt x="0" y="323735"/>
                </a:lnTo>
                <a:lnTo>
                  <a:pt x="0" y="398589"/>
                </a:lnTo>
                <a:lnTo>
                  <a:pt x="41744" y="398589"/>
                </a:lnTo>
                <a:lnTo>
                  <a:pt x="41744" y="323735"/>
                </a:lnTo>
                <a:close/>
              </a:path>
              <a:path w="41909" h="506729">
                <a:moveTo>
                  <a:pt x="41744" y="215773"/>
                </a:moveTo>
                <a:lnTo>
                  <a:pt x="0" y="215773"/>
                </a:lnTo>
                <a:lnTo>
                  <a:pt x="0" y="290626"/>
                </a:lnTo>
                <a:lnTo>
                  <a:pt x="41744" y="290626"/>
                </a:lnTo>
                <a:lnTo>
                  <a:pt x="41744" y="215773"/>
                </a:lnTo>
                <a:close/>
              </a:path>
              <a:path w="41909" h="506729">
                <a:moveTo>
                  <a:pt x="41744" y="107962"/>
                </a:moveTo>
                <a:lnTo>
                  <a:pt x="0" y="107962"/>
                </a:lnTo>
                <a:lnTo>
                  <a:pt x="0" y="182816"/>
                </a:lnTo>
                <a:lnTo>
                  <a:pt x="41744" y="182816"/>
                </a:lnTo>
                <a:lnTo>
                  <a:pt x="41744" y="107962"/>
                </a:lnTo>
                <a:close/>
              </a:path>
              <a:path w="41909" h="506729">
                <a:moveTo>
                  <a:pt x="41744" y="0"/>
                </a:moveTo>
                <a:lnTo>
                  <a:pt x="0" y="0"/>
                </a:lnTo>
                <a:lnTo>
                  <a:pt x="0" y="74866"/>
                </a:lnTo>
                <a:lnTo>
                  <a:pt x="41744" y="74866"/>
                </a:lnTo>
                <a:lnTo>
                  <a:pt x="41744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 txBox="1"/>
          <p:nvPr/>
        </p:nvSpPr>
        <p:spPr>
          <a:xfrm>
            <a:off x="9448800" y="8724900"/>
            <a:ext cx="17830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5" dirty="0">
                <a:latin typeface="Roboto"/>
                <a:cs typeface="Roboto"/>
              </a:rPr>
              <a:t>Tagesmodus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219" name="object 219"/>
          <p:cNvSpPr txBox="1"/>
          <p:nvPr/>
        </p:nvSpPr>
        <p:spPr>
          <a:xfrm>
            <a:off x="3441801" y="10462259"/>
            <a:ext cx="5375275" cy="9398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sz="2400" spc="-10" dirty="0">
                <a:latin typeface="Roboto"/>
                <a:cs typeface="Roboto"/>
              </a:rPr>
              <a:t>Wechsel </a:t>
            </a:r>
            <a:r>
              <a:rPr sz="2400" dirty="0">
                <a:latin typeface="Roboto"/>
                <a:cs typeface="Roboto"/>
              </a:rPr>
              <a:t>zum Nachtmodus </a:t>
            </a:r>
            <a:r>
              <a:rPr sz="2400" spc="-5" dirty="0">
                <a:latin typeface="Roboto"/>
                <a:cs typeface="Roboto"/>
              </a:rPr>
              <a:t>und</a:t>
            </a:r>
            <a:r>
              <a:rPr sz="2400" spc="-35" dirty="0">
                <a:latin typeface="Roboto"/>
                <a:cs typeface="Roboto"/>
              </a:rPr>
              <a:t> </a:t>
            </a:r>
            <a:r>
              <a:rPr sz="2400" spc="-10" dirty="0">
                <a:latin typeface="Roboto"/>
                <a:cs typeface="Roboto"/>
              </a:rPr>
              <a:t>Aufnah-</a:t>
            </a:r>
            <a:endParaRPr sz="24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spc="-5" dirty="0">
                <a:latin typeface="Roboto"/>
                <a:cs typeface="Roboto"/>
              </a:rPr>
              <a:t>me </a:t>
            </a:r>
            <a:r>
              <a:rPr sz="2400" dirty="0">
                <a:latin typeface="Roboto"/>
                <a:cs typeface="Roboto"/>
              </a:rPr>
              <a:t>der aktuellen</a:t>
            </a:r>
            <a:r>
              <a:rPr sz="2400" spc="-1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Helligkeit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220" name="object 220"/>
          <p:cNvSpPr txBox="1"/>
          <p:nvPr/>
        </p:nvSpPr>
        <p:spPr>
          <a:xfrm>
            <a:off x="3441801" y="11833859"/>
            <a:ext cx="5379720" cy="939800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sz="2400" spc="-10" dirty="0">
                <a:latin typeface="Roboto"/>
                <a:cs typeface="Roboto"/>
              </a:rPr>
              <a:t>Wechsel </a:t>
            </a:r>
            <a:r>
              <a:rPr sz="2400" dirty="0">
                <a:latin typeface="Roboto"/>
                <a:cs typeface="Roboto"/>
              </a:rPr>
              <a:t>zum </a:t>
            </a:r>
            <a:r>
              <a:rPr sz="2400" spc="-15" dirty="0">
                <a:latin typeface="Roboto"/>
                <a:cs typeface="Roboto"/>
              </a:rPr>
              <a:t>Tagesmodus </a:t>
            </a:r>
            <a:r>
              <a:rPr sz="2400" spc="-5" dirty="0">
                <a:latin typeface="Roboto"/>
                <a:cs typeface="Roboto"/>
              </a:rPr>
              <a:t>und</a:t>
            </a:r>
            <a:r>
              <a:rPr sz="2400" spc="-50" dirty="0">
                <a:latin typeface="Roboto"/>
                <a:cs typeface="Roboto"/>
              </a:rPr>
              <a:t> </a:t>
            </a:r>
            <a:r>
              <a:rPr sz="2400" spc="-10" dirty="0">
                <a:latin typeface="Roboto"/>
                <a:cs typeface="Roboto"/>
              </a:rPr>
              <a:t>Aufnah-</a:t>
            </a:r>
            <a:endParaRPr sz="24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spc="-5" dirty="0">
                <a:latin typeface="Roboto"/>
                <a:cs typeface="Roboto"/>
              </a:rPr>
              <a:t>me </a:t>
            </a:r>
            <a:r>
              <a:rPr sz="2400" dirty="0">
                <a:latin typeface="Roboto"/>
                <a:cs typeface="Roboto"/>
              </a:rPr>
              <a:t>der aktuellen</a:t>
            </a:r>
            <a:r>
              <a:rPr sz="2400" spc="-1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Helligkeit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221" name="object 221"/>
          <p:cNvSpPr txBox="1"/>
          <p:nvPr/>
        </p:nvSpPr>
        <p:spPr>
          <a:xfrm>
            <a:off x="1298752" y="9639300"/>
            <a:ext cx="59632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latin typeface="Roboto"/>
                <a:cs typeface="Roboto"/>
              </a:rPr>
              <a:t>Wechsel </a:t>
            </a:r>
            <a:r>
              <a:rPr sz="2400" b="1" dirty="0">
                <a:latin typeface="Roboto"/>
                <a:cs typeface="Roboto"/>
              </a:rPr>
              <a:t>zwischen </a:t>
            </a:r>
            <a:r>
              <a:rPr sz="2400" b="1" spc="-40" dirty="0">
                <a:latin typeface="Roboto"/>
                <a:cs typeface="Roboto"/>
              </a:rPr>
              <a:t>Tages- </a:t>
            </a:r>
            <a:r>
              <a:rPr sz="2400" b="1" dirty="0">
                <a:latin typeface="Roboto"/>
                <a:cs typeface="Roboto"/>
              </a:rPr>
              <a:t>und</a:t>
            </a:r>
            <a:r>
              <a:rPr sz="2400" b="1" spc="-80" dirty="0">
                <a:latin typeface="Roboto"/>
                <a:cs typeface="Roboto"/>
              </a:rPr>
              <a:t> </a:t>
            </a:r>
            <a:r>
              <a:rPr sz="2400" b="1" spc="-5" dirty="0">
                <a:latin typeface="Roboto"/>
                <a:cs typeface="Roboto"/>
              </a:rPr>
              <a:t>Nachtmodus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222" name="object 222"/>
          <p:cNvSpPr txBox="1"/>
          <p:nvPr/>
        </p:nvSpPr>
        <p:spPr>
          <a:xfrm>
            <a:off x="9449104" y="3238500"/>
            <a:ext cx="7075170" cy="3591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51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Roboto"/>
                <a:cs typeface="Roboto"/>
              </a:rPr>
              <a:t>Auswahl der </a:t>
            </a:r>
            <a:r>
              <a:rPr sz="2400" b="1" spc="-10" dirty="0">
                <a:latin typeface="Roboto"/>
                <a:cs typeface="Roboto"/>
              </a:rPr>
              <a:t>Helligkeitstoleranz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950">
              <a:latin typeface="Roboto"/>
              <a:cs typeface="Roboto"/>
            </a:endParaRPr>
          </a:p>
          <a:p>
            <a:pPr marL="2214245" marR="912494">
              <a:lnSpc>
                <a:spcPct val="125000"/>
              </a:lnSpc>
              <a:spcBef>
                <a:spcPts val="5"/>
              </a:spcBef>
            </a:pPr>
            <a:r>
              <a:rPr sz="2400" dirty="0">
                <a:latin typeface="Roboto"/>
                <a:cs typeface="Roboto"/>
              </a:rPr>
              <a:t>Wert erhöhen </a:t>
            </a:r>
            <a:r>
              <a:rPr sz="2400" spc="-5" dirty="0">
                <a:latin typeface="Roboto"/>
                <a:cs typeface="Roboto"/>
              </a:rPr>
              <a:t>oder verringern  </a:t>
            </a:r>
            <a:r>
              <a:rPr sz="2400" dirty="0">
                <a:latin typeface="Roboto"/>
                <a:cs typeface="Roboto"/>
              </a:rPr>
              <a:t>(in</a:t>
            </a:r>
            <a:r>
              <a:rPr sz="2400" spc="-5" dirty="0">
                <a:latin typeface="Roboto"/>
                <a:cs typeface="Roboto"/>
              </a:rPr>
              <a:t> </a:t>
            </a:r>
            <a:r>
              <a:rPr sz="2400" spc="-10" dirty="0">
                <a:latin typeface="Roboto"/>
                <a:cs typeface="Roboto"/>
              </a:rPr>
              <a:t>Prozent)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2214245">
              <a:lnSpc>
                <a:spcPct val="100000"/>
              </a:lnSpc>
            </a:pPr>
            <a:r>
              <a:rPr sz="2400" dirty="0">
                <a:latin typeface="Roboto"/>
                <a:cs typeface="Roboto"/>
              </a:rPr>
              <a:t>Wert </a:t>
            </a:r>
            <a:r>
              <a:rPr sz="2400" spc="-5" dirty="0">
                <a:latin typeface="Roboto"/>
                <a:cs typeface="Roboto"/>
              </a:rPr>
              <a:t>bestätigen und Licht</a:t>
            </a:r>
            <a:r>
              <a:rPr sz="2400" spc="-5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aktivieren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</a:pPr>
            <a:endParaRPr sz="36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</a:pPr>
            <a:r>
              <a:rPr sz="2400" b="1" spc="-5" dirty="0">
                <a:latin typeface="Roboto"/>
                <a:cs typeface="Roboto"/>
              </a:rPr>
              <a:t>Nachtmodus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223" name="object 223"/>
          <p:cNvSpPr txBox="1"/>
          <p:nvPr/>
        </p:nvSpPr>
        <p:spPr>
          <a:xfrm>
            <a:off x="11646103" y="7261859"/>
            <a:ext cx="5171440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2400" spc="-5" dirty="0">
                <a:latin typeface="Roboto"/>
                <a:cs typeface="Roboto"/>
              </a:rPr>
              <a:t>LED </a:t>
            </a:r>
            <a:r>
              <a:rPr sz="2400" dirty="0">
                <a:latin typeface="Roboto"/>
                <a:cs typeface="Roboto"/>
              </a:rPr>
              <a:t>ist angeschaltet </a:t>
            </a:r>
            <a:r>
              <a:rPr sz="2400" spc="-5" dirty="0">
                <a:latin typeface="Roboto"/>
                <a:cs typeface="Roboto"/>
              </a:rPr>
              <a:t>und geht </a:t>
            </a:r>
            <a:r>
              <a:rPr sz="2400" dirty="0">
                <a:latin typeface="Roboto"/>
                <a:cs typeface="Roboto"/>
              </a:rPr>
              <a:t>aus,</a:t>
            </a:r>
            <a:r>
              <a:rPr sz="2400" spc="-75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so-  bald </a:t>
            </a:r>
            <a:r>
              <a:rPr sz="2400" dirty="0">
                <a:latin typeface="Roboto"/>
                <a:cs typeface="Roboto"/>
              </a:rPr>
              <a:t>es zu dem </a:t>
            </a:r>
            <a:r>
              <a:rPr sz="2400" spc="-5" dirty="0">
                <a:latin typeface="Roboto"/>
                <a:cs typeface="Roboto"/>
              </a:rPr>
              <a:t>bestimmten </a:t>
            </a:r>
            <a:r>
              <a:rPr sz="2400" spc="-10" dirty="0">
                <a:latin typeface="Roboto"/>
                <a:cs typeface="Roboto"/>
              </a:rPr>
              <a:t>Prozent-  </a:t>
            </a:r>
            <a:r>
              <a:rPr sz="2400" dirty="0">
                <a:latin typeface="Roboto"/>
                <a:cs typeface="Roboto"/>
              </a:rPr>
              <a:t>satz heller</a:t>
            </a:r>
            <a:r>
              <a:rPr sz="2400" spc="-5" dirty="0">
                <a:latin typeface="Roboto"/>
                <a:cs typeface="Roboto"/>
              </a:rPr>
              <a:t> </a:t>
            </a:r>
            <a:r>
              <a:rPr sz="2400" spc="-10" dirty="0">
                <a:latin typeface="Roboto"/>
                <a:cs typeface="Roboto"/>
              </a:rPr>
              <a:t>wird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224" name="object 224"/>
          <p:cNvSpPr txBox="1"/>
          <p:nvPr/>
        </p:nvSpPr>
        <p:spPr>
          <a:xfrm>
            <a:off x="11646103" y="9547859"/>
            <a:ext cx="5307330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2400" spc="-5" dirty="0">
                <a:latin typeface="Roboto"/>
                <a:cs typeface="Roboto"/>
              </a:rPr>
              <a:t>LED </a:t>
            </a:r>
            <a:r>
              <a:rPr sz="2400" dirty="0">
                <a:latin typeface="Roboto"/>
                <a:cs typeface="Roboto"/>
              </a:rPr>
              <a:t>ist aus </a:t>
            </a:r>
            <a:r>
              <a:rPr sz="2400" spc="-5" dirty="0">
                <a:latin typeface="Roboto"/>
                <a:cs typeface="Roboto"/>
              </a:rPr>
              <a:t>und fängt </a:t>
            </a:r>
            <a:r>
              <a:rPr sz="2400" dirty="0">
                <a:latin typeface="Roboto"/>
                <a:cs typeface="Roboto"/>
              </a:rPr>
              <a:t>an zu leuchten,  sobald es zu dem </a:t>
            </a:r>
            <a:r>
              <a:rPr sz="2400" spc="-5" dirty="0">
                <a:latin typeface="Roboto"/>
                <a:cs typeface="Roboto"/>
              </a:rPr>
              <a:t>bestimmten </a:t>
            </a:r>
            <a:r>
              <a:rPr sz="2400" spc="-15" dirty="0">
                <a:latin typeface="Roboto"/>
                <a:cs typeface="Roboto"/>
              </a:rPr>
              <a:t>Prozent-  </a:t>
            </a:r>
            <a:r>
              <a:rPr sz="2400" dirty="0">
                <a:latin typeface="Roboto"/>
                <a:cs typeface="Roboto"/>
              </a:rPr>
              <a:t>satz dunkler</a:t>
            </a:r>
            <a:r>
              <a:rPr sz="2400" spc="-5" dirty="0">
                <a:latin typeface="Roboto"/>
                <a:cs typeface="Roboto"/>
              </a:rPr>
              <a:t> </a:t>
            </a:r>
            <a:r>
              <a:rPr sz="2400" spc="-10" dirty="0">
                <a:latin typeface="Roboto"/>
                <a:cs typeface="Roboto"/>
              </a:rPr>
              <a:t>wird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225" name="object 225"/>
          <p:cNvSpPr txBox="1"/>
          <p:nvPr/>
        </p:nvSpPr>
        <p:spPr>
          <a:xfrm>
            <a:off x="11646103" y="1318260"/>
            <a:ext cx="4575175" cy="939800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sz="2400" spc="-5" dirty="0">
                <a:latin typeface="Roboto"/>
                <a:cs typeface="Roboto"/>
              </a:rPr>
              <a:t>Anzeige </a:t>
            </a:r>
            <a:r>
              <a:rPr sz="2400" dirty="0">
                <a:latin typeface="Roboto"/>
                <a:cs typeface="Roboto"/>
              </a:rPr>
              <a:t>der aktuellen </a:t>
            </a:r>
            <a:r>
              <a:rPr sz="2400" spc="-5" dirty="0">
                <a:latin typeface="Roboto"/>
                <a:cs typeface="Roboto"/>
              </a:rPr>
              <a:t>Helligkeit</a:t>
            </a:r>
            <a:r>
              <a:rPr sz="2400" spc="-8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in</a:t>
            </a:r>
            <a:endParaRPr sz="24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spc="-10" dirty="0">
                <a:latin typeface="Roboto"/>
                <a:cs typeface="Roboto"/>
              </a:rPr>
              <a:t>Prozent</a:t>
            </a:r>
            <a:endParaRPr sz="2400">
              <a:latin typeface="Roboto"/>
              <a:cs typeface="Roboto"/>
            </a:endParaRPr>
          </a:p>
        </p:txBody>
      </p:sp>
      <p:pic>
        <p:nvPicPr>
          <p:cNvPr id="229" name="Grafik 228">
            <a:extLst>
              <a:ext uri="{FF2B5EF4-FFF2-40B4-BE49-F238E27FC236}">
                <a16:creationId xmlns:a16="http://schemas.microsoft.com/office/drawing/2014/main" id="{9A2190FC-1B6C-344F-8A1B-B58D0FA21AB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400" y="3103200"/>
            <a:ext cx="7553460" cy="42444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2337" y="1436407"/>
            <a:ext cx="41910" cy="457834"/>
          </a:xfrm>
          <a:custGeom>
            <a:avLst/>
            <a:gdLst/>
            <a:ahLst/>
            <a:cxnLst/>
            <a:rect l="l" t="t" r="r" b="b"/>
            <a:pathLst>
              <a:path w="41909" h="457835">
                <a:moveTo>
                  <a:pt x="41592" y="416039"/>
                </a:moveTo>
                <a:lnTo>
                  <a:pt x="0" y="416039"/>
                </a:lnTo>
                <a:lnTo>
                  <a:pt x="0" y="457644"/>
                </a:lnTo>
                <a:lnTo>
                  <a:pt x="41592" y="457644"/>
                </a:lnTo>
                <a:lnTo>
                  <a:pt x="41592" y="416039"/>
                </a:lnTo>
                <a:close/>
              </a:path>
              <a:path w="41909" h="457835">
                <a:moveTo>
                  <a:pt x="41592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592" y="374434"/>
                </a:lnTo>
                <a:lnTo>
                  <a:pt x="41592" y="332828"/>
                </a:lnTo>
                <a:close/>
              </a:path>
              <a:path w="41909" h="457835">
                <a:moveTo>
                  <a:pt x="41592" y="0"/>
                </a:moveTo>
                <a:lnTo>
                  <a:pt x="0" y="0"/>
                </a:lnTo>
                <a:lnTo>
                  <a:pt x="0" y="83210"/>
                </a:lnTo>
                <a:lnTo>
                  <a:pt x="0" y="166420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166420"/>
                </a:lnTo>
                <a:lnTo>
                  <a:pt x="41592" y="83210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622337" y="2060460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22337" y="2185276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22337" y="2351684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63942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663942" y="1686039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63942" y="1810841"/>
            <a:ext cx="41910" cy="167005"/>
          </a:xfrm>
          <a:custGeom>
            <a:avLst/>
            <a:gdLst/>
            <a:ahLst/>
            <a:cxnLst/>
            <a:rect l="l" t="t" r="r" b="b"/>
            <a:pathLst>
              <a:path w="41909" h="167005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167005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663942" y="2102065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663942" y="2268473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663942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705547" y="1436407"/>
            <a:ext cx="41910" cy="749300"/>
          </a:xfrm>
          <a:custGeom>
            <a:avLst/>
            <a:gdLst/>
            <a:ahLst/>
            <a:cxnLst/>
            <a:rect l="l" t="t" r="r" b="b"/>
            <a:pathLst>
              <a:path w="41909" h="749300">
                <a:moveTo>
                  <a:pt x="41605" y="707263"/>
                </a:moveTo>
                <a:lnTo>
                  <a:pt x="0" y="707263"/>
                </a:lnTo>
                <a:lnTo>
                  <a:pt x="0" y="748868"/>
                </a:lnTo>
                <a:lnTo>
                  <a:pt x="41605" y="748868"/>
                </a:lnTo>
                <a:lnTo>
                  <a:pt x="41605" y="707263"/>
                </a:lnTo>
                <a:close/>
              </a:path>
              <a:path w="41909" h="749300">
                <a:moveTo>
                  <a:pt x="41605" y="624052"/>
                </a:moveTo>
                <a:lnTo>
                  <a:pt x="0" y="624052"/>
                </a:lnTo>
                <a:lnTo>
                  <a:pt x="0" y="665657"/>
                </a:lnTo>
                <a:lnTo>
                  <a:pt x="41605" y="665657"/>
                </a:lnTo>
                <a:lnTo>
                  <a:pt x="41605" y="624052"/>
                </a:lnTo>
                <a:close/>
              </a:path>
              <a:path w="41909" h="749300">
                <a:moveTo>
                  <a:pt x="41605" y="540854"/>
                </a:moveTo>
                <a:lnTo>
                  <a:pt x="0" y="540854"/>
                </a:lnTo>
                <a:lnTo>
                  <a:pt x="0" y="582460"/>
                </a:lnTo>
                <a:lnTo>
                  <a:pt x="41605" y="582460"/>
                </a:lnTo>
                <a:lnTo>
                  <a:pt x="41605" y="540854"/>
                </a:lnTo>
                <a:close/>
              </a:path>
              <a:path w="41909" h="749300">
                <a:moveTo>
                  <a:pt x="41605" y="457644"/>
                </a:moveTo>
                <a:lnTo>
                  <a:pt x="0" y="457644"/>
                </a:lnTo>
                <a:lnTo>
                  <a:pt x="0" y="499249"/>
                </a:lnTo>
                <a:lnTo>
                  <a:pt x="41605" y="499249"/>
                </a:lnTo>
                <a:lnTo>
                  <a:pt x="41605" y="457644"/>
                </a:lnTo>
                <a:close/>
              </a:path>
              <a:path w="41909" h="749300">
                <a:moveTo>
                  <a:pt x="41605" y="332828"/>
                </a:moveTo>
                <a:lnTo>
                  <a:pt x="0" y="332828"/>
                </a:lnTo>
                <a:lnTo>
                  <a:pt x="0" y="416039"/>
                </a:lnTo>
                <a:lnTo>
                  <a:pt x="41605" y="416039"/>
                </a:lnTo>
                <a:lnTo>
                  <a:pt x="41605" y="332828"/>
                </a:lnTo>
                <a:close/>
              </a:path>
              <a:path w="41909" h="749300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749300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74930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705547" y="2351683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249618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47152" y="1436407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592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592" y="374434"/>
                </a:lnTo>
                <a:lnTo>
                  <a:pt x="41592" y="332828"/>
                </a:lnTo>
                <a:close/>
              </a:path>
              <a:path w="41909" h="374650">
                <a:moveTo>
                  <a:pt x="41592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249631"/>
                </a:lnTo>
                <a:close/>
              </a:path>
              <a:path w="41909" h="374650">
                <a:moveTo>
                  <a:pt x="41592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592" y="208026"/>
                </a:lnTo>
                <a:lnTo>
                  <a:pt x="41592" y="166420"/>
                </a:lnTo>
                <a:lnTo>
                  <a:pt x="41592" y="83210"/>
                </a:lnTo>
                <a:close/>
              </a:path>
              <a:path w="41909" h="374650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747152" y="189405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747152" y="2018855"/>
            <a:ext cx="41910" cy="167005"/>
          </a:xfrm>
          <a:custGeom>
            <a:avLst/>
            <a:gdLst/>
            <a:ahLst/>
            <a:cxnLst/>
            <a:rect l="l" t="t" r="r" b="b"/>
            <a:pathLst>
              <a:path w="41909" h="167005">
                <a:moveTo>
                  <a:pt x="41605" y="0"/>
                </a:moveTo>
                <a:lnTo>
                  <a:pt x="0" y="0"/>
                </a:lnTo>
                <a:lnTo>
                  <a:pt x="0" y="166408"/>
                </a:lnTo>
                <a:lnTo>
                  <a:pt x="41605" y="166408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47152" y="2268473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592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592" y="374434"/>
                </a:lnTo>
                <a:lnTo>
                  <a:pt x="41592" y="332828"/>
                </a:lnTo>
                <a:close/>
              </a:path>
              <a:path w="41909" h="374650">
                <a:moveTo>
                  <a:pt x="41592" y="166420"/>
                </a:moveTo>
                <a:lnTo>
                  <a:pt x="0" y="166420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166420"/>
                </a:lnTo>
                <a:close/>
              </a:path>
              <a:path w="41909" h="374650">
                <a:moveTo>
                  <a:pt x="41592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592" y="124815"/>
                </a:lnTo>
                <a:lnTo>
                  <a:pt x="41592" y="83210"/>
                </a:lnTo>
                <a:close/>
              </a:path>
              <a:path w="41909" h="374650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8757" y="1436407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788757" y="1810841"/>
            <a:ext cx="41910" cy="208279"/>
          </a:xfrm>
          <a:custGeom>
            <a:avLst/>
            <a:gdLst/>
            <a:ahLst/>
            <a:cxnLst/>
            <a:rect l="l" t="t" r="r" b="b"/>
            <a:pathLst>
              <a:path w="41909" h="208280">
                <a:moveTo>
                  <a:pt x="41605" y="124815"/>
                </a:moveTo>
                <a:lnTo>
                  <a:pt x="0" y="124815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24815"/>
                </a:lnTo>
                <a:close/>
              </a:path>
              <a:path w="41909" h="208280">
                <a:moveTo>
                  <a:pt x="41605" y="0"/>
                </a:moveTo>
                <a:lnTo>
                  <a:pt x="0" y="0"/>
                </a:lnTo>
                <a:lnTo>
                  <a:pt x="0" y="83210"/>
                </a:lnTo>
                <a:lnTo>
                  <a:pt x="41605" y="83210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788757" y="2102065"/>
            <a:ext cx="41910" cy="541020"/>
          </a:xfrm>
          <a:custGeom>
            <a:avLst/>
            <a:gdLst/>
            <a:ahLst/>
            <a:cxnLst/>
            <a:rect l="l" t="t" r="r" b="b"/>
            <a:pathLst>
              <a:path w="41909" h="541019">
                <a:moveTo>
                  <a:pt x="41605" y="499237"/>
                </a:moveTo>
                <a:lnTo>
                  <a:pt x="0" y="499237"/>
                </a:lnTo>
                <a:lnTo>
                  <a:pt x="0" y="540842"/>
                </a:lnTo>
                <a:lnTo>
                  <a:pt x="41605" y="540842"/>
                </a:lnTo>
                <a:lnTo>
                  <a:pt x="41605" y="499237"/>
                </a:lnTo>
                <a:close/>
              </a:path>
              <a:path w="41909" h="541019">
                <a:moveTo>
                  <a:pt x="41605" y="332828"/>
                </a:moveTo>
                <a:lnTo>
                  <a:pt x="0" y="332828"/>
                </a:lnTo>
                <a:lnTo>
                  <a:pt x="0" y="457644"/>
                </a:lnTo>
                <a:lnTo>
                  <a:pt x="41605" y="457644"/>
                </a:lnTo>
                <a:lnTo>
                  <a:pt x="41605" y="332828"/>
                </a:lnTo>
                <a:close/>
              </a:path>
              <a:path w="41909" h="541019">
                <a:moveTo>
                  <a:pt x="41605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249618"/>
                </a:lnTo>
                <a:close/>
              </a:path>
              <a:path w="41909" h="541019">
                <a:moveTo>
                  <a:pt x="41605" y="124815"/>
                </a:moveTo>
                <a:lnTo>
                  <a:pt x="0" y="124815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24815"/>
                </a:lnTo>
                <a:close/>
              </a:path>
              <a:path w="41909" h="541019">
                <a:moveTo>
                  <a:pt x="41605" y="0"/>
                </a:moveTo>
                <a:lnTo>
                  <a:pt x="0" y="0"/>
                </a:lnTo>
                <a:lnTo>
                  <a:pt x="0" y="83223"/>
                </a:lnTo>
                <a:lnTo>
                  <a:pt x="41605" y="83223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830349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830350" y="1686038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83197"/>
                </a:moveTo>
                <a:lnTo>
                  <a:pt x="0" y="83197"/>
                </a:lnTo>
                <a:lnTo>
                  <a:pt x="0" y="124802"/>
                </a:lnTo>
                <a:lnTo>
                  <a:pt x="41605" y="124802"/>
                </a:lnTo>
                <a:lnTo>
                  <a:pt x="41605" y="83197"/>
                </a:lnTo>
                <a:close/>
              </a:path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830349" y="2351684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830349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5" name="object 25"/>
          <p:cNvGrpSpPr/>
          <p:nvPr/>
        </p:nvGrpSpPr>
        <p:grpSpPr>
          <a:xfrm>
            <a:off x="7871955" y="1436408"/>
            <a:ext cx="956944" cy="1207135"/>
            <a:chOff x="7871955" y="1436408"/>
            <a:chExt cx="956944" cy="1207135"/>
          </a:xfrm>
        </p:grpSpPr>
        <p:sp>
          <p:nvSpPr>
            <p:cNvPr id="26" name="object 26"/>
            <p:cNvSpPr/>
            <p:nvPr/>
          </p:nvSpPr>
          <p:spPr>
            <a:xfrm>
              <a:off x="7871955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41605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605" y="1206512"/>
                  </a:lnTo>
                  <a:lnTo>
                    <a:pt x="41605" y="915276"/>
                  </a:lnTo>
                  <a:close/>
                </a:path>
                <a:path w="416559" h="1207135">
                  <a:moveTo>
                    <a:pt x="41605" y="832065"/>
                  </a:moveTo>
                  <a:lnTo>
                    <a:pt x="0" y="832065"/>
                  </a:lnTo>
                  <a:lnTo>
                    <a:pt x="0" y="873671"/>
                  </a:lnTo>
                  <a:lnTo>
                    <a:pt x="41605" y="873671"/>
                  </a:lnTo>
                  <a:lnTo>
                    <a:pt x="41605" y="832065"/>
                  </a:lnTo>
                  <a:close/>
                </a:path>
                <a:path w="416559" h="1207135">
                  <a:moveTo>
                    <a:pt x="41605" y="665657"/>
                  </a:moveTo>
                  <a:lnTo>
                    <a:pt x="0" y="665657"/>
                  </a:lnTo>
                  <a:lnTo>
                    <a:pt x="0" y="707263"/>
                  </a:lnTo>
                  <a:lnTo>
                    <a:pt x="41605" y="707263"/>
                  </a:lnTo>
                  <a:lnTo>
                    <a:pt x="41605" y="665657"/>
                  </a:lnTo>
                  <a:close/>
                </a:path>
                <a:path w="416559" h="1207135">
                  <a:moveTo>
                    <a:pt x="41605" y="582447"/>
                  </a:moveTo>
                  <a:lnTo>
                    <a:pt x="0" y="582447"/>
                  </a:lnTo>
                  <a:lnTo>
                    <a:pt x="0" y="624052"/>
                  </a:lnTo>
                  <a:lnTo>
                    <a:pt x="41605" y="624052"/>
                  </a:lnTo>
                  <a:lnTo>
                    <a:pt x="41605" y="582447"/>
                  </a:lnTo>
                  <a:close/>
                </a:path>
                <a:path w="416559" h="1207135">
                  <a:moveTo>
                    <a:pt x="41605" y="416039"/>
                  </a:moveTo>
                  <a:lnTo>
                    <a:pt x="0" y="416039"/>
                  </a:lnTo>
                  <a:lnTo>
                    <a:pt x="0" y="457644"/>
                  </a:lnTo>
                  <a:lnTo>
                    <a:pt x="41605" y="457644"/>
                  </a:lnTo>
                  <a:lnTo>
                    <a:pt x="41605" y="416039"/>
                  </a:lnTo>
                  <a:close/>
                </a:path>
                <a:path w="416559" h="1207135">
                  <a:moveTo>
                    <a:pt x="41605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605" y="291236"/>
                  </a:lnTo>
                  <a:lnTo>
                    <a:pt x="41605" y="166420"/>
                  </a:lnTo>
                  <a:lnTo>
                    <a:pt x="41605" y="83210"/>
                  </a:lnTo>
                  <a:lnTo>
                    <a:pt x="41605" y="0"/>
                  </a:lnTo>
                  <a:close/>
                </a:path>
                <a:path w="416559" h="1207135">
                  <a:moveTo>
                    <a:pt x="83210" y="499249"/>
                  </a:moveTo>
                  <a:lnTo>
                    <a:pt x="41605" y="499249"/>
                  </a:lnTo>
                  <a:lnTo>
                    <a:pt x="0" y="499249"/>
                  </a:lnTo>
                  <a:lnTo>
                    <a:pt x="0" y="540854"/>
                  </a:lnTo>
                  <a:lnTo>
                    <a:pt x="41605" y="540854"/>
                  </a:lnTo>
                  <a:lnTo>
                    <a:pt x="83210" y="540854"/>
                  </a:lnTo>
                  <a:lnTo>
                    <a:pt x="83210" y="499249"/>
                  </a:lnTo>
                  <a:close/>
                </a:path>
                <a:path w="416559" h="1207135">
                  <a:moveTo>
                    <a:pt x="124802" y="1164894"/>
                  </a:moveTo>
                  <a:lnTo>
                    <a:pt x="83210" y="1164894"/>
                  </a:lnTo>
                  <a:lnTo>
                    <a:pt x="83210" y="1206500"/>
                  </a:lnTo>
                  <a:lnTo>
                    <a:pt x="124802" y="1206500"/>
                  </a:lnTo>
                  <a:lnTo>
                    <a:pt x="124802" y="1164894"/>
                  </a:lnTo>
                  <a:close/>
                </a:path>
                <a:path w="416559" h="1207135">
                  <a:moveTo>
                    <a:pt x="124802" y="1040091"/>
                  </a:moveTo>
                  <a:lnTo>
                    <a:pt x="83210" y="1040091"/>
                  </a:lnTo>
                  <a:lnTo>
                    <a:pt x="83210" y="1123302"/>
                  </a:lnTo>
                  <a:lnTo>
                    <a:pt x="124802" y="1123302"/>
                  </a:lnTo>
                  <a:lnTo>
                    <a:pt x="124802" y="1040091"/>
                  </a:lnTo>
                  <a:close/>
                </a:path>
                <a:path w="416559" h="1207135">
                  <a:moveTo>
                    <a:pt x="124802" y="873671"/>
                  </a:moveTo>
                  <a:lnTo>
                    <a:pt x="83210" y="873671"/>
                  </a:lnTo>
                  <a:lnTo>
                    <a:pt x="83210" y="998486"/>
                  </a:lnTo>
                  <a:lnTo>
                    <a:pt x="124802" y="998486"/>
                  </a:lnTo>
                  <a:lnTo>
                    <a:pt x="124802" y="873671"/>
                  </a:lnTo>
                  <a:close/>
                </a:path>
                <a:path w="416559" h="1207135">
                  <a:moveTo>
                    <a:pt x="124802" y="707263"/>
                  </a:moveTo>
                  <a:lnTo>
                    <a:pt x="83210" y="707263"/>
                  </a:lnTo>
                  <a:lnTo>
                    <a:pt x="83210" y="748868"/>
                  </a:lnTo>
                  <a:lnTo>
                    <a:pt x="41605" y="748868"/>
                  </a:lnTo>
                  <a:lnTo>
                    <a:pt x="0" y="748868"/>
                  </a:lnTo>
                  <a:lnTo>
                    <a:pt x="0" y="790473"/>
                  </a:lnTo>
                  <a:lnTo>
                    <a:pt x="41605" y="790473"/>
                  </a:lnTo>
                  <a:lnTo>
                    <a:pt x="83210" y="790473"/>
                  </a:lnTo>
                  <a:lnTo>
                    <a:pt x="83210" y="832078"/>
                  </a:lnTo>
                  <a:lnTo>
                    <a:pt x="124802" y="832078"/>
                  </a:lnTo>
                  <a:lnTo>
                    <a:pt x="124802" y="707263"/>
                  </a:lnTo>
                  <a:close/>
                </a:path>
                <a:path w="416559" h="1207135">
                  <a:moveTo>
                    <a:pt x="124802" y="540854"/>
                  </a:moveTo>
                  <a:lnTo>
                    <a:pt x="83210" y="540854"/>
                  </a:lnTo>
                  <a:lnTo>
                    <a:pt x="83210" y="665670"/>
                  </a:lnTo>
                  <a:lnTo>
                    <a:pt x="124802" y="665670"/>
                  </a:lnTo>
                  <a:lnTo>
                    <a:pt x="124802" y="540854"/>
                  </a:lnTo>
                  <a:close/>
                </a:path>
                <a:path w="416559" h="1207135">
                  <a:moveTo>
                    <a:pt x="124802" y="374434"/>
                  </a:moveTo>
                  <a:lnTo>
                    <a:pt x="83210" y="374434"/>
                  </a:lnTo>
                  <a:lnTo>
                    <a:pt x="83210" y="499249"/>
                  </a:lnTo>
                  <a:lnTo>
                    <a:pt x="124802" y="499249"/>
                  </a:lnTo>
                  <a:lnTo>
                    <a:pt x="124802" y="374434"/>
                  </a:lnTo>
                  <a:close/>
                </a:path>
                <a:path w="416559" h="1207135">
                  <a:moveTo>
                    <a:pt x="124802" y="249631"/>
                  </a:moveTo>
                  <a:lnTo>
                    <a:pt x="83210" y="249631"/>
                  </a:lnTo>
                  <a:lnTo>
                    <a:pt x="83210" y="332828"/>
                  </a:lnTo>
                  <a:lnTo>
                    <a:pt x="41605" y="332828"/>
                  </a:lnTo>
                  <a:lnTo>
                    <a:pt x="0" y="332828"/>
                  </a:lnTo>
                  <a:lnTo>
                    <a:pt x="0" y="374434"/>
                  </a:lnTo>
                  <a:lnTo>
                    <a:pt x="41605" y="374434"/>
                  </a:lnTo>
                  <a:lnTo>
                    <a:pt x="83210" y="374434"/>
                  </a:lnTo>
                  <a:lnTo>
                    <a:pt x="83210" y="332841"/>
                  </a:lnTo>
                  <a:lnTo>
                    <a:pt x="124802" y="332841"/>
                  </a:lnTo>
                  <a:lnTo>
                    <a:pt x="124802" y="249631"/>
                  </a:lnTo>
                  <a:close/>
                </a:path>
                <a:path w="416559" h="1207135">
                  <a:moveTo>
                    <a:pt x="124802" y="124815"/>
                  </a:moveTo>
                  <a:lnTo>
                    <a:pt x="83210" y="124815"/>
                  </a:lnTo>
                  <a:lnTo>
                    <a:pt x="83210" y="166420"/>
                  </a:lnTo>
                  <a:lnTo>
                    <a:pt x="124802" y="166420"/>
                  </a:lnTo>
                  <a:lnTo>
                    <a:pt x="124802" y="124815"/>
                  </a:lnTo>
                  <a:close/>
                </a:path>
                <a:path w="416559" h="1207135">
                  <a:moveTo>
                    <a:pt x="124802" y="0"/>
                  </a:moveTo>
                  <a:lnTo>
                    <a:pt x="83210" y="0"/>
                  </a:lnTo>
                  <a:lnTo>
                    <a:pt x="83210" y="83210"/>
                  </a:lnTo>
                  <a:lnTo>
                    <a:pt x="124802" y="83210"/>
                  </a:lnTo>
                  <a:lnTo>
                    <a:pt x="124802" y="0"/>
                  </a:lnTo>
                  <a:close/>
                </a:path>
                <a:path w="416559" h="1207135">
                  <a:moveTo>
                    <a:pt x="208013" y="915276"/>
                  </a:moveTo>
                  <a:lnTo>
                    <a:pt x="166420" y="915276"/>
                  </a:lnTo>
                  <a:lnTo>
                    <a:pt x="124815" y="915276"/>
                  </a:lnTo>
                  <a:lnTo>
                    <a:pt x="124815" y="998486"/>
                  </a:lnTo>
                  <a:lnTo>
                    <a:pt x="166420" y="998486"/>
                  </a:lnTo>
                  <a:lnTo>
                    <a:pt x="166420" y="1081697"/>
                  </a:lnTo>
                  <a:lnTo>
                    <a:pt x="124815" y="1081697"/>
                  </a:lnTo>
                  <a:lnTo>
                    <a:pt x="124815" y="1123302"/>
                  </a:lnTo>
                  <a:lnTo>
                    <a:pt x="166420" y="1123302"/>
                  </a:lnTo>
                  <a:lnTo>
                    <a:pt x="166420" y="1164894"/>
                  </a:lnTo>
                  <a:lnTo>
                    <a:pt x="124815" y="1164894"/>
                  </a:lnTo>
                  <a:lnTo>
                    <a:pt x="124815" y="1206500"/>
                  </a:lnTo>
                  <a:lnTo>
                    <a:pt x="166420" y="1206500"/>
                  </a:lnTo>
                  <a:lnTo>
                    <a:pt x="208013" y="1206512"/>
                  </a:lnTo>
                  <a:lnTo>
                    <a:pt x="208013" y="915276"/>
                  </a:lnTo>
                  <a:close/>
                </a:path>
                <a:path w="416559" h="1207135">
                  <a:moveTo>
                    <a:pt x="208013" y="832065"/>
                  </a:moveTo>
                  <a:lnTo>
                    <a:pt x="166420" y="832065"/>
                  </a:lnTo>
                  <a:lnTo>
                    <a:pt x="166420" y="790473"/>
                  </a:lnTo>
                  <a:lnTo>
                    <a:pt x="124815" y="790473"/>
                  </a:lnTo>
                  <a:lnTo>
                    <a:pt x="124815" y="832078"/>
                  </a:lnTo>
                  <a:lnTo>
                    <a:pt x="166420" y="832078"/>
                  </a:lnTo>
                  <a:lnTo>
                    <a:pt x="166420" y="873671"/>
                  </a:lnTo>
                  <a:lnTo>
                    <a:pt x="208013" y="873671"/>
                  </a:lnTo>
                  <a:lnTo>
                    <a:pt x="208013" y="832065"/>
                  </a:lnTo>
                  <a:close/>
                </a:path>
                <a:path w="416559" h="1207135">
                  <a:moveTo>
                    <a:pt x="208013" y="457644"/>
                  </a:moveTo>
                  <a:lnTo>
                    <a:pt x="166420" y="457644"/>
                  </a:lnTo>
                  <a:lnTo>
                    <a:pt x="124815" y="457644"/>
                  </a:lnTo>
                  <a:lnTo>
                    <a:pt x="124815" y="624052"/>
                  </a:lnTo>
                  <a:lnTo>
                    <a:pt x="166420" y="624052"/>
                  </a:lnTo>
                  <a:lnTo>
                    <a:pt x="166420" y="748880"/>
                  </a:lnTo>
                  <a:lnTo>
                    <a:pt x="208013" y="748880"/>
                  </a:lnTo>
                  <a:lnTo>
                    <a:pt x="208013" y="540854"/>
                  </a:lnTo>
                  <a:lnTo>
                    <a:pt x="166420" y="540854"/>
                  </a:lnTo>
                  <a:lnTo>
                    <a:pt x="166420" y="499249"/>
                  </a:lnTo>
                  <a:lnTo>
                    <a:pt x="208013" y="499249"/>
                  </a:lnTo>
                  <a:lnTo>
                    <a:pt x="208013" y="457644"/>
                  </a:lnTo>
                  <a:close/>
                </a:path>
                <a:path w="416559" h="1207135">
                  <a:moveTo>
                    <a:pt x="208013" y="0"/>
                  </a:moveTo>
                  <a:lnTo>
                    <a:pt x="166420" y="0"/>
                  </a:lnTo>
                  <a:lnTo>
                    <a:pt x="124815" y="0"/>
                  </a:lnTo>
                  <a:lnTo>
                    <a:pt x="124815" y="83210"/>
                  </a:lnTo>
                  <a:lnTo>
                    <a:pt x="124815" y="166420"/>
                  </a:lnTo>
                  <a:lnTo>
                    <a:pt x="124815" y="249631"/>
                  </a:lnTo>
                  <a:lnTo>
                    <a:pt x="166420" y="249631"/>
                  </a:lnTo>
                  <a:lnTo>
                    <a:pt x="166420" y="291223"/>
                  </a:lnTo>
                  <a:lnTo>
                    <a:pt x="124815" y="291223"/>
                  </a:lnTo>
                  <a:lnTo>
                    <a:pt x="124815" y="374434"/>
                  </a:lnTo>
                  <a:lnTo>
                    <a:pt x="166420" y="374434"/>
                  </a:lnTo>
                  <a:lnTo>
                    <a:pt x="208013" y="374434"/>
                  </a:lnTo>
                  <a:lnTo>
                    <a:pt x="208013" y="166420"/>
                  </a:lnTo>
                  <a:lnTo>
                    <a:pt x="208013" y="124815"/>
                  </a:lnTo>
                  <a:lnTo>
                    <a:pt x="166420" y="124815"/>
                  </a:lnTo>
                  <a:lnTo>
                    <a:pt x="166420" y="83210"/>
                  </a:lnTo>
                  <a:lnTo>
                    <a:pt x="208013" y="83210"/>
                  </a:lnTo>
                  <a:lnTo>
                    <a:pt x="208013" y="0"/>
                  </a:lnTo>
                  <a:close/>
                </a:path>
                <a:path w="416559" h="1207135">
                  <a:moveTo>
                    <a:pt x="291223" y="915276"/>
                  </a:moveTo>
                  <a:lnTo>
                    <a:pt x="249631" y="915276"/>
                  </a:lnTo>
                  <a:lnTo>
                    <a:pt x="249631" y="873671"/>
                  </a:lnTo>
                  <a:lnTo>
                    <a:pt x="208026" y="873671"/>
                  </a:lnTo>
                  <a:lnTo>
                    <a:pt x="208026" y="915276"/>
                  </a:lnTo>
                  <a:lnTo>
                    <a:pt x="249618" y="915276"/>
                  </a:lnTo>
                  <a:lnTo>
                    <a:pt x="249618" y="956881"/>
                  </a:lnTo>
                  <a:lnTo>
                    <a:pt x="208026" y="956881"/>
                  </a:lnTo>
                  <a:lnTo>
                    <a:pt x="208026" y="1040091"/>
                  </a:lnTo>
                  <a:lnTo>
                    <a:pt x="249631" y="1040091"/>
                  </a:lnTo>
                  <a:lnTo>
                    <a:pt x="249631" y="956881"/>
                  </a:lnTo>
                  <a:lnTo>
                    <a:pt x="291223" y="956881"/>
                  </a:lnTo>
                  <a:lnTo>
                    <a:pt x="291223" y="915276"/>
                  </a:lnTo>
                  <a:close/>
                </a:path>
                <a:path w="416559" h="1207135">
                  <a:moveTo>
                    <a:pt x="291223" y="0"/>
                  </a:moveTo>
                  <a:lnTo>
                    <a:pt x="249631" y="0"/>
                  </a:lnTo>
                  <a:lnTo>
                    <a:pt x="208026" y="0"/>
                  </a:lnTo>
                  <a:lnTo>
                    <a:pt x="208026" y="41605"/>
                  </a:lnTo>
                  <a:lnTo>
                    <a:pt x="249618" y="41605"/>
                  </a:lnTo>
                  <a:lnTo>
                    <a:pt x="291223" y="41605"/>
                  </a:lnTo>
                  <a:lnTo>
                    <a:pt x="291223" y="0"/>
                  </a:lnTo>
                  <a:close/>
                </a:path>
                <a:path w="416559" h="1207135">
                  <a:moveTo>
                    <a:pt x="332816" y="1123289"/>
                  </a:moveTo>
                  <a:lnTo>
                    <a:pt x="291223" y="1123289"/>
                  </a:lnTo>
                  <a:lnTo>
                    <a:pt x="291223" y="1081697"/>
                  </a:lnTo>
                  <a:lnTo>
                    <a:pt x="249618" y="1081697"/>
                  </a:lnTo>
                  <a:lnTo>
                    <a:pt x="249618" y="1123289"/>
                  </a:lnTo>
                  <a:lnTo>
                    <a:pt x="208026" y="1123289"/>
                  </a:lnTo>
                  <a:lnTo>
                    <a:pt x="208026" y="1206512"/>
                  </a:lnTo>
                  <a:lnTo>
                    <a:pt x="249631" y="1206512"/>
                  </a:lnTo>
                  <a:lnTo>
                    <a:pt x="249631" y="1164907"/>
                  </a:lnTo>
                  <a:lnTo>
                    <a:pt x="291223" y="1164907"/>
                  </a:lnTo>
                  <a:lnTo>
                    <a:pt x="291223" y="1206512"/>
                  </a:lnTo>
                  <a:lnTo>
                    <a:pt x="332816" y="1206512"/>
                  </a:lnTo>
                  <a:lnTo>
                    <a:pt x="332816" y="1123289"/>
                  </a:lnTo>
                  <a:close/>
                </a:path>
                <a:path w="416559" h="1207135">
                  <a:moveTo>
                    <a:pt x="332816" y="956881"/>
                  </a:moveTo>
                  <a:lnTo>
                    <a:pt x="291223" y="956881"/>
                  </a:lnTo>
                  <a:lnTo>
                    <a:pt x="291223" y="998486"/>
                  </a:lnTo>
                  <a:lnTo>
                    <a:pt x="332816" y="998486"/>
                  </a:lnTo>
                  <a:lnTo>
                    <a:pt x="332816" y="956881"/>
                  </a:lnTo>
                  <a:close/>
                </a:path>
                <a:path w="416559" h="1207135">
                  <a:moveTo>
                    <a:pt x="332816" y="748868"/>
                  </a:moveTo>
                  <a:lnTo>
                    <a:pt x="291223" y="748868"/>
                  </a:lnTo>
                  <a:lnTo>
                    <a:pt x="291223" y="665657"/>
                  </a:lnTo>
                  <a:lnTo>
                    <a:pt x="249631" y="665657"/>
                  </a:lnTo>
                  <a:lnTo>
                    <a:pt x="249631" y="540854"/>
                  </a:lnTo>
                  <a:lnTo>
                    <a:pt x="208026" y="540854"/>
                  </a:lnTo>
                  <a:lnTo>
                    <a:pt x="208026" y="665670"/>
                  </a:lnTo>
                  <a:lnTo>
                    <a:pt x="249618" y="665670"/>
                  </a:lnTo>
                  <a:lnTo>
                    <a:pt x="249618" y="707263"/>
                  </a:lnTo>
                  <a:lnTo>
                    <a:pt x="208026" y="707263"/>
                  </a:lnTo>
                  <a:lnTo>
                    <a:pt x="208026" y="832078"/>
                  </a:lnTo>
                  <a:lnTo>
                    <a:pt x="249631" y="832078"/>
                  </a:lnTo>
                  <a:lnTo>
                    <a:pt x="249631" y="790473"/>
                  </a:lnTo>
                  <a:lnTo>
                    <a:pt x="291223" y="790473"/>
                  </a:lnTo>
                  <a:lnTo>
                    <a:pt x="291223" y="873683"/>
                  </a:lnTo>
                  <a:lnTo>
                    <a:pt x="332816" y="873683"/>
                  </a:lnTo>
                  <a:lnTo>
                    <a:pt x="332816" y="748868"/>
                  </a:lnTo>
                  <a:close/>
                </a:path>
                <a:path w="416559" h="1207135">
                  <a:moveTo>
                    <a:pt x="332816" y="582447"/>
                  </a:moveTo>
                  <a:lnTo>
                    <a:pt x="291223" y="582447"/>
                  </a:lnTo>
                  <a:lnTo>
                    <a:pt x="291223" y="624052"/>
                  </a:lnTo>
                  <a:lnTo>
                    <a:pt x="332816" y="624052"/>
                  </a:lnTo>
                  <a:lnTo>
                    <a:pt x="332816" y="582447"/>
                  </a:lnTo>
                  <a:close/>
                </a:path>
                <a:path w="416559" h="1207135">
                  <a:moveTo>
                    <a:pt x="332816" y="208026"/>
                  </a:moveTo>
                  <a:lnTo>
                    <a:pt x="291223" y="208026"/>
                  </a:lnTo>
                  <a:lnTo>
                    <a:pt x="291223" y="249631"/>
                  </a:lnTo>
                  <a:lnTo>
                    <a:pt x="332816" y="249631"/>
                  </a:lnTo>
                  <a:lnTo>
                    <a:pt x="332816" y="208026"/>
                  </a:lnTo>
                  <a:close/>
                </a:path>
                <a:path w="416559" h="1207135">
                  <a:moveTo>
                    <a:pt x="332816" y="83210"/>
                  </a:moveTo>
                  <a:lnTo>
                    <a:pt x="291223" y="83210"/>
                  </a:lnTo>
                  <a:lnTo>
                    <a:pt x="291223" y="124815"/>
                  </a:lnTo>
                  <a:lnTo>
                    <a:pt x="249618" y="124815"/>
                  </a:lnTo>
                  <a:lnTo>
                    <a:pt x="249618" y="166420"/>
                  </a:lnTo>
                  <a:lnTo>
                    <a:pt x="208026" y="166420"/>
                  </a:lnTo>
                  <a:lnTo>
                    <a:pt x="208026" y="249631"/>
                  </a:lnTo>
                  <a:lnTo>
                    <a:pt x="249618" y="249631"/>
                  </a:lnTo>
                  <a:lnTo>
                    <a:pt x="249618" y="291223"/>
                  </a:lnTo>
                  <a:lnTo>
                    <a:pt x="208026" y="291223"/>
                  </a:lnTo>
                  <a:lnTo>
                    <a:pt x="208026" y="332828"/>
                  </a:lnTo>
                  <a:lnTo>
                    <a:pt x="249618" y="332828"/>
                  </a:lnTo>
                  <a:lnTo>
                    <a:pt x="249618" y="374434"/>
                  </a:lnTo>
                  <a:lnTo>
                    <a:pt x="208026" y="374434"/>
                  </a:lnTo>
                  <a:lnTo>
                    <a:pt x="208026" y="457644"/>
                  </a:lnTo>
                  <a:lnTo>
                    <a:pt x="249618" y="457644"/>
                  </a:lnTo>
                  <a:lnTo>
                    <a:pt x="249618" y="499237"/>
                  </a:lnTo>
                  <a:lnTo>
                    <a:pt x="291223" y="499237"/>
                  </a:lnTo>
                  <a:lnTo>
                    <a:pt x="291223" y="457644"/>
                  </a:lnTo>
                  <a:lnTo>
                    <a:pt x="332816" y="457644"/>
                  </a:lnTo>
                  <a:lnTo>
                    <a:pt x="332816" y="332828"/>
                  </a:lnTo>
                  <a:lnTo>
                    <a:pt x="291223" y="332828"/>
                  </a:lnTo>
                  <a:lnTo>
                    <a:pt x="249631" y="332828"/>
                  </a:lnTo>
                  <a:lnTo>
                    <a:pt x="249631" y="291236"/>
                  </a:lnTo>
                  <a:lnTo>
                    <a:pt x="291223" y="291236"/>
                  </a:lnTo>
                  <a:lnTo>
                    <a:pt x="291223" y="249631"/>
                  </a:lnTo>
                  <a:lnTo>
                    <a:pt x="249631" y="249631"/>
                  </a:lnTo>
                  <a:lnTo>
                    <a:pt x="249631" y="208026"/>
                  </a:lnTo>
                  <a:lnTo>
                    <a:pt x="291223" y="208026"/>
                  </a:lnTo>
                  <a:lnTo>
                    <a:pt x="291223" y="166420"/>
                  </a:lnTo>
                  <a:lnTo>
                    <a:pt x="332816" y="166420"/>
                  </a:lnTo>
                  <a:lnTo>
                    <a:pt x="332816" y="83210"/>
                  </a:lnTo>
                  <a:close/>
                </a:path>
                <a:path w="416559" h="1207135">
                  <a:moveTo>
                    <a:pt x="374434" y="1081697"/>
                  </a:moveTo>
                  <a:lnTo>
                    <a:pt x="332828" y="1081697"/>
                  </a:lnTo>
                  <a:lnTo>
                    <a:pt x="332828" y="1164907"/>
                  </a:lnTo>
                  <a:lnTo>
                    <a:pt x="374434" y="1164907"/>
                  </a:lnTo>
                  <a:lnTo>
                    <a:pt x="374434" y="1081697"/>
                  </a:lnTo>
                  <a:close/>
                </a:path>
                <a:path w="416559" h="1207135">
                  <a:moveTo>
                    <a:pt x="374434" y="915276"/>
                  </a:moveTo>
                  <a:lnTo>
                    <a:pt x="332828" y="915276"/>
                  </a:lnTo>
                  <a:lnTo>
                    <a:pt x="332828" y="998486"/>
                  </a:lnTo>
                  <a:lnTo>
                    <a:pt x="374434" y="998486"/>
                  </a:lnTo>
                  <a:lnTo>
                    <a:pt x="374434" y="915276"/>
                  </a:lnTo>
                  <a:close/>
                </a:path>
                <a:path w="416559" h="1207135">
                  <a:moveTo>
                    <a:pt x="374434" y="624052"/>
                  </a:moveTo>
                  <a:lnTo>
                    <a:pt x="332828" y="624052"/>
                  </a:lnTo>
                  <a:lnTo>
                    <a:pt x="332828" y="873671"/>
                  </a:lnTo>
                  <a:lnTo>
                    <a:pt x="374434" y="873671"/>
                  </a:lnTo>
                  <a:lnTo>
                    <a:pt x="374434" y="624052"/>
                  </a:lnTo>
                  <a:close/>
                </a:path>
                <a:path w="416559" h="1207135">
                  <a:moveTo>
                    <a:pt x="374434" y="499249"/>
                  </a:moveTo>
                  <a:lnTo>
                    <a:pt x="332828" y="499249"/>
                  </a:lnTo>
                  <a:lnTo>
                    <a:pt x="332828" y="582460"/>
                  </a:lnTo>
                  <a:lnTo>
                    <a:pt x="374434" y="582460"/>
                  </a:lnTo>
                  <a:lnTo>
                    <a:pt x="374434" y="499249"/>
                  </a:lnTo>
                  <a:close/>
                </a:path>
                <a:path w="416559" h="1207135">
                  <a:moveTo>
                    <a:pt x="374434" y="249631"/>
                  </a:moveTo>
                  <a:lnTo>
                    <a:pt x="332828" y="249631"/>
                  </a:lnTo>
                  <a:lnTo>
                    <a:pt x="332828" y="291236"/>
                  </a:lnTo>
                  <a:lnTo>
                    <a:pt x="374434" y="291236"/>
                  </a:lnTo>
                  <a:lnTo>
                    <a:pt x="374434" y="249631"/>
                  </a:lnTo>
                  <a:close/>
                </a:path>
                <a:path w="416559" h="1207135">
                  <a:moveTo>
                    <a:pt x="416039" y="83210"/>
                  </a:moveTo>
                  <a:lnTo>
                    <a:pt x="374434" y="83210"/>
                  </a:lnTo>
                  <a:lnTo>
                    <a:pt x="374434" y="0"/>
                  </a:lnTo>
                  <a:lnTo>
                    <a:pt x="332828" y="0"/>
                  </a:lnTo>
                  <a:lnTo>
                    <a:pt x="332828" y="83210"/>
                  </a:lnTo>
                  <a:lnTo>
                    <a:pt x="332828" y="124815"/>
                  </a:lnTo>
                  <a:lnTo>
                    <a:pt x="374434" y="124815"/>
                  </a:lnTo>
                  <a:lnTo>
                    <a:pt x="374434" y="166420"/>
                  </a:lnTo>
                  <a:lnTo>
                    <a:pt x="416039" y="166420"/>
                  </a:lnTo>
                  <a:lnTo>
                    <a:pt x="416039" y="832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8246389" y="1436407"/>
              <a:ext cx="374650" cy="1207135"/>
            </a:xfrm>
            <a:custGeom>
              <a:avLst/>
              <a:gdLst/>
              <a:ahLst/>
              <a:cxnLst/>
              <a:rect l="l" t="t" r="r" b="b"/>
              <a:pathLst>
                <a:path w="374650" h="1207135">
                  <a:moveTo>
                    <a:pt x="83197" y="1123289"/>
                  </a:moveTo>
                  <a:lnTo>
                    <a:pt x="41605" y="1123289"/>
                  </a:lnTo>
                  <a:lnTo>
                    <a:pt x="41605" y="1164894"/>
                  </a:lnTo>
                  <a:lnTo>
                    <a:pt x="83197" y="1164894"/>
                  </a:lnTo>
                  <a:lnTo>
                    <a:pt x="83197" y="1123289"/>
                  </a:lnTo>
                  <a:close/>
                </a:path>
                <a:path w="374650" h="1207135">
                  <a:moveTo>
                    <a:pt x="83197" y="956881"/>
                  </a:moveTo>
                  <a:lnTo>
                    <a:pt x="41605" y="956881"/>
                  </a:lnTo>
                  <a:lnTo>
                    <a:pt x="0" y="956881"/>
                  </a:lnTo>
                  <a:lnTo>
                    <a:pt x="0" y="1081697"/>
                  </a:lnTo>
                  <a:lnTo>
                    <a:pt x="41605" y="1081697"/>
                  </a:lnTo>
                  <a:lnTo>
                    <a:pt x="83197" y="1081697"/>
                  </a:lnTo>
                  <a:lnTo>
                    <a:pt x="83197" y="956881"/>
                  </a:lnTo>
                  <a:close/>
                </a:path>
                <a:path w="374650" h="1207135">
                  <a:moveTo>
                    <a:pt x="83197" y="832065"/>
                  </a:moveTo>
                  <a:lnTo>
                    <a:pt x="41605" y="832065"/>
                  </a:lnTo>
                  <a:lnTo>
                    <a:pt x="41605" y="915276"/>
                  </a:lnTo>
                  <a:lnTo>
                    <a:pt x="83197" y="915276"/>
                  </a:lnTo>
                  <a:lnTo>
                    <a:pt x="83197" y="832065"/>
                  </a:lnTo>
                  <a:close/>
                </a:path>
                <a:path w="374650" h="1207135">
                  <a:moveTo>
                    <a:pt x="83197" y="624052"/>
                  </a:moveTo>
                  <a:lnTo>
                    <a:pt x="41605" y="624052"/>
                  </a:lnTo>
                  <a:lnTo>
                    <a:pt x="0" y="624052"/>
                  </a:lnTo>
                  <a:lnTo>
                    <a:pt x="0" y="790460"/>
                  </a:lnTo>
                  <a:lnTo>
                    <a:pt x="41605" y="790460"/>
                  </a:lnTo>
                  <a:lnTo>
                    <a:pt x="83197" y="790473"/>
                  </a:lnTo>
                  <a:lnTo>
                    <a:pt x="83197" y="748868"/>
                  </a:lnTo>
                  <a:lnTo>
                    <a:pt x="41605" y="748868"/>
                  </a:lnTo>
                  <a:lnTo>
                    <a:pt x="41605" y="665657"/>
                  </a:lnTo>
                  <a:lnTo>
                    <a:pt x="83197" y="665657"/>
                  </a:lnTo>
                  <a:lnTo>
                    <a:pt x="83197" y="624052"/>
                  </a:lnTo>
                  <a:close/>
                </a:path>
                <a:path w="374650" h="1207135">
                  <a:moveTo>
                    <a:pt x="83197" y="540854"/>
                  </a:moveTo>
                  <a:lnTo>
                    <a:pt x="41605" y="540854"/>
                  </a:lnTo>
                  <a:lnTo>
                    <a:pt x="0" y="540854"/>
                  </a:lnTo>
                  <a:lnTo>
                    <a:pt x="0" y="582460"/>
                  </a:lnTo>
                  <a:lnTo>
                    <a:pt x="41605" y="582460"/>
                  </a:lnTo>
                  <a:lnTo>
                    <a:pt x="83197" y="582460"/>
                  </a:lnTo>
                  <a:lnTo>
                    <a:pt x="83197" y="540854"/>
                  </a:lnTo>
                  <a:close/>
                </a:path>
                <a:path w="374650" h="1207135">
                  <a:moveTo>
                    <a:pt x="83197" y="249631"/>
                  </a:moveTo>
                  <a:lnTo>
                    <a:pt x="41605" y="249631"/>
                  </a:lnTo>
                  <a:lnTo>
                    <a:pt x="41605" y="457644"/>
                  </a:lnTo>
                  <a:lnTo>
                    <a:pt x="83197" y="457644"/>
                  </a:lnTo>
                  <a:lnTo>
                    <a:pt x="83197" y="249631"/>
                  </a:lnTo>
                  <a:close/>
                </a:path>
                <a:path w="374650" h="1207135">
                  <a:moveTo>
                    <a:pt x="83197" y="41605"/>
                  </a:moveTo>
                  <a:lnTo>
                    <a:pt x="41605" y="41605"/>
                  </a:lnTo>
                  <a:lnTo>
                    <a:pt x="41605" y="8321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08026"/>
                  </a:lnTo>
                  <a:lnTo>
                    <a:pt x="41605" y="208026"/>
                  </a:lnTo>
                  <a:lnTo>
                    <a:pt x="41605" y="166420"/>
                  </a:lnTo>
                  <a:lnTo>
                    <a:pt x="41605" y="124815"/>
                  </a:lnTo>
                  <a:lnTo>
                    <a:pt x="83197" y="124815"/>
                  </a:lnTo>
                  <a:lnTo>
                    <a:pt x="83197" y="83210"/>
                  </a:lnTo>
                  <a:lnTo>
                    <a:pt x="83197" y="41605"/>
                  </a:lnTo>
                  <a:close/>
                </a:path>
                <a:path w="374650" h="1207135">
                  <a:moveTo>
                    <a:pt x="124815" y="998486"/>
                  </a:moveTo>
                  <a:lnTo>
                    <a:pt x="83210" y="998486"/>
                  </a:lnTo>
                  <a:lnTo>
                    <a:pt x="83210" y="1040091"/>
                  </a:lnTo>
                  <a:lnTo>
                    <a:pt x="124815" y="1040091"/>
                  </a:lnTo>
                  <a:lnTo>
                    <a:pt x="124815" y="998486"/>
                  </a:lnTo>
                  <a:close/>
                </a:path>
                <a:path w="374650" h="1207135">
                  <a:moveTo>
                    <a:pt x="166408" y="1164894"/>
                  </a:moveTo>
                  <a:lnTo>
                    <a:pt x="124802" y="1164894"/>
                  </a:lnTo>
                  <a:lnTo>
                    <a:pt x="124802" y="1206500"/>
                  </a:lnTo>
                  <a:lnTo>
                    <a:pt x="166408" y="1206500"/>
                  </a:lnTo>
                  <a:lnTo>
                    <a:pt x="166408" y="1164894"/>
                  </a:lnTo>
                  <a:close/>
                </a:path>
                <a:path w="374650" h="1207135">
                  <a:moveTo>
                    <a:pt x="166408" y="1081697"/>
                  </a:moveTo>
                  <a:lnTo>
                    <a:pt x="124815" y="1081697"/>
                  </a:lnTo>
                  <a:lnTo>
                    <a:pt x="83210" y="1081697"/>
                  </a:lnTo>
                  <a:lnTo>
                    <a:pt x="83210" y="1123302"/>
                  </a:lnTo>
                  <a:lnTo>
                    <a:pt x="124802" y="1123302"/>
                  </a:lnTo>
                  <a:lnTo>
                    <a:pt x="166408" y="1123302"/>
                  </a:lnTo>
                  <a:lnTo>
                    <a:pt x="166408" y="1081697"/>
                  </a:lnTo>
                  <a:close/>
                </a:path>
                <a:path w="374650" h="1207135">
                  <a:moveTo>
                    <a:pt x="166408" y="416039"/>
                  </a:moveTo>
                  <a:lnTo>
                    <a:pt x="124815" y="416039"/>
                  </a:lnTo>
                  <a:lnTo>
                    <a:pt x="83210" y="416039"/>
                  </a:lnTo>
                  <a:lnTo>
                    <a:pt x="83210" y="457644"/>
                  </a:lnTo>
                  <a:lnTo>
                    <a:pt x="124802" y="457644"/>
                  </a:lnTo>
                  <a:lnTo>
                    <a:pt x="166408" y="457644"/>
                  </a:lnTo>
                  <a:lnTo>
                    <a:pt x="166408" y="416039"/>
                  </a:lnTo>
                  <a:close/>
                </a:path>
                <a:path w="374650" h="1207135">
                  <a:moveTo>
                    <a:pt x="208000" y="915276"/>
                  </a:moveTo>
                  <a:lnTo>
                    <a:pt x="166408" y="915276"/>
                  </a:lnTo>
                  <a:lnTo>
                    <a:pt x="166408" y="956881"/>
                  </a:lnTo>
                  <a:lnTo>
                    <a:pt x="208000" y="956881"/>
                  </a:lnTo>
                  <a:lnTo>
                    <a:pt x="208000" y="915276"/>
                  </a:lnTo>
                  <a:close/>
                </a:path>
                <a:path w="374650" h="1207135">
                  <a:moveTo>
                    <a:pt x="208000" y="790473"/>
                  </a:moveTo>
                  <a:lnTo>
                    <a:pt x="166408" y="790473"/>
                  </a:lnTo>
                  <a:lnTo>
                    <a:pt x="166408" y="832065"/>
                  </a:lnTo>
                  <a:lnTo>
                    <a:pt x="124815" y="832065"/>
                  </a:lnTo>
                  <a:lnTo>
                    <a:pt x="124815" y="790473"/>
                  </a:lnTo>
                  <a:lnTo>
                    <a:pt x="166408" y="790473"/>
                  </a:lnTo>
                  <a:lnTo>
                    <a:pt x="166408" y="665657"/>
                  </a:lnTo>
                  <a:lnTo>
                    <a:pt x="124802" y="665657"/>
                  </a:lnTo>
                  <a:lnTo>
                    <a:pt x="124802" y="790473"/>
                  </a:lnTo>
                  <a:lnTo>
                    <a:pt x="83210" y="790473"/>
                  </a:lnTo>
                  <a:lnTo>
                    <a:pt x="83210" y="873683"/>
                  </a:lnTo>
                  <a:lnTo>
                    <a:pt x="124815" y="873683"/>
                  </a:lnTo>
                  <a:lnTo>
                    <a:pt x="166408" y="873671"/>
                  </a:lnTo>
                  <a:lnTo>
                    <a:pt x="208000" y="873683"/>
                  </a:lnTo>
                  <a:lnTo>
                    <a:pt x="208000" y="790473"/>
                  </a:lnTo>
                  <a:close/>
                </a:path>
                <a:path w="374650" h="1207135">
                  <a:moveTo>
                    <a:pt x="208000" y="499249"/>
                  </a:moveTo>
                  <a:lnTo>
                    <a:pt x="166408" y="499249"/>
                  </a:lnTo>
                  <a:lnTo>
                    <a:pt x="124815" y="499249"/>
                  </a:lnTo>
                  <a:lnTo>
                    <a:pt x="83210" y="499249"/>
                  </a:lnTo>
                  <a:lnTo>
                    <a:pt x="83210" y="540854"/>
                  </a:lnTo>
                  <a:lnTo>
                    <a:pt x="124802" y="540854"/>
                  </a:lnTo>
                  <a:lnTo>
                    <a:pt x="166408" y="540854"/>
                  </a:lnTo>
                  <a:lnTo>
                    <a:pt x="166408" y="582447"/>
                  </a:lnTo>
                  <a:lnTo>
                    <a:pt x="124815" y="582447"/>
                  </a:lnTo>
                  <a:lnTo>
                    <a:pt x="83210" y="582447"/>
                  </a:lnTo>
                  <a:lnTo>
                    <a:pt x="83210" y="624052"/>
                  </a:lnTo>
                  <a:lnTo>
                    <a:pt x="124802" y="624052"/>
                  </a:lnTo>
                  <a:lnTo>
                    <a:pt x="166408" y="624052"/>
                  </a:lnTo>
                  <a:lnTo>
                    <a:pt x="166408" y="665657"/>
                  </a:lnTo>
                  <a:lnTo>
                    <a:pt x="208000" y="665657"/>
                  </a:lnTo>
                  <a:lnTo>
                    <a:pt x="208000" y="499249"/>
                  </a:lnTo>
                  <a:close/>
                </a:path>
                <a:path w="374650" h="1207135">
                  <a:moveTo>
                    <a:pt x="208000" y="0"/>
                  </a:moveTo>
                  <a:lnTo>
                    <a:pt x="166408" y="0"/>
                  </a:lnTo>
                  <a:lnTo>
                    <a:pt x="124802" y="0"/>
                  </a:lnTo>
                  <a:lnTo>
                    <a:pt x="124802" y="41605"/>
                  </a:lnTo>
                  <a:lnTo>
                    <a:pt x="83210" y="41605"/>
                  </a:lnTo>
                  <a:lnTo>
                    <a:pt x="83210" y="83210"/>
                  </a:lnTo>
                  <a:lnTo>
                    <a:pt x="124802" y="83210"/>
                  </a:lnTo>
                  <a:lnTo>
                    <a:pt x="124802" y="124815"/>
                  </a:lnTo>
                  <a:lnTo>
                    <a:pt x="83210" y="124815"/>
                  </a:lnTo>
                  <a:lnTo>
                    <a:pt x="83210" y="166420"/>
                  </a:lnTo>
                  <a:lnTo>
                    <a:pt x="83210" y="249631"/>
                  </a:lnTo>
                  <a:lnTo>
                    <a:pt x="124802" y="249631"/>
                  </a:lnTo>
                  <a:lnTo>
                    <a:pt x="124802" y="291223"/>
                  </a:lnTo>
                  <a:lnTo>
                    <a:pt x="83210" y="291223"/>
                  </a:lnTo>
                  <a:lnTo>
                    <a:pt x="83210" y="374434"/>
                  </a:lnTo>
                  <a:lnTo>
                    <a:pt x="124802" y="374434"/>
                  </a:lnTo>
                  <a:lnTo>
                    <a:pt x="166408" y="374434"/>
                  </a:lnTo>
                  <a:lnTo>
                    <a:pt x="166408" y="416039"/>
                  </a:lnTo>
                  <a:lnTo>
                    <a:pt x="208000" y="416039"/>
                  </a:lnTo>
                  <a:lnTo>
                    <a:pt x="208000" y="291223"/>
                  </a:lnTo>
                  <a:lnTo>
                    <a:pt x="166408" y="291223"/>
                  </a:lnTo>
                  <a:lnTo>
                    <a:pt x="166408" y="332828"/>
                  </a:lnTo>
                  <a:lnTo>
                    <a:pt x="124815" y="332828"/>
                  </a:lnTo>
                  <a:lnTo>
                    <a:pt x="124815" y="291236"/>
                  </a:lnTo>
                  <a:lnTo>
                    <a:pt x="166408" y="291236"/>
                  </a:lnTo>
                  <a:lnTo>
                    <a:pt x="166408" y="249631"/>
                  </a:lnTo>
                  <a:lnTo>
                    <a:pt x="124815" y="249631"/>
                  </a:lnTo>
                  <a:lnTo>
                    <a:pt x="124815" y="208026"/>
                  </a:lnTo>
                  <a:lnTo>
                    <a:pt x="166408" y="208026"/>
                  </a:lnTo>
                  <a:lnTo>
                    <a:pt x="166408" y="249631"/>
                  </a:lnTo>
                  <a:lnTo>
                    <a:pt x="208000" y="249631"/>
                  </a:lnTo>
                  <a:lnTo>
                    <a:pt x="208000" y="166420"/>
                  </a:lnTo>
                  <a:lnTo>
                    <a:pt x="166408" y="166420"/>
                  </a:lnTo>
                  <a:lnTo>
                    <a:pt x="124815" y="166420"/>
                  </a:lnTo>
                  <a:lnTo>
                    <a:pt x="124815" y="124815"/>
                  </a:lnTo>
                  <a:lnTo>
                    <a:pt x="166408" y="124815"/>
                  </a:lnTo>
                  <a:lnTo>
                    <a:pt x="208000" y="124815"/>
                  </a:lnTo>
                  <a:lnTo>
                    <a:pt x="208000" y="83210"/>
                  </a:lnTo>
                  <a:lnTo>
                    <a:pt x="166408" y="83210"/>
                  </a:lnTo>
                  <a:lnTo>
                    <a:pt x="124815" y="83210"/>
                  </a:lnTo>
                  <a:lnTo>
                    <a:pt x="124815" y="41605"/>
                  </a:lnTo>
                  <a:lnTo>
                    <a:pt x="166408" y="41605"/>
                  </a:lnTo>
                  <a:lnTo>
                    <a:pt x="208000" y="41605"/>
                  </a:lnTo>
                  <a:lnTo>
                    <a:pt x="208000" y="0"/>
                  </a:lnTo>
                  <a:close/>
                </a:path>
                <a:path w="374650" h="1207135">
                  <a:moveTo>
                    <a:pt x="249618" y="0"/>
                  </a:moveTo>
                  <a:lnTo>
                    <a:pt x="208013" y="0"/>
                  </a:lnTo>
                  <a:lnTo>
                    <a:pt x="208013" y="83210"/>
                  </a:lnTo>
                  <a:lnTo>
                    <a:pt x="208013" y="166420"/>
                  </a:lnTo>
                  <a:lnTo>
                    <a:pt x="249618" y="166420"/>
                  </a:lnTo>
                  <a:lnTo>
                    <a:pt x="249618" y="83210"/>
                  </a:lnTo>
                  <a:lnTo>
                    <a:pt x="249618" y="0"/>
                  </a:lnTo>
                  <a:close/>
                </a:path>
                <a:path w="374650" h="1207135">
                  <a:moveTo>
                    <a:pt x="291211" y="665657"/>
                  </a:moveTo>
                  <a:lnTo>
                    <a:pt x="249618" y="665657"/>
                  </a:lnTo>
                  <a:lnTo>
                    <a:pt x="208013" y="665657"/>
                  </a:lnTo>
                  <a:lnTo>
                    <a:pt x="208013" y="1040091"/>
                  </a:lnTo>
                  <a:lnTo>
                    <a:pt x="249618" y="1040091"/>
                  </a:lnTo>
                  <a:lnTo>
                    <a:pt x="249618" y="1081697"/>
                  </a:lnTo>
                  <a:lnTo>
                    <a:pt x="208013" y="1081697"/>
                  </a:lnTo>
                  <a:lnTo>
                    <a:pt x="208013" y="1206512"/>
                  </a:lnTo>
                  <a:lnTo>
                    <a:pt x="249618" y="1206512"/>
                  </a:lnTo>
                  <a:lnTo>
                    <a:pt x="291211" y="1206500"/>
                  </a:lnTo>
                  <a:lnTo>
                    <a:pt x="291211" y="1164894"/>
                  </a:lnTo>
                  <a:lnTo>
                    <a:pt x="249618" y="1164894"/>
                  </a:lnTo>
                  <a:lnTo>
                    <a:pt x="249618" y="1081709"/>
                  </a:lnTo>
                  <a:lnTo>
                    <a:pt x="291211" y="1081709"/>
                  </a:lnTo>
                  <a:lnTo>
                    <a:pt x="291211" y="998486"/>
                  </a:lnTo>
                  <a:lnTo>
                    <a:pt x="249618" y="998486"/>
                  </a:lnTo>
                  <a:lnTo>
                    <a:pt x="249618" y="873671"/>
                  </a:lnTo>
                  <a:lnTo>
                    <a:pt x="291211" y="873671"/>
                  </a:lnTo>
                  <a:lnTo>
                    <a:pt x="291211" y="832065"/>
                  </a:lnTo>
                  <a:lnTo>
                    <a:pt x="249618" y="832065"/>
                  </a:lnTo>
                  <a:lnTo>
                    <a:pt x="249618" y="790473"/>
                  </a:lnTo>
                  <a:lnTo>
                    <a:pt x="291211" y="790473"/>
                  </a:lnTo>
                  <a:lnTo>
                    <a:pt x="291211" y="665657"/>
                  </a:lnTo>
                  <a:close/>
                </a:path>
                <a:path w="374650" h="1207135">
                  <a:moveTo>
                    <a:pt x="291211" y="582447"/>
                  </a:moveTo>
                  <a:lnTo>
                    <a:pt x="249618" y="582447"/>
                  </a:lnTo>
                  <a:lnTo>
                    <a:pt x="249618" y="540854"/>
                  </a:lnTo>
                  <a:lnTo>
                    <a:pt x="208013" y="540854"/>
                  </a:lnTo>
                  <a:lnTo>
                    <a:pt x="208013" y="624078"/>
                  </a:lnTo>
                  <a:lnTo>
                    <a:pt x="249618" y="624078"/>
                  </a:lnTo>
                  <a:lnTo>
                    <a:pt x="291211" y="624052"/>
                  </a:lnTo>
                  <a:lnTo>
                    <a:pt x="291211" y="582447"/>
                  </a:lnTo>
                  <a:close/>
                </a:path>
                <a:path w="374650" h="1207135">
                  <a:moveTo>
                    <a:pt x="291211" y="457644"/>
                  </a:moveTo>
                  <a:lnTo>
                    <a:pt x="249618" y="457644"/>
                  </a:lnTo>
                  <a:lnTo>
                    <a:pt x="208013" y="457644"/>
                  </a:lnTo>
                  <a:lnTo>
                    <a:pt x="208013" y="499249"/>
                  </a:lnTo>
                  <a:lnTo>
                    <a:pt x="249618" y="499249"/>
                  </a:lnTo>
                  <a:lnTo>
                    <a:pt x="291211" y="499249"/>
                  </a:lnTo>
                  <a:lnTo>
                    <a:pt x="291211" y="457644"/>
                  </a:lnTo>
                  <a:close/>
                </a:path>
                <a:path w="374650" h="1207135">
                  <a:moveTo>
                    <a:pt x="291211" y="374434"/>
                  </a:moveTo>
                  <a:lnTo>
                    <a:pt x="249618" y="374434"/>
                  </a:lnTo>
                  <a:lnTo>
                    <a:pt x="249618" y="208026"/>
                  </a:lnTo>
                  <a:lnTo>
                    <a:pt x="208013" y="208026"/>
                  </a:lnTo>
                  <a:lnTo>
                    <a:pt x="208013" y="416039"/>
                  </a:lnTo>
                  <a:lnTo>
                    <a:pt x="249618" y="416039"/>
                  </a:lnTo>
                  <a:lnTo>
                    <a:pt x="291211" y="416039"/>
                  </a:lnTo>
                  <a:lnTo>
                    <a:pt x="291211" y="374434"/>
                  </a:lnTo>
                  <a:close/>
                </a:path>
                <a:path w="374650" h="1207135">
                  <a:moveTo>
                    <a:pt x="332828" y="915276"/>
                  </a:moveTo>
                  <a:lnTo>
                    <a:pt x="291223" y="915276"/>
                  </a:lnTo>
                  <a:lnTo>
                    <a:pt x="291223" y="956881"/>
                  </a:lnTo>
                  <a:lnTo>
                    <a:pt x="332828" y="956881"/>
                  </a:lnTo>
                  <a:lnTo>
                    <a:pt x="332828" y="915276"/>
                  </a:lnTo>
                  <a:close/>
                </a:path>
                <a:path w="374650" h="1207135">
                  <a:moveTo>
                    <a:pt x="332828" y="540854"/>
                  </a:moveTo>
                  <a:lnTo>
                    <a:pt x="291223" y="540854"/>
                  </a:lnTo>
                  <a:lnTo>
                    <a:pt x="291223" y="582460"/>
                  </a:lnTo>
                  <a:lnTo>
                    <a:pt x="332828" y="582460"/>
                  </a:lnTo>
                  <a:lnTo>
                    <a:pt x="332828" y="540854"/>
                  </a:lnTo>
                  <a:close/>
                </a:path>
                <a:path w="374650" h="1207135">
                  <a:moveTo>
                    <a:pt x="374434" y="998486"/>
                  </a:moveTo>
                  <a:lnTo>
                    <a:pt x="332828" y="998486"/>
                  </a:lnTo>
                  <a:lnTo>
                    <a:pt x="291223" y="998486"/>
                  </a:lnTo>
                  <a:lnTo>
                    <a:pt x="291223" y="1040091"/>
                  </a:lnTo>
                  <a:lnTo>
                    <a:pt x="332828" y="1040091"/>
                  </a:lnTo>
                  <a:lnTo>
                    <a:pt x="332828" y="1206512"/>
                  </a:lnTo>
                  <a:lnTo>
                    <a:pt x="374434" y="1206512"/>
                  </a:lnTo>
                  <a:lnTo>
                    <a:pt x="374434" y="998486"/>
                  </a:lnTo>
                  <a:close/>
                </a:path>
                <a:path w="374650" h="1207135">
                  <a:moveTo>
                    <a:pt x="374434" y="624052"/>
                  </a:moveTo>
                  <a:lnTo>
                    <a:pt x="332828" y="624052"/>
                  </a:lnTo>
                  <a:lnTo>
                    <a:pt x="291223" y="624052"/>
                  </a:lnTo>
                  <a:lnTo>
                    <a:pt x="291223" y="665657"/>
                  </a:lnTo>
                  <a:lnTo>
                    <a:pt x="332828" y="665657"/>
                  </a:lnTo>
                  <a:lnTo>
                    <a:pt x="332828" y="832065"/>
                  </a:lnTo>
                  <a:lnTo>
                    <a:pt x="291223" y="832065"/>
                  </a:lnTo>
                  <a:lnTo>
                    <a:pt x="291223" y="873671"/>
                  </a:lnTo>
                  <a:lnTo>
                    <a:pt x="332828" y="873671"/>
                  </a:lnTo>
                  <a:lnTo>
                    <a:pt x="374434" y="873671"/>
                  </a:lnTo>
                  <a:lnTo>
                    <a:pt x="374434" y="624052"/>
                  </a:lnTo>
                  <a:close/>
                </a:path>
                <a:path w="374650" h="1207135">
                  <a:moveTo>
                    <a:pt x="374434" y="374434"/>
                  </a:moveTo>
                  <a:lnTo>
                    <a:pt x="332828" y="374434"/>
                  </a:lnTo>
                  <a:lnTo>
                    <a:pt x="332828" y="332828"/>
                  </a:lnTo>
                  <a:lnTo>
                    <a:pt x="291223" y="332828"/>
                  </a:lnTo>
                  <a:lnTo>
                    <a:pt x="291223" y="499237"/>
                  </a:lnTo>
                  <a:lnTo>
                    <a:pt x="332828" y="499237"/>
                  </a:lnTo>
                  <a:lnTo>
                    <a:pt x="374434" y="499249"/>
                  </a:lnTo>
                  <a:lnTo>
                    <a:pt x="374434" y="374434"/>
                  </a:lnTo>
                  <a:close/>
                </a:path>
                <a:path w="374650" h="1207135">
                  <a:moveTo>
                    <a:pt x="374434" y="0"/>
                  </a:moveTo>
                  <a:lnTo>
                    <a:pt x="332828" y="0"/>
                  </a:lnTo>
                  <a:lnTo>
                    <a:pt x="291223" y="0"/>
                  </a:lnTo>
                  <a:lnTo>
                    <a:pt x="291223" y="83210"/>
                  </a:lnTo>
                  <a:lnTo>
                    <a:pt x="291223" y="166420"/>
                  </a:lnTo>
                  <a:lnTo>
                    <a:pt x="291223" y="291236"/>
                  </a:lnTo>
                  <a:lnTo>
                    <a:pt x="332828" y="291236"/>
                  </a:lnTo>
                  <a:lnTo>
                    <a:pt x="374434" y="291236"/>
                  </a:lnTo>
                  <a:lnTo>
                    <a:pt x="374434" y="249631"/>
                  </a:lnTo>
                  <a:lnTo>
                    <a:pt x="332828" y="249631"/>
                  </a:lnTo>
                  <a:lnTo>
                    <a:pt x="332828" y="166420"/>
                  </a:lnTo>
                  <a:lnTo>
                    <a:pt x="332828" y="83210"/>
                  </a:lnTo>
                  <a:lnTo>
                    <a:pt x="332828" y="41605"/>
                  </a:lnTo>
                  <a:lnTo>
                    <a:pt x="374434" y="41605"/>
                  </a:lnTo>
                  <a:lnTo>
                    <a:pt x="37443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579218" y="1436407"/>
              <a:ext cx="250190" cy="1207135"/>
            </a:xfrm>
            <a:custGeom>
              <a:avLst/>
              <a:gdLst/>
              <a:ahLst/>
              <a:cxnLst/>
              <a:rect l="l" t="t" r="r" b="b"/>
              <a:pathLst>
                <a:path w="250190" h="1207135">
                  <a:moveTo>
                    <a:pt x="83197" y="457644"/>
                  </a:moveTo>
                  <a:lnTo>
                    <a:pt x="41605" y="457644"/>
                  </a:lnTo>
                  <a:lnTo>
                    <a:pt x="41605" y="499249"/>
                  </a:lnTo>
                  <a:lnTo>
                    <a:pt x="83197" y="499249"/>
                  </a:lnTo>
                  <a:lnTo>
                    <a:pt x="83197" y="457644"/>
                  </a:lnTo>
                  <a:close/>
                </a:path>
                <a:path w="250190" h="1207135">
                  <a:moveTo>
                    <a:pt x="83197" y="374434"/>
                  </a:moveTo>
                  <a:lnTo>
                    <a:pt x="41605" y="374434"/>
                  </a:lnTo>
                  <a:lnTo>
                    <a:pt x="41605" y="416039"/>
                  </a:lnTo>
                  <a:lnTo>
                    <a:pt x="83197" y="416039"/>
                  </a:lnTo>
                  <a:lnTo>
                    <a:pt x="83197" y="374434"/>
                  </a:lnTo>
                  <a:close/>
                </a:path>
                <a:path w="250190" h="1207135">
                  <a:moveTo>
                    <a:pt x="124802" y="332828"/>
                  </a:moveTo>
                  <a:lnTo>
                    <a:pt x="83197" y="332828"/>
                  </a:lnTo>
                  <a:lnTo>
                    <a:pt x="83197" y="374434"/>
                  </a:lnTo>
                  <a:lnTo>
                    <a:pt x="124802" y="374434"/>
                  </a:lnTo>
                  <a:lnTo>
                    <a:pt x="124802" y="332828"/>
                  </a:lnTo>
                  <a:close/>
                </a:path>
                <a:path w="250190" h="1207135">
                  <a:moveTo>
                    <a:pt x="166408" y="998486"/>
                  </a:moveTo>
                  <a:lnTo>
                    <a:pt x="124802" y="998486"/>
                  </a:lnTo>
                  <a:lnTo>
                    <a:pt x="124802" y="1040091"/>
                  </a:lnTo>
                  <a:lnTo>
                    <a:pt x="166408" y="1040091"/>
                  </a:lnTo>
                  <a:lnTo>
                    <a:pt x="166408" y="998486"/>
                  </a:lnTo>
                  <a:close/>
                </a:path>
                <a:path w="250190" h="1207135">
                  <a:moveTo>
                    <a:pt x="166408" y="83210"/>
                  </a:moveTo>
                  <a:lnTo>
                    <a:pt x="124802" y="83210"/>
                  </a:lnTo>
                  <a:lnTo>
                    <a:pt x="83197" y="83210"/>
                  </a:lnTo>
                  <a:lnTo>
                    <a:pt x="41605" y="83210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197" y="208026"/>
                  </a:lnTo>
                  <a:lnTo>
                    <a:pt x="124802" y="208026"/>
                  </a:lnTo>
                  <a:lnTo>
                    <a:pt x="166408" y="208026"/>
                  </a:lnTo>
                  <a:lnTo>
                    <a:pt x="166408" y="166420"/>
                  </a:lnTo>
                  <a:lnTo>
                    <a:pt x="166408" y="83210"/>
                  </a:lnTo>
                  <a:close/>
                </a:path>
                <a:path w="250190" h="1207135">
                  <a:moveTo>
                    <a:pt x="208000" y="1123289"/>
                  </a:moveTo>
                  <a:lnTo>
                    <a:pt x="166408" y="1123289"/>
                  </a:lnTo>
                  <a:lnTo>
                    <a:pt x="166408" y="1081697"/>
                  </a:lnTo>
                  <a:lnTo>
                    <a:pt x="124802" y="1081697"/>
                  </a:lnTo>
                  <a:lnTo>
                    <a:pt x="124802" y="1123289"/>
                  </a:lnTo>
                  <a:lnTo>
                    <a:pt x="83197" y="1123289"/>
                  </a:lnTo>
                  <a:lnTo>
                    <a:pt x="83197" y="1164894"/>
                  </a:lnTo>
                  <a:lnTo>
                    <a:pt x="124802" y="1164894"/>
                  </a:lnTo>
                  <a:lnTo>
                    <a:pt x="124802" y="1123302"/>
                  </a:lnTo>
                  <a:lnTo>
                    <a:pt x="166408" y="1123302"/>
                  </a:lnTo>
                  <a:lnTo>
                    <a:pt x="166408" y="1206512"/>
                  </a:lnTo>
                  <a:lnTo>
                    <a:pt x="208000" y="1206512"/>
                  </a:lnTo>
                  <a:lnTo>
                    <a:pt x="208000" y="1123289"/>
                  </a:lnTo>
                  <a:close/>
                </a:path>
                <a:path w="250190" h="1207135">
                  <a:moveTo>
                    <a:pt x="208000" y="540854"/>
                  </a:moveTo>
                  <a:lnTo>
                    <a:pt x="166408" y="540854"/>
                  </a:lnTo>
                  <a:lnTo>
                    <a:pt x="166408" y="499249"/>
                  </a:lnTo>
                  <a:lnTo>
                    <a:pt x="124802" y="499249"/>
                  </a:lnTo>
                  <a:lnTo>
                    <a:pt x="83197" y="499249"/>
                  </a:lnTo>
                  <a:lnTo>
                    <a:pt x="83197" y="540854"/>
                  </a:lnTo>
                  <a:lnTo>
                    <a:pt x="124802" y="540854"/>
                  </a:lnTo>
                  <a:lnTo>
                    <a:pt x="124802" y="624065"/>
                  </a:lnTo>
                  <a:lnTo>
                    <a:pt x="166408" y="624065"/>
                  </a:lnTo>
                  <a:lnTo>
                    <a:pt x="166408" y="707263"/>
                  </a:lnTo>
                  <a:lnTo>
                    <a:pt x="124802" y="707263"/>
                  </a:lnTo>
                  <a:lnTo>
                    <a:pt x="124802" y="665657"/>
                  </a:lnTo>
                  <a:lnTo>
                    <a:pt x="83197" y="665657"/>
                  </a:lnTo>
                  <a:lnTo>
                    <a:pt x="41605" y="665657"/>
                  </a:lnTo>
                  <a:lnTo>
                    <a:pt x="41605" y="707263"/>
                  </a:lnTo>
                  <a:lnTo>
                    <a:pt x="83197" y="707263"/>
                  </a:lnTo>
                  <a:lnTo>
                    <a:pt x="83197" y="748868"/>
                  </a:lnTo>
                  <a:lnTo>
                    <a:pt x="41605" y="748868"/>
                  </a:lnTo>
                  <a:lnTo>
                    <a:pt x="41605" y="790473"/>
                  </a:lnTo>
                  <a:lnTo>
                    <a:pt x="83197" y="790473"/>
                  </a:lnTo>
                  <a:lnTo>
                    <a:pt x="83197" y="748880"/>
                  </a:lnTo>
                  <a:lnTo>
                    <a:pt x="124802" y="748880"/>
                  </a:lnTo>
                  <a:lnTo>
                    <a:pt x="124802" y="832065"/>
                  </a:lnTo>
                  <a:lnTo>
                    <a:pt x="83197" y="832065"/>
                  </a:lnTo>
                  <a:lnTo>
                    <a:pt x="41605" y="832065"/>
                  </a:lnTo>
                  <a:lnTo>
                    <a:pt x="41605" y="998486"/>
                  </a:lnTo>
                  <a:lnTo>
                    <a:pt x="0" y="998486"/>
                  </a:lnTo>
                  <a:lnTo>
                    <a:pt x="0" y="1206512"/>
                  </a:lnTo>
                  <a:lnTo>
                    <a:pt x="41605" y="1206512"/>
                  </a:lnTo>
                  <a:lnTo>
                    <a:pt x="41605" y="1081684"/>
                  </a:lnTo>
                  <a:lnTo>
                    <a:pt x="83197" y="1081684"/>
                  </a:lnTo>
                  <a:lnTo>
                    <a:pt x="124802" y="1081697"/>
                  </a:lnTo>
                  <a:lnTo>
                    <a:pt x="124802" y="1040091"/>
                  </a:lnTo>
                  <a:lnTo>
                    <a:pt x="83197" y="1040091"/>
                  </a:lnTo>
                  <a:lnTo>
                    <a:pt x="83197" y="998474"/>
                  </a:lnTo>
                  <a:lnTo>
                    <a:pt x="124802" y="998474"/>
                  </a:lnTo>
                  <a:lnTo>
                    <a:pt x="124802" y="915276"/>
                  </a:lnTo>
                  <a:lnTo>
                    <a:pt x="166408" y="915276"/>
                  </a:lnTo>
                  <a:lnTo>
                    <a:pt x="166408" y="956881"/>
                  </a:lnTo>
                  <a:lnTo>
                    <a:pt x="208000" y="956881"/>
                  </a:lnTo>
                  <a:lnTo>
                    <a:pt x="208000" y="873671"/>
                  </a:lnTo>
                  <a:lnTo>
                    <a:pt x="166408" y="873671"/>
                  </a:lnTo>
                  <a:lnTo>
                    <a:pt x="166408" y="748880"/>
                  </a:lnTo>
                  <a:lnTo>
                    <a:pt x="208000" y="748880"/>
                  </a:lnTo>
                  <a:lnTo>
                    <a:pt x="208000" y="540854"/>
                  </a:lnTo>
                  <a:close/>
                </a:path>
                <a:path w="250190" h="1207135">
                  <a:moveTo>
                    <a:pt x="208000" y="416039"/>
                  </a:moveTo>
                  <a:lnTo>
                    <a:pt x="166408" y="416039"/>
                  </a:lnTo>
                  <a:lnTo>
                    <a:pt x="124802" y="416039"/>
                  </a:lnTo>
                  <a:lnTo>
                    <a:pt x="124802" y="457644"/>
                  </a:lnTo>
                  <a:lnTo>
                    <a:pt x="166408" y="457644"/>
                  </a:lnTo>
                  <a:lnTo>
                    <a:pt x="208000" y="457644"/>
                  </a:lnTo>
                  <a:lnTo>
                    <a:pt x="208000" y="416039"/>
                  </a:lnTo>
                  <a:close/>
                </a:path>
                <a:path w="250190" h="1207135">
                  <a:moveTo>
                    <a:pt x="208000" y="332828"/>
                  </a:moveTo>
                  <a:lnTo>
                    <a:pt x="166408" y="332828"/>
                  </a:lnTo>
                  <a:lnTo>
                    <a:pt x="166408" y="374434"/>
                  </a:lnTo>
                  <a:lnTo>
                    <a:pt x="208000" y="374434"/>
                  </a:lnTo>
                  <a:lnTo>
                    <a:pt x="208000" y="332828"/>
                  </a:lnTo>
                  <a:close/>
                </a:path>
                <a:path w="250190" h="1207135">
                  <a:moveTo>
                    <a:pt x="208000" y="249631"/>
                  </a:moveTo>
                  <a:lnTo>
                    <a:pt x="166408" y="249631"/>
                  </a:lnTo>
                  <a:lnTo>
                    <a:pt x="124802" y="249631"/>
                  </a:lnTo>
                  <a:lnTo>
                    <a:pt x="83197" y="249631"/>
                  </a:lnTo>
                  <a:lnTo>
                    <a:pt x="41605" y="249631"/>
                  </a:lnTo>
                  <a:lnTo>
                    <a:pt x="41605" y="291236"/>
                  </a:lnTo>
                  <a:lnTo>
                    <a:pt x="83197" y="291236"/>
                  </a:lnTo>
                  <a:lnTo>
                    <a:pt x="124802" y="291236"/>
                  </a:lnTo>
                  <a:lnTo>
                    <a:pt x="166408" y="291236"/>
                  </a:lnTo>
                  <a:lnTo>
                    <a:pt x="208000" y="291236"/>
                  </a:lnTo>
                  <a:lnTo>
                    <a:pt x="208000" y="249631"/>
                  </a:lnTo>
                  <a:close/>
                </a:path>
                <a:path w="250190" h="1207135">
                  <a:moveTo>
                    <a:pt x="208000" y="0"/>
                  </a:moveTo>
                  <a:lnTo>
                    <a:pt x="166408" y="0"/>
                  </a:lnTo>
                  <a:lnTo>
                    <a:pt x="124802" y="0"/>
                  </a:lnTo>
                  <a:lnTo>
                    <a:pt x="83197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197" y="41605"/>
                  </a:lnTo>
                  <a:lnTo>
                    <a:pt x="124802" y="41605"/>
                  </a:lnTo>
                  <a:lnTo>
                    <a:pt x="166408" y="41605"/>
                  </a:lnTo>
                  <a:lnTo>
                    <a:pt x="208000" y="41605"/>
                  </a:lnTo>
                  <a:lnTo>
                    <a:pt x="208000" y="0"/>
                  </a:lnTo>
                  <a:close/>
                </a:path>
                <a:path w="250190" h="1207135">
                  <a:moveTo>
                    <a:pt x="249618" y="1040091"/>
                  </a:moveTo>
                  <a:lnTo>
                    <a:pt x="208013" y="1040091"/>
                  </a:lnTo>
                  <a:lnTo>
                    <a:pt x="208013" y="1123302"/>
                  </a:lnTo>
                  <a:lnTo>
                    <a:pt x="249618" y="1123302"/>
                  </a:lnTo>
                  <a:lnTo>
                    <a:pt x="249618" y="1040091"/>
                  </a:lnTo>
                  <a:close/>
                </a:path>
                <a:path w="250190" h="1207135">
                  <a:moveTo>
                    <a:pt x="249618" y="873671"/>
                  </a:moveTo>
                  <a:lnTo>
                    <a:pt x="208013" y="873671"/>
                  </a:lnTo>
                  <a:lnTo>
                    <a:pt x="208013" y="915276"/>
                  </a:lnTo>
                  <a:lnTo>
                    <a:pt x="249618" y="915276"/>
                  </a:lnTo>
                  <a:lnTo>
                    <a:pt x="249618" y="873671"/>
                  </a:lnTo>
                  <a:close/>
                </a:path>
                <a:path w="250190" h="1207135">
                  <a:moveTo>
                    <a:pt x="249618" y="540854"/>
                  </a:moveTo>
                  <a:lnTo>
                    <a:pt x="208013" y="540854"/>
                  </a:lnTo>
                  <a:lnTo>
                    <a:pt x="208013" y="624078"/>
                  </a:lnTo>
                  <a:lnTo>
                    <a:pt x="249618" y="624078"/>
                  </a:lnTo>
                  <a:lnTo>
                    <a:pt x="249618" y="540854"/>
                  </a:lnTo>
                  <a:close/>
                </a:path>
                <a:path w="250190" h="1207135">
                  <a:moveTo>
                    <a:pt x="249618" y="457644"/>
                  </a:moveTo>
                  <a:lnTo>
                    <a:pt x="208013" y="457644"/>
                  </a:lnTo>
                  <a:lnTo>
                    <a:pt x="208013" y="499249"/>
                  </a:lnTo>
                  <a:lnTo>
                    <a:pt x="249618" y="499249"/>
                  </a:lnTo>
                  <a:lnTo>
                    <a:pt x="249618" y="457644"/>
                  </a:lnTo>
                  <a:close/>
                </a:path>
                <a:path w="250190" h="1207135">
                  <a:moveTo>
                    <a:pt x="249618" y="332828"/>
                  </a:moveTo>
                  <a:lnTo>
                    <a:pt x="208013" y="332828"/>
                  </a:lnTo>
                  <a:lnTo>
                    <a:pt x="208013" y="416039"/>
                  </a:lnTo>
                  <a:lnTo>
                    <a:pt x="249618" y="416039"/>
                  </a:lnTo>
                  <a:lnTo>
                    <a:pt x="249618" y="332828"/>
                  </a:lnTo>
                  <a:close/>
                </a:path>
                <a:path w="250190" h="1207135">
                  <a:moveTo>
                    <a:pt x="249618" y="0"/>
                  </a:moveTo>
                  <a:lnTo>
                    <a:pt x="208013" y="0"/>
                  </a:lnTo>
                  <a:lnTo>
                    <a:pt x="208013" y="83210"/>
                  </a:lnTo>
                  <a:lnTo>
                    <a:pt x="208013" y="166420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49618" y="166420"/>
                  </a:lnTo>
                  <a:lnTo>
                    <a:pt x="249618" y="83210"/>
                  </a:lnTo>
                  <a:lnTo>
                    <a:pt x="24961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xfrm>
            <a:off x="1460498" y="1253645"/>
            <a:ext cx="5740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Roboto Mono"/>
                <a:cs typeface="Roboto Mono"/>
              </a:rPr>
              <a:t>11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2997231" y="2184398"/>
            <a:ext cx="2477135" cy="457200"/>
          </a:xfrm>
          <a:custGeom>
            <a:avLst/>
            <a:gdLst/>
            <a:ahLst/>
            <a:cxnLst/>
            <a:rect l="l" t="t" r="r" b="b"/>
            <a:pathLst>
              <a:path w="2477135" h="457200">
                <a:moveTo>
                  <a:pt x="2385568" y="0"/>
                </a:moveTo>
                <a:lnTo>
                  <a:pt x="91351" y="0"/>
                </a:lnTo>
                <a:lnTo>
                  <a:pt x="55790" y="7179"/>
                </a:lnTo>
                <a:lnTo>
                  <a:pt x="26754" y="26758"/>
                </a:lnTo>
                <a:lnTo>
                  <a:pt x="7178" y="55796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2385568" y="457200"/>
                </a:lnTo>
                <a:lnTo>
                  <a:pt x="2421128" y="450021"/>
                </a:lnTo>
                <a:lnTo>
                  <a:pt x="2450164" y="430445"/>
                </a:lnTo>
                <a:lnTo>
                  <a:pt x="2469741" y="401409"/>
                </a:lnTo>
                <a:lnTo>
                  <a:pt x="2476919" y="365848"/>
                </a:lnTo>
                <a:lnTo>
                  <a:pt x="2476919" y="91351"/>
                </a:lnTo>
                <a:lnTo>
                  <a:pt x="2469741" y="55796"/>
                </a:lnTo>
                <a:lnTo>
                  <a:pt x="2450164" y="26758"/>
                </a:lnTo>
                <a:lnTo>
                  <a:pt x="2421128" y="7179"/>
                </a:lnTo>
                <a:lnTo>
                  <a:pt x="2385568" y="0"/>
                </a:lnTo>
                <a:close/>
              </a:path>
            </a:pathLst>
          </a:custGeom>
          <a:solidFill>
            <a:srgbClr val="54BD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466338" y="1270105"/>
            <a:ext cx="3042920" cy="13601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E50B7D"/>
                </a:solidFill>
                <a:latin typeface="Roboto Mono"/>
                <a:cs typeface="Roboto Mono"/>
              </a:rPr>
              <a:t>THERMOMETER</a:t>
            </a:r>
            <a:endParaRPr sz="3600">
              <a:latin typeface="Roboto Mono"/>
              <a:cs typeface="Roboto Mono"/>
            </a:endParaRPr>
          </a:p>
          <a:p>
            <a:pPr marL="1072515">
              <a:lnSpc>
                <a:spcPct val="100000"/>
              </a:lnSpc>
              <a:spcBef>
                <a:spcPts val="3000"/>
              </a:spcBef>
            </a:pPr>
            <a:r>
              <a:rPr sz="2650" b="1" spc="15" dirty="0">
                <a:solidFill>
                  <a:srgbClr val="FFFFFF"/>
                </a:solidFill>
                <a:latin typeface="Roboto Mono"/>
                <a:cs typeface="Roboto Mono"/>
              </a:rPr>
              <a:t>ANWENDUNG</a:t>
            </a:r>
            <a:endParaRPr sz="2650">
              <a:latin typeface="Roboto Mono"/>
              <a:cs typeface="Roboto Mono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3139313" y="2281186"/>
            <a:ext cx="230504" cy="283845"/>
            <a:chOff x="3139313" y="2281186"/>
            <a:chExt cx="230504" cy="283845"/>
          </a:xfrm>
        </p:grpSpPr>
        <p:sp>
          <p:nvSpPr>
            <p:cNvPr id="34" name="object 34"/>
            <p:cNvSpPr/>
            <p:nvPr/>
          </p:nvSpPr>
          <p:spPr>
            <a:xfrm>
              <a:off x="3188251" y="2281186"/>
              <a:ext cx="132321" cy="13237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3139313" y="2443226"/>
              <a:ext cx="230446" cy="12172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0" name="object 80"/>
          <p:cNvSpPr/>
          <p:nvPr/>
        </p:nvSpPr>
        <p:spPr>
          <a:xfrm>
            <a:off x="1270006" y="2184400"/>
            <a:ext cx="1374775" cy="457200"/>
          </a:xfrm>
          <a:custGeom>
            <a:avLst/>
            <a:gdLst/>
            <a:ahLst/>
            <a:cxnLst/>
            <a:rect l="l" t="t" r="r" b="b"/>
            <a:pathLst>
              <a:path w="1374775" h="457200">
                <a:moveTo>
                  <a:pt x="1291234" y="0"/>
                </a:moveTo>
                <a:lnTo>
                  <a:pt x="83121" y="0"/>
                </a:lnTo>
                <a:lnTo>
                  <a:pt x="50765" y="6531"/>
                </a:lnTo>
                <a:lnTo>
                  <a:pt x="24344" y="24344"/>
                </a:lnTo>
                <a:lnTo>
                  <a:pt x="6531" y="50765"/>
                </a:lnTo>
                <a:lnTo>
                  <a:pt x="0" y="83121"/>
                </a:lnTo>
                <a:lnTo>
                  <a:pt x="0" y="374078"/>
                </a:lnTo>
                <a:lnTo>
                  <a:pt x="6531" y="406429"/>
                </a:lnTo>
                <a:lnTo>
                  <a:pt x="24344" y="432850"/>
                </a:lnTo>
                <a:lnTo>
                  <a:pt x="50765" y="450666"/>
                </a:lnTo>
                <a:lnTo>
                  <a:pt x="83121" y="457200"/>
                </a:lnTo>
                <a:lnTo>
                  <a:pt x="1291234" y="457200"/>
                </a:lnTo>
                <a:lnTo>
                  <a:pt x="1323592" y="450666"/>
                </a:lnTo>
                <a:lnTo>
                  <a:pt x="1350017" y="432850"/>
                </a:lnTo>
                <a:lnTo>
                  <a:pt x="1367835" y="406429"/>
                </a:lnTo>
                <a:lnTo>
                  <a:pt x="1374368" y="374078"/>
                </a:lnTo>
                <a:lnTo>
                  <a:pt x="1374368" y="83121"/>
                </a:lnTo>
                <a:lnTo>
                  <a:pt x="1367835" y="50765"/>
                </a:lnTo>
                <a:lnTo>
                  <a:pt x="1350017" y="24344"/>
                </a:lnTo>
                <a:lnTo>
                  <a:pt x="1323592" y="6531"/>
                </a:lnTo>
                <a:lnTo>
                  <a:pt x="1291234" y="0"/>
                </a:lnTo>
                <a:close/>
              </a:path>
            </a:pathLst>
          </a:custGeom>
          <a:solidFill>
            <a:srgbClr val="E951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 txBox="1"/>
          <p:nvPr/>
        </p:nvSpPr>
        <p:spPr>
          <a:xfrm>
            <a:off x="1358370" y="2217092"/>
            <a:ext cx="1122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SCHWER</a:t>
            </a:r>
            <a:endParaRPr sz="2400">
              <a:latin typeface="Roboto Mono"/>
              <a:cs typeface="Roboto Mono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1257176" y="7719037"/>
            <a:ext cx="756475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2400" spc="-5" dirty="0">
                <a:latin typeface="Roboto"/>
                <a:cs typeface="Roboto"/>
              </a:rPr>
              <a:t>Ein </a:t>
            </a:r>
            <a:r>
              <a:rPr sz="2400" spc="-15" dirty="0">
                <a:latin typeface="Roboto"/>
                <a:cs typeface="Roboto"/>
              </a:rPr>
              <a:t>Thermometer, </a:t>
            </a:r>
            <a:r>
              <a:rPr sz="2400" spc="-5" dirty="0">
                <a:latin typeface="Roboto"/>
                <a:cs typeface="Roboto"/>
              </a:rPr>
              <a:t>welches </a:t>
            </a:r>
            <a:r>
              <a:rPr sz="2400" dirty="0">
                <a:latin typeface="Roboto"/>
                <a:cs typeface="Roboto"/>
              </a:rPr>
              <a:t>auf der </a:t>
            </a:r>
            <a:r>
              <a:rPr sz="2400" spc="-5" dirty="0">
                <a:latin typeface="Roboto"/>
                <a:cs typeface="Roboto"/>
              </a:rPr>
              <a:t>LED-Matrix angezeigt  </a:t>
            </a:r>
            <a:r>
              <a:rPr sz="2400" spc="-10" dirty="0">
                <a:latin typeface="Roboto"/>
                <a:cs typeface="Roboto"/>
              </a:rPr>
              <a:t>wird.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9448676" y="1409677"/>
            <a:ext cx="55702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Roboto"/>
                <a:cs typeface="Roboto"/>
              </a:rPr>
              <a:t>Einstellung und </a:t>
            </a:r>
            <a:r>
              <a:rPr sz="2400" b="1" spc="-5" dirty="0">
                <a:latin typeface="Roboto"/>
                <a:cs typeface="Roboto"/>
              </a:rPr>
              <a:t>Auswahl der</a:t>
            </a:r>
            <a:r>
              <a:rPr sz="2400" b="1" spc="-50" dirty="0">
                <a:latin typeface="Roboto"/>
                <a:cs typeface="Roboto"/>
              </a:rPr>
              <a:t> </a:t>
            </a:r>
            <a:r>
              <a:rPr sz="2400" b="1" dirty="0">
                <a:latin typeface="Roboto"/>
                <a:cs typeface="Roboto"/>
              </a:rPr>
              <a:t>Grenzwerte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11645675" y="2324077"/>
            <a:ext cx="35953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Roboto"/>
                <a:cs typeface="Roboto"/>
              </a:rPr>
              <a:t>Auswahl oberer</a:t>
            </a:r>
            <a:r>
              <a:rPr sz="2400" spc="-2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Grenzwert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85" name="object 85"/>
          <p:cNvGrpSpPr/>
          <p:nvPr/>
        </p:nvGrpSpPr>
        <p:grpSpPr>
          <a:xfrm>
            <a:off x="9484646" y="5907794"/>
            <a:ext cx="721360" cy="443230"/>
            <a:chOff x="9484646" y="5907794"/>
            <a:chExt cx="721360" cy="443230"/>
          </a:xfrm>
        </p:grpSpPr>
        <p:sp>
          <p:nvSpPr>
            <p:cNvPr id="86" name="object 86"/>
            <p:cNvSpPr/>
            <p:nvPr/>
          </p:nvSpPr>
          <p:spPr>
            <a:xfrm>
              <a:off x="9484646" y="5907794"/>
              <a:ext cx="443230" cy="443230"/>
            </a:xfrm>
            <a:custGeom>
              <a:avLst/>
              <a:gdLst/>
              <a:ahLst/>
              <a:cxnLst/>
              <a:rect l="l" t="t" r="r" b="b"/>
              <a:pathLst>
                <a:path w="443229" h="443229">
                  <a:moveTo>
                    <a:pt x="221602" y="0"/>
                  </a:moveTo>
                  <a:lnTo>
                    <a:pt x="176941" y="4502"/>
                  </a:lnTo>
                  <a:lnTo>
                    <a:pt x="135343" y="17414"/>
                  </a:lnTo>
                  <a:lnTo>
                    <a:pt x="97701" y="37845"/>
                  </a:lnTo>
                  <a:lnTo>
                    <a:pt x="64904" y="64904"/>
                  </a:lnTo>
                  <a:lnTo>
                    <a:pt x="37845" y="97701"/>
                  </a:lnTo>
                  <a:lnTo>
                    <a:pt x="17414" y="135343"/>
                  </a:lnTo>
                  <a:lnTo>
                    <a:pt x="4502" y="176941"/>
                  </a:lnTo>
                  <a:lnTo>
                    <a:pt x="0" y="221602"/>
                  </a:lnTo>
                  <a:lnTo>
                    <a:pt x="4502" y="266259"/>
                  </a:lnTo>
                  <a:lnTo>
                    <a:pt x="17414" y="307853"/>
                  </a:lnTo>
                  <a:lnTo>
                    <a:pt x="37845" y="345493"/>
                  </a:lnTo>
                  <a:lnTo>
                    <a:pt x="64904" y="378288"/>
                  </a:lnTo>
                  <a:lnTo>
                    <a:pt x="97701" y="405346"/>
                  </a:lnTo>
                  <a:lnTo>
                    <a:pt x="135343" y="425777"/>
                  </a:lnTo>
                  <a:lnTo>
                    <a:pt x="176941" y="438689"/>
                  </a:lnTo>
                  <a:lnTo>
                    <a:pt x="221602" y="443191"/>
                  </a:lnTo>
                  <a:lnTo>
                    <a:pt x="266263" y="438689"/>
                  </a:lnTo>
                  <a:lnTo>
                    <a:pt x="307860" y="425777"/>
                  </a:lnTo>
                  <a:lnTo>
                    <a:pt x="345503" y="405346"/>
                  </a:lnTo>
                  <a:lnTo>
                    <a:pt x="378299" y="378288"/>
                  </a:lnTo>
                  <a:lnTo>
                    <a:pt x="405359" y="345493"/>
                  </a:lnTo>
                  <a:lnTo>
                    <a:pt x="425790" y="307853"/>
                  </a:lnTo>
                  <a:lnTo>
                    <a:pt x="438702" y="266259"/>
                  </a:lnTo>
                  <a:lnTo>
                    <a:pt x="443204" y="221602"/>
                  </a:lnTo>
                  <a:lnTo>
                    <a:pt x="438671" y="176955"/>
                  </a:lnTo>
                  <a:lnTo>
                    <a:pt x="425742" y="135372"/>
                  </a:lnTo>
                  <a:lnTo>
                    <a:pt x="405304" y="97741"/>
                  </a:lnTo>
                  <a:lnTo>
                    <a:pt x="378247" y="64952"/>
                  </a:lnTo>
                  <a:lnTo>
                    <a:pt x="345459" y="37894"/>
                  </a:lnTo>
                  <a:lnTo>
                    <a:pt x="307830" y="17457"/>
                  </a:lnTo>
                  <a:lnTo>
                    <a:pt x="266248" y="4529"/>
                  </a:lnTo>
                  <a:lnTo>
                    <a:pt x="221602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9628028" y="6049543"/>
              <a:ext cx="145821" cy="15267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9762254" y="5907794"/>
              <a:ext cx="443230" cy="443230"/>
            </a:xfrm>
            <a:custGeom>
              <a:avLst/>
              <a:gdLst/>
              <a:ahLst/>
              <a:cxnLst/>
              <a:rect l="l" t="t" r="r" b="b"/>
              <a:pathLst>
                <a:path w="443229" h="443229">
                  <a:moveTo>
                    <a:pt x="221602" y="0"/>
                  </a:moveTo>
                  <a:lnTo>
                    <a:pt x="176941" y="4502"/>
                  </a:lnTo>
                  <a:lnTo>
                    <a:pt x="135343" y="17414"/>
                  </a:lnTo>
                  <a:lnTo>
                    <a:pt x="97701" y="37845"/>
                  </a:lnTo>
                  <a:lnTo>
                    <a:pt x="64904" y="64904"/>
                  </a:lnTo>
                  <a:lnTo>
                    <a:pt x="37845" y="97701"/>
                  </a:lnTo>
                  <a:lnTo>
                    <a:pt x="17414" y="135343"/>
                  </a:lnTo>
                  <a:lnTo>
                    <a:pt x="4502" y="176941"/>
                  </a:lnTo>
                  <a:lnTo>
                    <a:pt x="0" y="221602"/>
                  </a:lnTo>
                  <a:lnTo>
                    <a:pt x="4502" y="266259"/>
                  </a:lnTo>
                  <a:lnTo>
                    <a:pt x="17414" y="307853"/>
                  </a:lnTo>
                  <a:lnTo>
                    <a:pt x="37845" y="345493"/>
                  </a:lnTo>
                  <a:lnTo>
                    <a:pt x="64904" y="378288"/>
                  </a:lnTo>
                  <a:lnTo>
                    <a:pt x="97701" y="405346"/>
                  </a:lnTo>
                  <a:lnTo>
                    <a:pt x="135343" y="425777"/>
                  </a:lnTo>
                  <a:lnTo>
                    <a:pt x="176941" y="438689"/>
                  </a:lnTo>
                  <a:lnTo>
                    <a:pt x="221602" y="443191"/>
                  </a:lnTo>
                  <a:lnTo>
                    <a:pt x="266263" y="438689"/>
                  </a:lnTo>
                  <a:lnTo>
                    <a:pt x="307860" y="425777"/>
                  </a:lnTo>
                  <a:lnTo>
                    <a:pt x="345503" y="405346"/>
                  </a:lnTo>
                  <a:lnTo>
                    <a:pt x="378299" y="378288"/>
                  </a:lnTo>
                  <a:lnTo>
                    <a:pt x="405359" y="345493"/>
                  </a:lnTo>
                  <a:lnTo>
                    <a:pt x="425790" y="307853"/>
                  </a:lnTo>
                  <a:lnTo>
                    <a:pt x="438702" y="266259"/>
                  </a:lnTo>
                  <a:lnTo>
                    <a:pt x="443204" y="221602"/>
                  </a:lnTo>
                  <a:lnTo>
                    <a:pt x="438671" y="176955"/>
                  </a:lnTo>
                  <a:lnTo>
                    <a:pt x="425742" y="135372"/>
                  </a:lnTo>
                  <a:lnTo>
                    <a:pt x="405304" y="97741"/>
                  </a:lnTo>
                  <a:lnTo>
                    <a:pt x="378247" y="64952"/>
                  </a:lnTo>
                  <a:lnTo>
                    <a:pt x="345459" y="37894"/>
                  </a:lnTo>
                  <a:lnTo>
                    <a:pt x="307830" y="17457"/>
                  </a:lnTo>
                  <a:lnTo>
                    <a:pt x="266248" y="4529"/>
                  </a:lnTo>
                  <a:lnTo>
                    <a:pt x="221602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9913312" y="6049538"/>
              <a:ext cx="130810" cy="15219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0" name="object 90"/>
          <p:cNvGrpSpPr/>
          <p:nvPr/>
        </p:nvGrpSpPr>
        <p:grpSpPr>
          <a:xfrm>
            <a:off x="10354492" y="4907173"/>
            <a:ext cx="615950" cy="615950"/>
            <a:chOff x="10354492" y="4907173"/>
            <a:chExt cx="615950" cy="615950"/>
          </a:xfrm>
        </p:grpSpPr>
        <p:sp>
          <p:nvSpPr>
            <p:cNvPr id="91" name="object 91"/>
            <p:cNvSpPr/>
            <p:nvPr/>
          </p:nvSpPr>
          <p:spPr>
            <a:xfrm>
              <a:off x="10354492" y="4907173"/>
              <a:ext cx="615950" cy="615950"/>
            </a:xfrm>
            <a:custGeom>
              <a:avLst/>
              <a:gdLst/>
              <a:ahLst/>
              <a:cxnLst/>
              <a:rect l="l" t="t" r="r" b="b"/>
              <a:pathLst>
                <a:path w="615950" h="615950">
                  <a:moveTo>
                    <a:pt x="307822" y="0"/>
                  </a:moveTo>
                  <a:lnTo>
                    <a:pt x="262335" y="3337"/>
                  </a:lnTo>
                  <a:lnTo>
                    <a:pt x="218920" y="13033"/>
                  </a:lnTo>
                  <a:lnTo>
                    <a:pt x="178053" y="28610"/>
                  </a:lnTo>
                  <a:lnTo>
                    <a:pt x="140211" y="49593"/>
                  </a:lnTo>
                  <a:lnTo>
                    <a:pt x="105869" y="75504"/>
                  </a:lnTo>
                  <a:lnTo>
                    <a:pt x="75504" y="105869"/>
                  </a:lnTo>
                  <a:lnTo>
                    <a:pt x="49593" y="140211"/>
                  </a:lnTo>
                  <a:lnTo>
                    <a:pt x="28610" y="178053"/>
                  </a:lnTo>
                  <a:lnTo>
                    <a:pt x="13033" y="218920"/>
                  </a:lnTo>
                  <a:lnTo>
                    <a:pt x="3337" y="262335"/>
                  </a:lnTo>
                  <a:lnTo>
                    <a:pt x="0" y="307822"/>
                  </a:lnTo>
                  <a:lnTo>
                    <a:pt x="3337" y="353309"/>
                  </a:lnTo>
                  <a:lnTo>
                    <a:pt x="13033" y="396723"/>
                  </a:lnTo>
                  <a:lnTo>
                    <a:pt x="28610" y="437588"/>
                  </a:lnTo>
                  <a:lnTo>
                    <a:pt x="49593" y="475429"/>
                  </a:lnTo>
                  <a:lnTo>
                    <a:pt x="75504" y="509769"/>
                  </a:lnTo>
                  <a:lnTo>
                    <a:pt x="105869" y="540133"/>
                  </a:lnTo>
                  <a:lnTo>
                    <a:pt x="140211" y="566043"/>
                  </a:lnTo>
                  <a:lnTo>
                    <a:pt x="178053" y="587024"/>
                  </a:lnTo>
                  <a:lnTo>
                    <a:pt x="218920" y="602600"/>
                  </a:lnTo>
                  <a:lnTo>
                    <a:pt x="262335" y="612295"/>
                  </a:lnTo>
                  <a:lnTo>
                    <a:pt x="307822" y="615632"/>
                  </a:lnTo>
                  <a:lnTo>
                    <a:pt x="353309" y="612295"/>
                  </a:lnTo>
                  <a:lnTo>
                    <a:pt x="396724" y="602600"/>
                  </a:lnTo>
                  <a:lnTo>
                    <a:pt x="437591" y="587024"/>
                  </a:lnTo>
                  <a:lnTo>
                    <a:pt x="475433" y="566043"/>
                  </a:lnTo>
                  <a:lnTo>
                    <a:pt x="509775" y="540133"/>
                  </a:lnTo>
                  <a:lnTo>
                    <a:pt x="540140" y="509769"/>
                  </a:lnTo>
                  <a:lnTo>
                    <a:pt x="566052" y="475429"/>
                  </a:lnTo>
                  <a:lnTo>
                    <a:pt x="587034" y="437588"/>
                  </a:lnTo>
                  <a:lnTo>
                    <a:pt x="602612" y="396723"/>
                  </a:lnTo>
                  <a:lnTo>
                    <a:pt x="612307" y="353309"/>
                  </a:lnTo>
                  <a:lnTo>
                    <a:pt x="615645" y="307822"/>
                  </a:lnTo>
                  <a:lnTo>
                    <a:pt x="612307" y="262335"/>
                  </a:lnTo>
                  <a:lnTo>
                    <a:pt x="602612" y="218920"/>
                  </a:lnTo>
                  <a:lnTo>
                    <a:pt x="587034" y="178053"/>
                  </a:lnTo>
                  <a:lnTo>
                    <a:pt x="566052" y="140211"/>
                  </a:lnTo>
                  <a:lnTo>
                    <a:pt x="540140" y="105869"/>
                  </a:lnTo>
                  <a:lnTo>
                    <a:pt x="509775" y="75504"/>
                  </a:lnTo>
                  <a:lnTo>
                    <a:pt x="475433" y="49593"/>
                  </a:lnTo>
                  <a:lnTo>
                    <a:pt x="437591" y="28610"/>
                  </a:lnTo>
                  <a:lnTo>
                    <a:pt x="396724" y="13033"/>
                  </a:lnTo>
                  <a:lnTo>
                    <a:pt x="353309" y="3337"/>
                  </a:lnTo>
                  <a:lnTo>
                    <a:pt x="307822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10564336" y="5104112"/>
              <a:ext cx="181419" cy="21261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3" name="object 93"/>
          <p:cNvGrpSpPr/>
          <p:nvPr/>
        </p:nvGrpSpPr>
        <p:grpSpPr>
          <a:xfrm>
            <a:off x="9511985" y="4907173"/>
            <a:ext cx="615950" cy="615950"/>
            <a:chOff x="9511985" y="4907173"/>
            <a:chExt cx="615950" cy="615950"/>
          </a:xfrm>
        </p:grpSpPr>
        <p:sp>
          <p:nvSpPr>
            <p:cNvPr id="94" name="object 94"/>
            <p:cNvSpPr/>
            <p:nvPr/>
          </p:nvSpPr>
          <p:spPr>
            <a:xfrm>
              <a:off x="9511985" y="4907173"/>
              <a:ext cx="615950" cy="615950"/>
            </a:xfrm>
            <a:custGeom>
              <a:avLst/>
              <a:gdLst/>
              <a:ahLst/>
              <a:cxnLst/>
              <a:rect l="l" t="t" r="r" b="b"/>
              <a:pathLst>
                <a:path w="615950" h="615950">
                  <a:moveTo>
                    <a:pt x="307822" y="0"/>
                  </a:moveTo>
                  <a:lnTo>
                    <a:pt x="262335" y="3337"/>
                  </a:lnTo>
                  <a:lnTo>
                    <a:pt x="218920" y="13033"/>
                  </a:lnTo>
                  <a:lnTo>
                    <a:pt x="178053" y="28610"/>
                  </a:lnTo>
                  <a:lnTo>
                    <a:pt x="140211" y="49593"/>
                  </a:lnTo>
                  <a:lnTo>
                    <a:pt x="105869" y="75504"/>
                  </a:lnTo>
                  <a:lnTo>
                    <a:pt x="75504" y="105869"/>
                  </a:lnTo>
                  <a:lnTo>
                    <a:pt x="49593" y="140211"/>
                  </a:lnTo>
                  <a:lnTo>
                    <a:pt x="28610" y="178053"/>
                  </a:lnTo>
                  <a:lnTo>
                    <a:pt x="13033" y="218920"/>
                  </a:lnTo>
                  <a:lnTo>
                    <a:pt x="3337" y="262335"/>
                  </a:lnTo>
                  <a:lnTo>
                    <a:pt x="0" y="307822"/>
                  </a:lnTo>
                  <a:lnTo>
                    <a:pt x="3337" y="353309"/>
                  </a:lnTo>
                  <a:lnTo>
                    <a:pt x="13033" y="396723"/>
                  </a:lnTo>
                  <a:lnTo>
                    <a:pt x="28610" y="437588"/>
                  </a:lnTo>
                  <a:lnTo>
                    <a:pt x="49593" y="475429"/>
                  </a:lnTo>
                  <a:lnTo>
                    <a:pt x="75504" y="509769"/>
                  </a:lnTo>
                  <a:lnTo>
                    <a:pt x="105869" y="540133"/>
                  </a:lnTo>
                  <a:lnTo>
                    <a:pt x="140211" y="566043"/>
                  </a:lnTo>
                  <a:lnTo>
                    <a:pt x="178053" y="587024"/>
                  </a:lnTo>
                  <a:lnTo>
                    <a:pt x="218920" y="602600"/>
                  </a:lnTo>
                  <a:lnTo>
                    <a:pt x="262335" y="612295"/>
                  </a:lnTo>
                  <a:lnTo>
                    <a:pt x="307822" y="615632"/>
                  </a:lnTo>
                  <a:lnTo>
                    <a:pt x="353309" y="612295"/>
                  </a:lnTo>
                  <a:lnTo>
                    <a:pt x="396724" y="602600"/>
                  </a:lnTo>
                  <a:lnTo>
                    <a:pt x="437591" y="587024"/>
                  </a:lnTo>
                  <a:lnTo>
                    <a:pt x="475433" y="566043"/>
                  </a:lnTo>
                  <a:lnTo>
                    <a:pt x="509775" y="540133"/>
                  </a:lnTo>
                  <a:lnTo>
                    <a:pt x="540140" y="509769"/>
                  </a:lnTo>
                  <a:lnTo>
                    <a:pt x="566052" y="475429"/>
                  </a:lnTo>
                  <a:lnTo>
                    <a:pt x="587034" y="437588"/>
                  </a:lnTo>
                  <a:lnTo>
                    <a:pt x="602612" y="396723"/>
                  </a:lnTo>
                  <a:lnTo>
                    <a:pt x="612307" y="353309"/>
                  </a:lnTo>
                  <a:lnTo>
                    <a:pt x="615645" y="307822"/>
                  </a:lnTo>
                  <a:lnTo>
                    <a:pt x="612307" y="262335"/>
                  </a:lnTo>
                  <a:lnTo>
                    <a:pt x="602612" y="218920"/>
                  </a:lnTo>
                  <a:lnTo>
                    <a:pt x="587034" y="178053"/>
                  </a:lnTo>
                  <a:lnTo>
                    <a:pt x="566052" y="140211"/>
                  </a:lnTo>
                  <a:lnTo>
                    <a:pt x="540140" y="105869"/>
                  </a:lnTo>
                  <a:lnTo>
                    <a:pt x="509775" y="75504"/>
                  </a:lnTo>
                  <a:lnTo>
                    <a:pt x="475433" y="49593"/>
                  </a:lnTo>
                  <a:lnTo>
                    <a:pt x="437591" y="28610"/>
                  </a:lnTo>
                  <a:lnTo>
                    <a:pt x="396724" y="13033"/>
                  </a:lnTo>
                  <a:lnTo>
                    <a:pt x="353309" y="3337"/>
                  </a:lnTo>
                  <a:lnTo>
                    <a:pt x="307822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9711213" y="5104112"/>
              <a:ext cx="202488" cy="21196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6" name="object 96"/>
          <p:cNvGrpSpPr/>
          <p:nvPr/>
        </p:nvGrpSpPr>
        <p:grpSpPr>
          <a:xfrm>
            <a:off x="9511985" y="2163975"/>
            <a:ext cx="615950" cy="615950"/>
            <a:chOff x="9511985" y="2163975"/>
            <a:chExt cx="615950" cy="615950"/>
          </a:xfrm>
        </p:grpSpPr>
        <p:sp>
          <p:nvSpPr>
            <p:cNvPr id="97" name="object 97"/>
            <p:cNvSpPr/>
            <p:nvPr/>
          </p:nvSpPr>
          <p:spPr>
            <a:xfrm>
              <a:off x="9765002" y="2396881"/>
              <a:ext cx="95574" cy="14545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9511985" y="2163975"/>
              <a:ext cx="615950" cy="615950"/>
            </a:xfrm>
            <a:custGeom>
              <a:avLst/>
              <a:gdLst/>
              <a:ahLst/>
              <a:cxnLst/>
              <a:rect l="l" t="t" r="r" b="b"/>
              <a:pathLst>
                <a:path w="615950" h="615950">
                  <a:moveTo>
                    <a:pt x="307822" y="0"/>
                  </a:moveTo>
                  <a:lnTo>
                    <a:pt x="262335" y="3337"/>
                  </a:lnTo>
                  <a:lnTo>
                    <a:pt x="218920" y="13032"/>
                  </a:lnTo>
                  <a:lnTo>
                    <a:pt x="178053" y="28608"/>
                  </a:lnTo>
                  <a:lnTo>
                    <a:pt x="140211" y="49589"/>
                  </a:lnTo>
                  <a:lnTo>
                    <a:pt x="105869" y="75499"/>
                  </a:lnTo>
                  <a:lnTo>
                    <a:pt x="75504" y="105862"/>
                  </a:lnTo>
                  <a:lnTo>
                    <a:pt x="49593" y="140202"/>
                  </a:lnTo>
                  <a:lnTo>
                    <a:pt x="28610" y="178043"/>
                  </a:lnTo>
                  <a:lnTo>
                    <a:pt x="13033" y="218909"/>
                  </a:lnTo>
                  <a:lnTo>
                    <a:pt x="3337" y="262323"/>
                  </a:lnTo>
                  <a:lnTo>
                    <a:pt x="0" y="307809"/>
                  </a:lnTo>
                  <a:lnTo>
                    <a:pt x="3337" y="353299"/>
                  </a:lnTo>
                  <a:lnTo>
                    <a:pt x="13033" y="396716"/>
                  </a:lnTo>
                  <a:lnTo>
                    <a:pt x="28610" y="437584"/>
                  </a:lnTo>
                  <a:lnTo>
                    <a:pt x="49593" y="475426"/>
                  </a:lnTo>
                  <a:lnTo>
                    <a:pt x="75504" y="509767"/>
                  </a:lnTo>
                  <a:lnTo>
                    <a:pt x="105869" y="540131"/>
                  </a:lnTo>
                  <a:lnTo>
                    <a:pt x="140211" y="566042"/>
                  </a:lnTo>
                  <a:lnTo>
                    <a:pt x="178053" y="587024"/>
                  </a:lnTo>
                  <a:lnTo>
                    <a:pt x="218920" y="602600"/>
                  </a:lnTo>
                  <a:lnTo>
                    <a:pt x="262335" y="612295"/>
                  </a:lnTo>
                  <a:lnTo>
                    <a:pt x="307822" y="615632"/>
                  </a:lnTo>
                  <a:lnTo>
                    <a:pt x="353309" y="612295"/>
                  </a:lnTo>
                  <a:lnTo>
                    <a:pt x="396724" y="602600"/>
                  </a:lnTo>
                  <a:lnTo>
                    <a:pt x="437591" y="587024"/>
                  </a:lnTo>
                  <a:lnTo>
                    <a:pt x="475433" y="566042"/>
                  </a:lnTo>
                  <a:lnTo>
                    <a:pt x="509775" y="540131"/>
                  </a:lnTo>
                  <a:lnTo>
                    <a:pt x="540140" y="509767"/>
                  </a:lnTo>
                  <a:lnTo>
                    <a:pt x="560064" y="483361"/>
                  </a:lnTo>
                  <a:lnTo>
                    <a:pt x="307822" y="483361"/>
                  </a:lnTo>
                  <a:lnTo>
                    <a:pt x="261154" y="477090"/>
                  </a:lnTo>
                  <a:lnTo>
                    <a:pt x="219219" y="459393"/>
                  </a:lnTo>
                  <a:lnTo>
                    <a:pt x="183689" y="431942"/>
                  </a:lnTo>
                  <a:lnTo>
                    <a:pt x="156239" y="396413"/>
                  </a:lnTo>
                  <a:lnTo>
                    <a:pt x="138541" y="354477"/>
                  </a:lnTo>
                  <a:lnTo>
                    <a:pt x="132270" y="307809"/>
                  </a:lnTo>
                  <a:lnTo>
                    <a:pt x="138541" y="261147"/>
                  </a:lnTo>
                  <a:lnTo>
                    <a:pt x="156239" y="219215"/>
                  </a:lnTo>
                  <a:lnTo>
                    <a:pt x="183689" y="183688"/>
                  </a:lnTo>
                  <a:lnTo>
                    <a:pt x="219219" y="156238"/>
                  </a:lnTo>
                  <a:lnTo>
                    <a:pt x="261154" y="138541"/>
                  </a:lnTo>
                  <a:lnTo>
                    <a:pt x="307822" y="132270"/>
                  </a:lnTo>
                  <a:lnTo>
                    <a:pt x="560066" y="132270"/>
                  </a:lnTo>
                  <a:lnTo>
                    <a:pt x="540140" y="105862"/>
                  </a:lnTo>
                  <a:lnTo>
                    <a:pt x="509775" y="75499"/>
                  </a:lnTo>
                  <a:lnTo>
                    <a:pt x="475433" y="49589"/>
                  </a:lnTo>
                  <a:lnTo>
                    <a:pt x="437591" y="28608"/>
                  </a:lnTo>
                  <a:lnTo>
                    <a:pt x="396724" y="13032"/>
                  </a:lnTo>
                  <a:lnTo>
                    <a:pt x="353309" y="3337"/>
                  </a:lnTo>
                  <a:lnTo>
                    <a:pt x="307822" y="0"/>
                  </a:lnTo>
                  <a:close/>
                </a:path>
                <a:path w="615950" h="615950">
                  <a:moveTo>
                    <a:pt x="560066" y="132270"/>
                  </a:moveTo>
                  <a:lnTo>
                    <a:pt x="307822" y="132270"/>
                  </a:lnTo>
                  <a:lnTo>
                    <a:pt x="354490" y="138541"/>
                  </a:lnTo>
                  <a:lnTo>
                    <a:pt x="396425" y="156238"/>
                  </a:lnTo>
                  <a:lnTo>
                    <a:pt x="431955" y="183688"/>
                  </a:lnTo>
                  <a:lnTo>
                    <a:pt x="459406" y="219215"/>
                  </a:lnTo>
                  <a:lnTo>
                    <a:pt x="477103" y="261147"/>
                  </a:lnTo>
                  <a:lnTo>
                    <a:pt x="483374" y="307809"/>
                  </a:lnTo>
                  <a:lnTo>
                    <a:pt x="477103" y="354477"/>
                  </a:lnTo>
                  <a:lnTo>
                    <a:pt x="459406" y="396413"/>
                  </a:lnTo>
                  <a:lnTo>
                    <a:pt x="431955" y="431942"/>
                  </a:lnTo>
                  <a:lnTo>
                    <a:pt x="396425" y="459393"/>
                  </a:lnTo>
                  <a:lnTo>
                    <a:pt x="354490" y="477090"/>
                  </a:lnTo>
                  <a:lnTo>
                    <a:pt x="307822" y="483361"/>
                  </a:lnTo>
                  <a:lnTo>
                    <a:pt x="560064" y="483361"/>
                  </a:lnTo>
                  <a:lnTo>
                    <a:pt x="587034" y="437584"/>
                  </a:lnTo>
                  <a:lnTo>
                    <a:pt x="602612" y="396716"/>
                  </a:lnTo>
                  <a:lnTo>
                    <a:pt x="612307" y="353299"/>
                  </a:lnTo>
                  <a:lnTo>
                    <a:pt x="615645" y="307809"/>
                  </a:lnTo>
                  <a:lnTo>
                    <a:pt x="612307" y="262323"/>
                  </a:lnTo>
                  <a:lnTo>
                    <a:pt x="602612" y="218909"/>
                  </a:lnTo>
                  <a:lnTo>
                    <a:pt x="587034" y="178043"/>
                  </a:lnTo>
                  <a:lnTo>
                    <a:pt x="566052" y="140202"/>
                  </a:lnTo>
                  <a:lnTo>
                    <a:pt x="560066" y="13227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9" name="object 99"/>
          <p:cNvGrpSpPr/>
          <p:nvPr/>
        </p:nvGrpSpPr>
        <p:grpSpPr>
          <a:xfrm>
            <a:off x="9511985" y="3992776"/>
            <a:ext cx="615950" cy="615950"/>
            <a:chOff x="9511985" y="3992776"/>
            <a:chExt cx="615950" cy="615950"/>
          </a:xfrm>
        </p:grpSpPr>
        <p:sp>
          <p:nvSpPr>
            <p:cNvPr id="100" name="object 100"/>
            <p:cNvSpPr/>
            <p:nvPr/>
          </p:nvSpPr>
          <p:spPr>
            <a:xfrm>
              <a:off x="9762492" y="4226125"/>
              <a:ext cx="98463" cy="14288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9511985" y="3992776"/>
              <a:ext cx="615950" cy="615950"/>
            </a:xfrm>
            <a:custGeom>
              <a:avLst/>
              <a:gdLst/>
              <a:ahLst/>
              <a:cxnLst/>
              <a:rect l="l" t="t" r="r" b="b"/>
              <a:pathLst>
                <a:path w="615950" h="615950">
                  <a:moveTo>
                    <a:pt x="307822" y="0"/>
                  </a:moveTo>
                  <a:lnTo>
                    <a:pt x="262335" y="3337"/>
                  </a:lnTo>
                  <a:lnTo>
                    <a:pt x="218920" y="13032"/>
                  </a:lnTo>
                  <a:lnTo>
                    <a:pt x="178053" y="28608"/>
                  </a:lnTo>
                  <a:lnTo>
                    <a:pt x="140211" y="49589"/>
                  </a:lnTo>
                  <a:lnTo>
                    <a:pt x="105869" y="75499"/>
                  </a:lnTo>
                  <a:lnTo>
                    <a:pt x="75504" y="105862"/>
                  </a:lnTo>
                  <a:lnTo>
                    <a:pt x="49593" y="140202"/>
                  </a:lnTo>
                  <a:lnTo>
                    <a:pt x="28610" y="178043"/>
                  </a:lnTo>
                  <a:lnTo>
                    <a:pt x="13033" y="218909"/>
                  </a:lnTo>
                  <a:lnTo>
                    <a:pt x="3337" y="262323"/>
                  </a:lnTo>
                  <a:lnTo>
                    <a:pt x="0" y="307809"/>
                  </a:lnTo>
                  <a:lnTo>
                    <a:pt x="3337" y="353299"/>
                  </a:lnTo>
                  <a:lnTo>
                    <a:pt x="13033" y="396716"/>
                  </a:lnTo>
                  <a:lnTo>
                    <a:pt x="28610" y="437584"/>
                  </a:lnTo>
                  <a:lnTo>
                    <a:pt x="49593" y="475426"/>
                  </a:lnTo>
                  <a:lnTo>
                    <a:pt x="75504" y="509767"/>
                  </a:lnTo>
                  <a:lnTo>
                    <a:pt x="105869" y="540131"/>
                  </a:lnTo>
                  <a:lnTo>
                    <a:pt x="140211" y="566042"/>
                  </a:lnTo>
                  <a:lnTo>
                    <a:pt x="178053" y="587024"/>
                  </a:lnTo>
                  <a:lnTo>
                    <a:pt x="218920" y="602600"/>
                  </a:lnTo>
                  <a:lnTo>
                    <a:pt x="262335" y="612295"/>
                  </a:lnTo>
                  <a:lnTo>
                    <a:pt x="307822" y="615632"/>
                  </a:lnTo>
                  <a:lnTo>
                    <a:pt x="353309" y="612295"/>
                  </a:lnTo>
                  <a:lnTo>
                    <a:pt x="396724" y="602600"/>
                  </a:lnTo>
                  <a:lnTo>
                    <a:pt x="437591" y="587024"/>
                  </a:lnTo>
                  <a:lnTo>
                    <a:pt x="475433" y="566042"/>
                  </a:lnTo>
                  <a:lnTo>
                    <a:pt x="509775" y="540131"/>
                  </a:lnTo>
                  <a:lnTo>
                    <a:pt x="540140" y="509767"/>
                  </a:lnTo>
                  <a:lnTo>
                    <a:pt x="560064" y="483361"/>
                  </a:lnTo>
                  <a:lnTo>
                    <a:pt x="307822" y="483361"/>
                  </a:lnTo>
                  <a:lnTo>
                    <a:pt x="261154" y="477090"/>
                  </a:lnTo>
                  <a:lnTo>
                    <a:pt x="219219" y="459393"/>
                  </a:lnTo>
                  <a:lnTo>
                    <a:pt x="183689" y="431942"/>
                  </a:lnTo>
                  <a:lnTo>
                    <a:pt x="156239" y="396413"/>
                  </a:lnTo>
                  <a:lnTo>
                    <a:pt x="138541" y="354477"/>
                  </a:lnTo>
                  <a:lnTo>
                    <a:pt x="132270" y="307809"/>
                  </a:lnTo>
                  <a:lnTo>
                    <a:pt x="138541" y="261147"/>
                  </a:lnTo>
                  <a:lnTo>
                    <a:pt x="156239" y="219215"/>
                  </a:lnTo>
                  <a:lnTo>
                    <a:pt x="183689" y="183688"/>
                  </a:lnTo>
                  <a:lnTo>
                    <a:pt x="219219" y="156238"/>
                  </a:lnTo>
                  <a:lnTo>
                    <a:pt x="261154" y="138541"/>
                  </a:lnTo>
                  <a:lnTo>
                    <a:pt x="307822" y="132270"/>
                  </a:lnTo>
                  <a:lnTo>
                    <a:pt x="560066" y="132270"/>
                  </a:lnTo>
                  <a:lnTo>
                    <a:pt x="540140" y="105862"/>
                  </a:lnTo>
                  <a:lnTo>
                    <a:pt x="509775" y="75499"/>
                  </a:lnTo>
                  <a:lnTo>
                    <a:pt x="475433" y="49589"/>
                  </a:lnTo>
                  <a:lnTo>
                    <a:pt x="437591" y="28608"/>
                  </a:lnTo>
                  <a:lnTo>
                    <a:pt x="396724" y="13032"/>
                  </a:lnTo>
                  <a:lnTo>
                    <a:pt x="353309" y="3337"/>
                  </a:lnTo>
                  <a:lnTo>
                    <a:pt x="307822" y="0"/>
                  </a:lnTo>
                  <a:close/>
                </a:path>
                <a:path w="615950" h="615950">
                  <a:moveTo>
                    <a:pt x="560066" y="132270"/>
                  </a:moveTo>
                  <a:lnTo>
                    <a:pt x="307822" y="132270"/>
                  </a:lnTo>
                  <a:lnTo>
                    <a:pt x="354490" y="138541"/>
                  </a:lnTo>
                  <a:lnTo>
                    <a:pt x="396425" y="156238"/>
                  </a:lnTo>
                  <a:lnTo>
                    <a:pt x="431955" y="183688"/>
                  </a:lnTo>
                  <a:lnTo>
                    <a:pt x="459406" y="219215"/>
                  </a:lnTo>
                  <a:lnTo>
                    <a:pt x="477103" y="261147"/>
                  </a:lnTo>
                  <a:lnTo>
                    <a:pt x="483374" y="307809"/>
                  </a:lnTo>
                  <a:lnTo>
                    <a:pt x="477103" y="354477"/>
                  </a:lnTo>
                  <a:lnTo>
                    <a:pt x="459406" y="396413"/>
                  </a:lnTo>
                  <a:lnTo>
                    <a:pt x="431955" y="431942"/>
                  </a:lnTo>
                  <a:lnTo>
                    <a:pt x="396425" y="459393"/>
                  </a:lnTo>
                  <a:lnTo>
                    <a:pt x="354490" y="477090"/>
                  </a:lnTo>
                  <a:lnTo>
                    <a:pt x="307822" y="483361"/>
                  </a:lnTo>
                  <a:lnTo>
                    <a:pt x="560064" y="483361"/>
                  </a:lnTo>
                  <a:lnTo>
                    <a:pt x="587034" y="437584"/>
                  </a:lnTo>
                  <a:lnTo>
                    <a:pt x="602612" y="396716"/>
                  </a:lnTo>
                  <a:lnTo>
                    <a:pt x="612307" y="353299"/>
                  </a:lnTo>
                  <a:lnTo>
                    <a:pt x="615645" y="307809"/>
                  </a:lnTo>
                  <a:lnTo>
                    <a:pt x="612307" y="262323"/>
                  </a:lnTo>
                  <a:lnTo>
                    <a:pt x="602612" y="218909"/>
                  </a:lnTo>
                  <a:lnTo>
                    <a:pt x="587034" y="178043"/>
                  </a:lnTo>
                  <a:lnTo>
                    <a:pt x="566052" y="140202"/>
                  </a:lnTo>
                  <a:lnTo>
                    <a:pt x="560066" y="13227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2" name="object 102"/>
          <p:cNvGrpSpPr/>
          <p:nvPr/>
        </p:nvGrpSpPr>
        <p:grpSpPr>
          <a:xfrm>
            <a:off x="9511985" y="3078375"/>
            <a:ext cx="615950" cy="615950"/>
            <a:chOff x="9511985" y="3078375"/>
            <a:chExt cx="615950" cy="615950"/>
          </a:xfrm>
        </p:grpSpPr>
        <p:sp>
          <p:nvSpPr>
            <p:cNvPr id="103" name="object 103"/>
            <p:cNvSpPr/>
            <p:nvPr/>
          </p:nvSpPr>
          <p:spPr>
            <a:xfrm>
              <a:off x="9774406" y="3313196"/>
              <a:ext cx="76428" cy="141249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9511985" y="3078375"/>
              <a:ext cx="615950" cy="615950"/>
            </a:xfrm>
            <a:custGeom>
              <a:avLst/>
              <a:gdLst/>
              <a:ahLst/>
              <a:cxnLst/>
              <a:rect l="l" t="t" r="r" b="b"/>
              <a:pathLst>
                <a:path w="615950" h="615950">
                  <a:moveTo>
                    <a:pt x="307822" y="0"/>
                  </a:moveTo>
                  <a:lnTo>
                    <a:pt x="262335" y="3337"/>
                  </a:lnTo>
                  <a:lnTo>
                    <a:pt x="218920" y="13032"/>
                  </a:lnTo>
                  <a:lnTo>
                    <a:pt x="178053" y="28608"/>
                  </a:lnTo>
                  <a:lnTo>
                    <a:pt x="140211" y="49589"/>
                  </a:lnTo>
                  <a:lnTo>
                    <a:pt x="105869" y="75499"/>
                  </a:lnTo>
                  <a:lnTo>
                    <a:pt x="75504" y="105862"/>
                  </a:lnTo>
                  <a:lnTo>
                    <a:pt x="49593" y="140202"/>
                  </a:lnTo>
                  <a:lnTo>
                    <a:pt x="28610" y="178043"/>
                  </a:lnTo>
                  <a:lnTo>
                    <a:pt x="13033" y="218909"/>
                  </a:lnTo>
                  <a:lnTo>
                    <a:pt x="3337" y="262323"/>
                  </a:lnTo>
                  <a:lnTo>
                    <a:pt x="0" y="307809"/>
                  </a:lnTo>
                  <a:lnTo>
                    <a:pt x="3337" y="353299"/>
                  </a:lnTo>
                  <a:lnTo>
                    <a:pt x="13033" y="396716"/>
                  </a:lnTo>
                  <a:lnTo>
                    <a:pt x="28610" y="437584"/>
                  </a:lnTo>
                  <a:lnTo>
                    <a:pt x="49593" y="475426"/>
                  </a:lnTo>
                  <a:lnTo>
                    <a:pt x="75504" y="509767"/>
                  </a:lnTo>
                  <a:lnTo>
                    <a:pt x="105869" y="540131"/>
                  </a:lnTo>
                  <a:lnTo>
                    <a:pt x="140211" y="566042"/>
                  </a:lnTo>
                  <a:lnTo>
                    <a:pt x="178053" y="587024"/>
                  </a:lnTo>
                  <a:lnTo>
                    <a:pt x="218920" y="602600"/>
                  </a:lnTo>
                  <a:lnTo>
                    <a:pt x="262335" y="612295"/>
                  </a:lnTo>
                  <a:lnTo>
                    <a:pt x="307822" y="615632"/>
                  </a:lnTo>
                  <a:lnTo>
                    <a:pt x="353309" y="612295"/>
                  </a:lnTo>
                  <a:lnTo>
                    <a:pt x="396724" y="602600"/>
                  </a:lnTo>
                  <a:lnTo>
                    <a:pt x="437591" y="587024"/>
                  </a:lnTo>
                  <a:lnTo>
                    <a:pt x="475433" y="566042"/>
                  </a:lnTo>
                  <a:lnTo>
                    <a:pt x="509775" y="540131"/>
                  </a:lnTo>
                  <a:lnTo>
                    <a:pt x="540140" y="509767"/>
                  </a:lnTo>
                  <a:lnTo>
                    <a:pt x="560064" y="483361"/>
                  </a:lnTo>
                  <a:lnTo>
                    <a:pt x="307822" y="483361"/>
                  </a:lnTo>
                  <a:lnTo>
                    <a:pt x="261154" y="477090"/>
                  </a:lnTo>
                  <a:lnTo>
                    <a:pt x="219219" y="459393"/>
                  </a:lnTo>
                  <a:lnTo>
                    <a:pt x="183689" y="431942"/>
                  </a:lnTo>
                  <a:lnTo>
                    <a:pt x="156239" y="396413"/>
                  </a:lnTo>
                  <a:lnTo>
                    <a:pt x="138541" y="354477"/>
                  </a:lnTo>
                  <a:lnTo>
                    <a:pt x="132270" y="307809"/>
                  </a:lnTo>
                  <a:lnTo>
                    <a:pt x="138541" y="261147"/>
                  </a:lnTo>
                  <a:lnTo>
                    <a:pt x="156239" y="219215"/>
                  </a:lnTo>
                  <a:lnTo>
                    <a:pt x="183689" y="183688"/>
                  </a:lnTo>
                  <a:lnTo>
                    <a:pt x="219219" y="156238"/>
                  </a:lnTo>
                  <a:lnTo>
                    <a:pt x="261154" y="138541"/>
                  </a:lnTo>
                  <a:lnTo>
                    <a:pt x="307822" y="132270"/>
                  </a:lnTo>
                  <a:lnTo>
                    <a:pt x="560066" y="132270"/>
                  </a:lnTo>
                  <a:lnTo>
                    <a:pt x="540140" y="105862"/>
                  </a:lnTo>
                  <a:lnTo>
                    <a:pt x="509775" y="75499"/>
                  </a:lnTo>
                  <a:lnTo>
                    <a:pt x="475433" y="49589"/>
                  </a:lnTo>
                  <a:lnTo>
                    <a:pt x="437591" y="28608"/>
                  </a:lnTo>
                  <a:lnTo>
                    <a:pt x="396724" y="13032"/>
                  </a:lnTo>
                  <a:lnTo>
                    <a:pt x="353309" y="3337"/>
                  </a:lnTo>
                  <a:lnTo>
                    <a:pt x="307822" y="0"/>
                  </a:lnTo>
                  <a:close/>
                </a:path>
                <a:path w="615950" h="615950">
                  <a:moveTo>
                    <a:pt x="560066" y="132270"/>
                  </a:moveTo>
                  <a:lnTo>
                    <a:pt x="307822" y="132270"/>
                  </a:lnTo>
                  <a:lnTo>
                    <a:pt x="354490" y="138541"/>
                  </a:lnTo>
                  <a:lnTo>
                    <a:pt x="396425" y="156238"/>
                  </a:lnTo>
                  <a:lnTo>
                    <a:pt x="431955" y="183688"/>
                  </a:lnTo>
                  <a:lnTo>
                    <a:pt x="459406" y="219215"/>
                  </a:lnTo>
                  <a:lnTo>
                    <a:pt x="477103" y="261147"/>
                  </a:lnTo>
                  <a:lnTo>
                    <a:pt x="483374" y="307809"/>
                  </a:lnTo>
                  <a:lnTo>
                    <a:pt x="477103" y="354477"/>
                  </a:lnTo>
                  <a:lnTo>
                    <a:pt x="459406" y="396413"/>
                  </a:lnTo>
                  <a:lnTo>
                    <a:pt x="431955" y="431942"/>
                  </a:lnTo>
                  <a:lnTo>
                    <a:pt x="396425" y="459393"/>
                  </a:lnTo>
                  <a:lnTo>
                    <a:pt x="354490" y="477090"/>
                  </a:lnTo>
                  <a:lnTo>
                    <a:pt x="307822" y="483361"/>
                  </a:lnTo>
                  <a:lnTo>
                    <a:pt x="560064" y="483361"/>
                  </a:lnTo>
                  <a:lnTo>
                    <a:pt x="587034" y="437584"/>
                  </a:lnTo>
                  <a:lnTo>
                    <a:pt x="602612" y="396716"/>
                  </a:lnTo>
                  <a:lnTo>
                    <a:pt x="612307" y="353299"/>
                  </a:lnTo>
                  <a:lnTo>
                    <a:pt x="615645" y="307809"/>
                  </a:lnTo>
                  <a:lnTo>
                    <a:pt x="612307" y="262323"/>
                  </a:lnTo>
                  <a:lnTo>
                    <a:pt x="602612" y="218909"/>
                  </a:lnTo>
                  <a:lnTo>
                    <a:pt x="587034" y="178043"/>
                  </a:lnTo>
                  <a:lnTo>
                    <a:pt x="566052" y="140202"/>
                  </a:lnTo>
                  <a:lnTo>
                    <a:pt x="560066" y="13227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5" name="object 105"/>
          <p:cNvSpPr txBox="1"/>
          <p:nvPr/>
        </p:nvSpPr>
        <p:spPr>
          <a:xfrm>
            <a:off x="9448800" y="3238477"/>
            <a:ext cx="7020559" cy="450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09165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Roboto"/>
                <a:cs typeface="Roboto"/>
              </a:rPr>
              <a:t>Auswahl unterer</a:t>
            </a:r>
            <a:r>
              <a:rPr sz="2400" dirty="0">
                <a:latin typeface="Roboto"/>
                <a:cs typeface="Roboto"/>
              </a:rPr>
              <a:t> Grenzwert</a:t>
            </a:r>
            <a:endParaRPr sz="2400">
              <a:latin typeface="Roboto"/>
              <a:cs typeface="Roboto"/>
            </a:endParaRPr>
          </a:p>
          <a:p>
            <a:pPr marL="2209165" marR="5080">
              <a:lnSpc>
                <a:spcPct val="250000"/>
              </a:lnSpc>
            </a:pPr>
            <a:r>
              <a:rPr sz="2400" spc="-5" dirty="0">
                <a:latin typeface="Roboto"/>
                <a:cs typeface="Roboto"/>
              </a:rPr>
              <a:t>Anzeige </a:t>
            </a:r>
            <a:r>
              <a:rPr sz="2400" dirty="0">
                <a:latin typeface="Roboto"/>
                <a:cs typeface="Roboto"/>
              </a:rPr>
              <a:t>der </a:t>
            </a:r>
            <a:r>
              <a:rPr sz="2400" spc="-5" dirty="0">
                <a:latin typeface="Roboto"/>
                <a:cs typeface="Roboto"/>
              </a:rPr>
              <a:t>derzeitigen</a:t>
            </a:r>
            <a:r>
              <a:rPr sz="2400" spc="-85" dirty="0">
                <a:latin typeface="Roboto"/>
                <a:cs typeface="Roboto"/>
              </a:rPr>
              <a:t> </a:t>
            </a:r>
            <a:r>
              <a:rPr sz="2400" spc="-20" dirty="0">
                <a:latin typeface="Roboto"/>
                <a:cs typeface="Roboto"/>
              </a:rPr>
              <a:t>Temperatur  </a:t>
            </a:r>
            <a:r>
              <a:rPr sz="2400" dirty="0">
                <a:latin typeface="Roboto"/>
                <a:cs typeface="Roboto"/>
              </a:rPr>
              <a:t>Grenzwert erhöhen </a:t>
            </a:r>
            <a:r>
              <a:rPr sz="2400" spc="-5" dirty="0">
                <a:latin typeface="Roboto"/>
                <a:cs typeface="Roboto"/>
              </a:rPr>
              <a:t>oder</a:t>
            </a:r>
            <a:r>
              <a:rPr sz="2400" spc="-3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senken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950">
              <a:latin typeface="Roboto"/>
              <a:cs typeface="Roboto"/>
            </a:endParaRPr>
          </a:p>
          <a:p>
            <a:pPr marL="2209165" marR="82550">
              <a:lnSpc>
                <a:spcPct val="125000"/>
              </a:lnSpc>
              <a:spcBef>
                <a:spcPts val="5"/>
              </a:spcBef>
            </a:pPr>
            <a:r>
              <a:rPr sz="2400" dirty="0">
                <a:latin typeface="Roboto"/>
                <a:cs typeface="Roboto"/>
              </a:rPr>
              <a:t>Grenzwert </a:t>
            </a:r>
            <a:r>
              <a:rPr sz="2400" spc="-5" dirty="0">
                <a:latin typeface="Roboto"/>
                <a:cs typeface="Roboto"/>
              </a:rPr>
              <a:t>bestätigen und </a:t>
            </a:r>
            <a:r>
              <a:rPr sz="2400" spc="5" dirty="0">
                <a:latin typeface="Roboto"/>
                <a:cs typeface="Roboto"/>
              </a:rPr>
              <a:t>Start </a:t>
            </a:r>
            <a:r>
              <a:rPr sz="2400" dirty="0">
                <a:latin typeface="Roboto"/>
                <a:cs typeface="Roboto"/>
              </a:rPr>
              <a:t>der  </a:t>
            </a:r>
            <a:r>
              <a:rPr sz="2400" spc="-10" dirty="0">
                <a:latin typeface="Roboto"/>
                <a:cs typeface="Roboto"/>
              </a:rPr>
              <a:t>Temperaturmessung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</a:pPr>
            <a:r>
              <a:rPr sz="2400" b="1" spc="-15" dirty="0">
                <a:latin typeface="Roboto"/>
                <a:cs typeface="Roboto"/>
              </a:rPr>
              <a:t>Temperaturmessung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12255500" y="8176259"/>
            <a:ext cx="4551045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die aktuelle </a:t>
            </a:r>
            <a:r>
              <a:rPr sz="2400" spc="-20" dirty="0">
                <a:latin typeface="Roboto"/>
                <a:cs typeface="Roboto"/>
              </a:rPr>
              <a:t>Temperatur </a:t>
            </a:r>
            <a:r>
              <a:rPr sz="2400" spc="-10" dirty="0">
                <a:latin typeface="Roboto"/>
                <a:cs typeface="Roboto"/>
              </a:rPr>
              <a:t>wird </a:t>
            </a:r>
            <a:r>
              <a:rPr sz="2400" spc="-5" dirty="0">
                <a:latin typeface="Roboto"/>
                <a:cs typeface="Roboto"/>
              </a:rPr>
              <a:t>ge-  messen und </a:t>
            </a:r>
            <a:r>
              <a:rPr sz="2400" dirty="0">
                <a:latin typeface="Roboto"/>
                <a:cs typeface="Roboto"/>
              </a:rPr>
              <a:t>zwischen den</a:t>
            </a:r>
            <a:r>
              <a:rPr sz="2400" spc="-70" dirty="0">
                <a:latin typeface="Roboto"/>
                <a:cs typeface="Roboto"/>
              </a:rPr>
              <a:t> </a:t>
            </a:r>
            <a:r>
              <a:rPr sz="2400" spc="-10" dirty="0">
                <a:latin typeface="Roboto"/>
                <a:cs typeface="Roboto"/>
              </a:rPr>
              <a:t>Grenz-  </a:t>
            </a:r>
            <a:r>
              <a:rPr sz="2400" spc="5" dirty="0">
                <a:latin typeface="Roboto"/>
                <a:cs typeface="Roboto"/>
              </a:rPr>
              <a:t>werten </a:t>
            </a:r>
            <a:r>
              <a:rPr sz="2400" dirty="0">
                <a:latin typeface="Roboto"/>
                <a:cs typeface="Roboto"/>
              </a:rPr>
              <a:t>auf die 25 </a:t>
            </a:r>
            <a:r>
              <a:rPr sz="2400" spc="-5" dirty="0">
                <a:latin typeface="Roboto"/>
                <a:cs typeface="Roboto"/>
              </a:rPr>
              <a:t>LEDs</a:t>
            </a:r>
            <a:r>
              <a:rPr sz="2400" spc="-3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verteilt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12255500" y="10005059"/>
            <a:ext cx="4774565" cy="23114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sz="2400" spc="-5" dirty="0">
                <a:latin typeface="Roboto"/>
                <a:cs typeface="Roboto"/>
              </a:rPr>
              <a:t>überschreitet </a:t>
            </a:r>
            <a:r>
              <a:rPr sz="2400" dirty="0">
                <a:latin typeface="Roboto"/>
                <a:cs typeface="Roboto"/>
              </a:rPr>
              <a:t>die </a:t>
            </a:r>
            <a:r>
              <a:rPr sz="2400" spc="-5" dirty="0">
                <a:latin typeface="Roboto"/>
                <a:cs typeface="Roboto"/>
              </a:rPr>
              <a:t>gemessene</a:t>
            </a:r>
            <a:r>
              <a:rPr sz="2400" spc="-114" dirty="0">
                <a:latin typeface="Roboto"/>
                <a:cs typeface="Roboto"/>
              </a:rPr>
              <a:t> </a:t>
            </a:r>
            <a:r>
              <a:rPr sz="2400" spc="-30" dirty="0">
                <a:latin typeface="Roboto"/>
                <a:cs typeface="Roboto"/>
              </a:rPr>
              <a:t>Tem-</a:t>
            </a:r>
            <a:endParaRPr sz="24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spc="-10" dirty="0">
                <a:latin typeface="Roboto"/>
                <a:cs typeface="Roboto"/>
              </a:rPr>
              <a:t>peratur </a:t>
            </a:r>
            <a:r>
              <a:rPr sz="2400" dirty="0">
                <a:latin typeface="Roboto"/>
                <a:cs typeface="Roboto"/>
              </a:rPr>
              <a:t>den </a:t>
            </a:r>
            <a:r>
              <a:rPr sz="2400" spc="-10" dirty="0">
                <a:latin typeface="Roboto"/>
                <a:cs typeface="Roboto"/>
              </a:rPr>
              <a:t>oberen</a:t>
            </a:r>
            <a:r>
              <a:rPr sz="2400" spc="-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Grenzwert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spc="-5" dirty="0">
                <a:latin typeface="Roboto"/>
                <a:cs typeface="Roboto"/>
              </a:rPr>
              <a:t>unterschreitet </a:t>
            </a:r>
            <a:r>
              <a:rPr sz="2400" dirty="0">
                <a:latin typeface="Roboto"/>
                <a:cs typeface="Roboto"/>
              </a:rPr>
              <a:t>die </a:t>
            </a:r>
            <a:r>
              <a:rPr sz="2400" spc="-5" dirty="0">
                <a:latin typeface="Roboto"/>
                <a:cs typeface="Roboto"/>
              </a:rPr>
              <a:t>gemessene</a:t>
            </a:r>
            <a:r>
              <a:rPr sz="2400" spc="-185" dirty="0">
                <a:latin typeface="Roboto"/>
                <a:cs typeface="Roboto"/>
              </a:rPr>
              <a:t> </a:t>
            </a:r>
            <a:r>
              <a:rPr sz="2400" spc="-30" dirty="0">
                <a:latin typeface="Roboto"/>
                <a:cs typeface="Roboto"/>
              </a:rPr>
              <a:t>Tem-</a:t>
            </a:r>
            <a:endParaRPr sz="24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spc="-10" dirty="0">
                <a:latin typeface="Roboto"/>
                <a:cs typeface="Roboto"/>
              </a:rPr>
              <a:t>peratur </a:t>
            </a:r>
            <a:r>
              <a:rPr sz="2400" dirty="0">
                <a:latin typeface="Roboto"/>
                <a:cs typeface="Roboto"/>
              </a:rPr>
              <a:t>den </a:t>
            </a:r>
            <a:r>
              <a:rPr sz="2400" spc="-10" dirty="0">
                <a:latin typeface="Roboto"/>
                <a:cs typeface="Roboto"/>
              </a:rPr>
              <a:t>unteren</a:t>
            </a:r>
            <a:r>
              <a:rPr sz="2400" spc="-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Grenzwert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108" name="object 108"/>
          <p:cNvGrpSpPr/>
          <p:nvPr/>
        </p:nvGrpSpPr>
        <p:grpSpPr>
          <a:xfrm>
            <a:off x="11184916" y="11300702"/>
            <a:ext cx="605790" cy="605790"/>
            <a:chOff x="11184916" y="11300702"/>
            <a:chExt cx="605790" cy="605790"/>
          </a:xfrm>
        </p:grpSpPr>
        <p:sp>
          <p:nvSpPr>
            <p:cNvPr id="109" name="object 109"/>
            <p:cNvSpPr/>
            <p:nvPr/>
          </p:nvSpPr>
          <p:spPr>
            <a:xfrm>
              <a:off x="11184916" y="11300702"/>
              <a:ext cx="605790" cy="605790"/>
            </a:xfrm>
            <a:custGeom>
              <a:avLst/>
              <a:gdLst/>
              <a:ahLst/>
              <a:cxnLst/>
              <a:rect l="l" t="t" r="r" b="b"/>
              <a:pathLst>
                <a:path w="605790" h="605790">
                  <a:moveTo>
                    <a:pt x="302691" y="0"/>
                  </a:moveTo>
                  <a:lnTo>
                    <a:pt x="253594" y="3961"/>
                  </a:lnTo>
                  <a:lnTo>
                    <a:pt x="207018" y="15431"/>
                  </a:lnTo>
                  <a:lnTo>
                    <a:pt x="163588" y="33786"/>
                  </a:lnTo>
                  <a:lnTo>
                    <a:pt x="123926" y="58402"/>
                  </a:lnTo>
                  <a:lnTo>
                    <a:pt x="88657" y="88657"/>
                  </a:lnTo>
                  <a:lnTo>
                    <a:pt x="58402" y="123926"/>
                  </a:lnTo>
                  <a:lnTo>
                    <a:pt x="33786" y="163588"/>
                  </a:lnTo>
                  <a:lnTo>
                    <a:pt x="15431" y="207018"/>
                  </a:lnTo>
                  <a:lnTo>
                    <a:pt x="3961" y="253594"/>
                  </a:lnTo>
                  <a:lnTo>
                    <a:pt x="0" y="302691"/>
                  </a:lnTo>
                  <a:lnTo>
                    <a:pt x="3961" y="351789"/>
                  </a:lnTo>
                  <a:lnTo>
                    <a:pt x="15431" y="398365"/>
                  </a:lnTo>
                  <a:lnTo>
                    <a:pt x="33786" y="441795"/>
                  </a:lnTo>
                  <a:lnTo>
                    <a:pt x="58402" y="481456"/>
                  </a:lnTo>
                  <a:lnTo>
                    <a:pt x="88657" y="516726"/>
                  </a:lnTo>
                  <a:lnTo>
                    <a:pt x="123926" y="546981"/>
                  </a:lnTo>
                  <a:lnTo>
                    <a:pt x="163588" y="571597"/>
                  </a:lnTo>
                  <a:lnTo>
                    <a:pt x="207018" y="589951"/>
                  </a:lnTo>
                  <a:lnTo>
                    <a:pt x="253594" y="601421"/>
                  </a:lnTo>
                  <a:lnTo>
                    <a:pt x="302691" y="605383"/>
                  </a:lnTo>
                  <a:lnTo>
                    <a:pt x="351789" y="601421"/>
                  </a:lnTo>
                  <a:lnTo>
                    <a:pt x="398365" y="589951"/>
                  </a:lnTo>
                  <a:lnTo>
                    <a:pt x="441795" y="571597"/>
                  </a:lnTo>
                  <a:lnTo>
                    <a:pt x="481456" y="546981"/>
                  </a:lnTo>
                  <a:lnTo>
                    <a:pt x="516726" y="516726"/>
                  </a:lnTo>
                  <a:lnTo>
                    <a:pt x="546981" y="481456"/>
                  </a:lnTo>
                  <a:lnTo>
                    <a:pt x="571597" y="441795"/>
                  </a:lnTo>
                  <a:lnTo>
                    <a:pt x="589951" y="398365"/>
                  </a:lnTo>
                  <a:lnTo>
                    <a:pt x="601421" y="351789"/>
                  </a:lnTo>
                  <a:lnTo>
                    <a:pt x="605383" y="302691"/>
                  </a:lnTo>
                  <a:lnTo>
                    <a:pt x="601421" y="253594"/>
                  </a:lnTo>
                  <a:lnTo>
                    <a:pt x="589951" y="207018"/>
                  </a:lnTo>
                  <a:lnTo>
                    <a:pt x="571597" y="163588"/>
                  </a:lnTo>
                  <a:lnTo>
                    <a:pt x="546981" y="123926"/>
                  </a:lnTo>
                  <a:lnTo>
                    <a:pt x="516726" y="88657"/>
                  </a:lnTo>
                  <a:lnTo>
                    <a:pt x="481456" y="58402"/>
                  </a:lnTo>
                  <a:lnTo>
                    <a:pt x="441795" y="33786"/>
                  </a:lnTo>
                  <a:lnTo>
                    <a:pt x="398365" y="15431"/>
                  </a:lnTo>
                  <a:lnTo>
                    <a:pt x="351789" y="3961"/>
                  </a:lnTo>
                  <a:lnTo>
                    <a:pt x="302691" y="0"/>
                  </a:lnTo>
                  <a:close/>
                </a:path>
              </a:pathLst>
            </a:custGeom>
            <a:solidFill>
              <a:srgbClr val="8073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11347268" y="11459592"/>
              <a:ext cx="282219" cy="28607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1" name="object 111"/>
          <p:cNvGrpSpPr/>
          <p:nvPr/>
        </p:nvGrpSpPr>
        <p:grpSpPr>
          <a:xfrm>
            <a:off x="11168119" y="9929104"/>
            <a:ext cx="605790" cy="605790"/>
            <a:chOff x="11168119" y="9929104"/>
            <a:chExt cx="605790" cy="605790"/>
          </a:xfrm>
        </p:grpSpPr>
        <p:sp>
          <p:nvSpPr>
            <p:cNvPr id="112" name="object 112"/>
            <p:cNvSpPr/>
            <p:nvPr/>
          </p:nvSpPr>
          <p:spPr>
            <a:xfrm>
              <a:off x="11168119" y="9929104"/>
              <a:ext cx="605790" cy="605790"/>
            </a:xfrm>
            <a:custGeom>
              <a:avLst/>
              <a:gdLst/>
              <a:ahLst/>
              <a:cxnLst/>
              <a:rect l="l" t="t" r="r" b="b"/>
              <a:pathLst>
                <a:path w="605790" h="605790">
                  <a:moveTo>
                    <a:pt x="302691" y="0"/>
                  </a:moveTo>
                  <a:lnTo>
                    <a:pt x="253594" y="3961"/>
                  </a:lnTo>
                  <a:lnTo>
                    <a:pt x="207018" y="15431"/>
                  </a:lnTo>
                  <a:lnTo>
                    <a:pt x="163588" y="33786"/>
                  </a:lnTo>
                  <a:lnTo>
                    <a:pt x="123926" y="58402"/>
                  </a:lnTo>
                  <a:lnTo>
                    <a:pt x="88657" y="88657"/>
                  </a:lnTo>
                  <a:lnTo>
                    <a:pt x="58402" y="123926"/>
                  </a:lnTo>
                  <a:lnTo>
                    <a:pt x="33786" y="163588"/>
                  </a:lnTo>
                  <a:lnTo>
                    <a:pt x="15431" y="207018"/>
                  </a:lnTo>
                  <a:lnTo>
                    <a:pt x="3961" y="253594"/>
                  </a:lnTo>
                  <a:lnTo>
                    <a:pt x="0" y="302691"/>
                  </a:lnTo>
                  <a:lnTo>
                    <a:pt x="3961" y="351789"/>
                  </a:lnTo>
                  <a:lnTo>
                    <a:pt x="15431" y="398365"/>
                  </a:lnTo>
                  <a:lnTo>
                    <a:pt x="33786" y="441795"/>
                  </a:lnTo>
                  <a:lnTo>
                    <a:pt x="58402" y="481456"/>
                  </a:lnTo>
                  <a:lnTo>
                    <a:pt x="88657" y="516726"/>
                  </a:lnTo>
                  <a:lnTo>
                    <a:pt x="123926" y="546981"/>
                  </a:lnTo>
                  <a:lnTo>
                    <a:pt x="163588" y="571597"/>
                  </a:lnTo>
                  <a:lnTo>
                    <a:pt x="207018" y="589951"/>
                  </a:lnTo>
                  <a:lnTo>
                    <a:pt x="253594" y="601421"/>
                  </a:lnTo>
                  <a:lnTo>
                    <a:pt x="302691" y="605383"/>
                  </a:lnTo>
                  <a:lnTo>
                    <a:pt x="351789" y="601421"/>
                  </a:lnTo>
                  <a:lnTo>
                    <a:pt x="398365" y="589951"/>
                  </a:lnTo>
                  <a:lnTo>
                    <a:pt x="441795" y="571597"/>
                  </a:lnTo>
                  <a:lnTo>
                    <a:pt x="481456" y="546981"/>
                  </a:lnTo>
                  <a:lnTo>
                    <a:pt x="516726" y="516726"/>
                  </a:lnTo>
                  <a:lnTo>
                    <a:pt x="546981" y="481456"/>
                  </a:lnTo>
                  <a:lnTo>
                    <a:pt x="571597" y="441795"/>
                  </a:lnTo>
                  <a:lnTo>
                    <a:pt x="589951" y="398365"/>
                  </a:lnTo>
                  <a:lnTo>
                    <a:pt x="601421" y="351789"/>
                  </a:lnTo>
                  <a:lnTo>
                    <a:pt x="605383" y="302691"/>
                  </a:lnTo>
                  <a:lnTo>
                    <a:pt x="601421" y="253594"/>
                  </a:lnTo>
                  <a:lnTo>
                    <a:pt x="589951" y="207018"/>
                  </a:lnTo>
                  <a:lnTo>
                    <a:pt x="571597" y="163588"/>
                  </a:lnTo>
                  <a:lnTo>
                    <a:pt x="546981" y="123926"/>
                  </a:lnTo>
                  <a:lnTo>
                    <a:pt x="516726" y="88657"/>
                  </a:lnTo>
                  <a:lnTo>
                    <a:pt x="481456" y="58402"/>
                  </a:lnTo>
                  <a:lnTo>
                    <a:pt x="441795" y="33786"/>
                  </a:lnTo>
                  <a:lnTo>
                    <a:pt x="398365" y="15431"/>
                  </a:lnTo>
                  <a:lnTo>
                    <a:pt x="351789" y="3961"/>
                  </a:lnTo>
                  <a:lnTo>
                    <a:pt x="302691" y="0"/>
                  </a:lnTo>
                  <a:close/>
                </a:path>
              </a:pathLst>
            </a:custGeom>
            <a:solidFill>
              <a:srgbClr val="8073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11330471" y="10087992"/>
              <a:ext cx="282218" cy="28607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4" name="object 114"/>
          <p:cNvGrpSpPr/>
          <p:nvPr/>
        </p:nvGrpSpPr>
        <p:grpSpPr>
          <a:xfrm>
            <a:off x="10339634" y="9929104"/>
            <a:ext cx="605790" cy="605790"/>
            <a:chOff x="10339634" y="9929104"/>
            <a:chExt cx="605790" cy="605790"/>
          </a:xfrm>
        </p:grpSpPr>
        <p:sp>
          <p:nvSpPr>
            <p:cNvPr id="115" name="object 115"/>
            <p:cNvSpPr/>
            <p:nvPr/>
          </p:nvSpPr>
          <p:spPr>
            <a:xfrm>
              <a:off x="10339634" y="9929104"/>
              <a:ext cx="605790" cy="605790"/>
            </a:xfrm>
            <a:custGeom>
              <a:avLst/>
              <a:gdLst/>
              <a:ahLst/>
              <a:cxnLst/>
              <a:rect l="l" t="t" r="r" b="b"/>
              <a:pathLst>
                <a:path w="605790" h="605790">
                  <a:moveTo>
                    <a:pt x="302691" y="0"/>
                  </a:moveTo>
                  <a:lnTo>
                    <a:pt x="253594" y="3961"/>
                  </a:lnTo>
                  <a:lnTo>
                    <a:pt x="207018" y="15431"/>
                  </a:lnTo>
                  <a:lnTo>
                    <a:pt x="163588" y="33786"/>
                  </a:lnTo>
                  <a:lnTo>
                    <a:pt x="123926" y="58402"/>
                  </a:lnTo>
                  <a:lnTo>
                    <a:pt x="88657" y="88657"/>
                  </a:lnTo>
                  <a:lnTo>
                    <a:pt x="58402" y="123926"/>
                  </a:lnTo>
                  <a:lnTo>
                    <a:pt x="33786" y="163588"/>
                  </a:lnTo>
                  <a:lnTo>
                    <a:pt x="15431" y="207018"/>
                  </a:lnTo>
                  <a:lnTo>
                    <a:pt x="3961" y="253594"/>
                  </a:lnTo>
                  <a:lnTo>
                    <a:pt x="0" y="302691"/>
                  </a:lnTo>
                  <a:lnTo>
                    <a:pt x="3961" y="351789"/>
                  </a:lnTo>
                  <a:lnTo>
                    <a:pt x="15431" y="398365"/>
                  </a:lnTo>
                  <a:lnTo>
                    <a:pt x="33786" y="441795"/>
                  </a:lnTo>
                  <a:lnTo>
                    <a:pt x="58402" y="481456"/>
                  </a:lnTo>
                  <a:lnTo>
                    <a:pt x="88657" y="516726"/>
                  </a:lnTo>
                  <a:lnTo>
                    <a:pt x="123926" y="546981"/>
                  </a:lnTo>
                  <a:lnTo>
                    <a:pt x="163588" y="571597"/>
                  </a:lnTo>
                  <a:lnTo>
                    <a:pt x="207018" y="589951"/>
                  </a:lnTo>
                  <a:lnTo>
                    <a:pt x="253594" y="601421"/>
                  </a:lnTo>
                  <a:lnTo>
                    <a:pt x="302691" y="605383"/>
                  </a:lnTo>
                  <a:lnTo>
                    <a:pt x="351789" y="601421"/>
                  </a:lnTo>
                  <a:lnTo>
                    <a:pt x="398365" y="589951"/>
                  </a:lnTo>
                  <a:lnTo>
                    <a:pt x="441795" y="571597"/>
                  </a:lnTo>
                  <a:lnTo>
                    <a:pt x="481456" y="546981"/>
                  </a:lnTo>
                  <a:lnTo>
                    <a:pt x="516726" y="516726"/>
                  </a:lnTo>
                  <a:lnTo>
                    <a:pt x="546981" y="481456"/>
                  </a:lnTo>
                  <a:lnTo>
                    <a:pt x="571597" y="441795"/>
                  </a:lnTo>
                  <a:lnTo>
                    <a:pt x="589951" y="398365"/>
                  </a:lnTo>
                  <a:lnTo>
                    <a:pt x="601421" y="351789"/>
                  </a:lnTo>
                  <a:lnTo>
                    <a:pt x="605383" y="302691"/>
                  </a:lnTo>
                  <a:lnTo>
                    <a:pt x="601421" y="253594"/>
                  </a:lnTo>
                  <a:lnTo>
                    <a:pt x="589951" y="207018"/>
                  </a:lnTo>
                  <a:lnTo>
                    <a:pt x="571597" y="163588"/>
                  </a:lnTo>
                  <a:lnTo>
                    <a:pt x="546981" y="123926"/>
                  </a:lnTo>
                  <a:lnTo>
                    <a:pt x="516726" y="88657"/>
                  </a:lnTo>
                  <a:lnTo>
                    <a:pt x="481456" y="58402"/>
                  </a:lnTo>
                  <a:lnTo>
                    <a:pt x="441795" y="33786"/>
                  </a:lnTo>
                  <a:lnTo>
                    <a:pt x="398365" y="15431"/>
                  </a:lnTo>
                  <a:lnTo>
                    <a:pt x="351789" y="3961"/>
                  </a:lnTo>
                  <a:lnTo>
                    <a:pt x="302691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10552401" y="10047137"/>
              <a:ext cx="180009" cy="386828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7" name="object 117"/>
          <p:cNvGrpSpPr/>
          <p:nvPr/>
        </p:nvGrpSpPr>
        <p:grpSpPr>
          <a:xfrm>
            <a:off x="10356432" y="11300702"/>
            <a:ext cx="605790" cy="605790"/>
            <a:chOff x="10356432" y="11300702"/>
            <a:chExt cx="605790" cy="605790"/>
          </a:xfrm>
        </p:grpSpPr>
        <p:sp>
          <p:nvSpPr>
            <p:cNvPr id="118" name="object 118"/>
            <p:cNvSpPr/>
            <p:nvPr/>
          </p:nvSpPr>
          <p:spPr>
            <a:xfrm>
              <a:off x="10356432" y="11300702"/>
              <a:ext cx="605790" cy="605790"/>
            </a:xfrm>
            <a:custGeom>
              <a:avLst/>
              <a:gdLst/>
              <a:ahLst/>
              <a:cxnLst/>
              <a:rect l="l" t="t" r="r" b="b"/>
              <a:pathLst>
                <a:path w="605790" h="605790">
                  <a:moveTo>
                    <a:pt x="302691" y="0"/>
                  </a:moveTo>
                  <a:lnTo>
                    <a:pt x="253594" y="3961"/>
                  </a:lnTo>
                  <a:lnTo>
                    <a:pt x="207018" y="15431"/>
                  </a:lnTo>
                  <a:lnTo>
                    <a:pt x="163588" y="33786"/>
                  </a:lnTo>
                  <a:lnTo>
                    <a:pt x="123926" y="58402"/>
                  </a:lnTo>
                  <a:lnTo>
                    <a:pt x="88657" y="88657"/>
                  </a:lnTo>
                  <a:lnTo>
                    <a:pt x="58402" y="123926"/>
                  </a:lnTo>
                  <a:lnTo>
                    <a:pt x="33786" y="163588"/>
                  </a:lnTo>
                  <a:lnTo>
                    <a:pt x="15431" y="207018"/>
                  </a:lnTo>
                  <a:lnTo>
                    <a:pt x="3961" y="253594"/>
                  </a:lnTo>
                  <a:lnTo>
                    <a:pt x="0" y="302691"/>
                  </a:lnTo>
                  <a:lnTo>
                    <a:pt x="3961" y="351789"/>
                  </a:lnTo>
                  <a:lnTo>
                    <a:pt x="15431" y="398365"/>
                  </a:lnTo>
                  <a:lnTo>
                    <a:pt x="33786" y="441795"/>
                  </a:lnTo>
                  <a:lnTo>
                    <a:pt x="58402" y="481456"/>
                  </a:lnTo>
                  <a:lnTo>
                    <a:pt x="88657" y="516726"/>
                  </a:lnTo>
                  <a:lnTo>
                    <a:pt x="123926" y="546981"/>
                  </a:lnTo>
                  <a:lnTo>
                    <a:pt x="163588" y="571597"/>
                  </a:lnTo>
                  <a:lnTo>
                    <a:pt x="207018" y="589951"/>
                  </a:lnTo>
                  <a:lnTo>
                    <a:pt x="253594" y="601421"/>
                  </a:lnTo>
                  <a:lnTo>
                    <a:pt x="302691" y="605383"/>
                  </a:lnTo>
                  <a:lnTo>
                    <a:pt x="351789" y="601421"/>
                  </a:lnTo>
                  <a:lnTo>
                    <a:pt x="398365" y="589951"/>
                  </a:lnTo>
                  <a:lnTo>
                    <a:pt x="441795" y="571597"/>
                  </a:lnTo>
                  <a:lnTo>
                    <a:pt x="481456" y="546981"/>
                  </a:lnTo>
                  <a:lnTo>
                    <a:pt x="516726" y="516726"/>
                  </a:lnTo>
                  <a:lnTo>
                    <a:pt x="546981" y="481456"/>
                  </a:lnTo>
                  <a:lnTo>
                    <a:pt x="571597" y="441795"/>
                  </a:lnTo>
                  <a:lnTo>
                    <a:pt x="589951" y="398365"/>
                  </a:lnTo>
                  <a:lnTo>
                    <a:pt x="601421" y="351789"/>
                  </a:lnTo>
                  <a:lnTo>
                    <a:pt x="605383" y="302691"/>
                  </a:lnTo>
                  <a:lnTo>
                    <a:pt x="601421" y="253594"/>
                  </a:lnTo>
                  <a:lnTo>
                    <a:pt x="589951" y="207018"/>
                  </a:lnTo>
                  <a:lnTo>
                    <a:pt x="571597" y="163588"/>
                  </a:lnTo>
                  <a:lnTo>
                    <a:pt x="546981" y="123926"/>
                  </a:lnTo>
                  <a:lnTo>
                    <a:pt x="516726" y="88657"/>
                  </a:lnTo>
                  <a:lnTo>
                    <a:pt x="481456" y="58402"/>
                  </a:lnTo>
                  <a:lnTo>
                    <a:pt x="441795" y="33786"/>
                  </a:lnTo>
                  <a:lnTo>
                    <a:pt x="398365" y="15431"/>
                  </a:lnTo>
                  <a:lnTo>
                    <a:pt x="351789" y="3961"/>
                  </a:lnTo>
                  <a:lnTo>
                    <a:pt x="302691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10569200" y="11418737"/>
              <a:ext cx="180009" cy="386828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0" name="object 120"/>
          <p:cNvGrpSpPr/>
          <p:nvPr/>
        </p:nvGrpSpPr>
        <p:grpSpPr>
          <a:xfrm>
            <a:off x="9562779" y="9968207"/>
            <a:ext cx="52069" cy="527685"/>
            <a:chOff x="9562779" y="9968207"/>
            <a:chExt cx="52069" cy="527685"/>
          </a:xfrm>
        </p:grpSpPr>
        <p:sp>
          <p:nvSpPr>
            <p:cNvPr id="121" name="object 121"/>
            <p:cNvSpPr/>
            <p:nvPr/>
          </p:nvSpPr>
          <p:spPr>
            <a:xfrm>
              <a:off x="9567189" y="9972624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9567193" y="9972620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9567189" y="10083101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9567193" y="10083100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9567189" y="10303903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9567193" y="10303898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9567189" y="10414380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9567193" y="10414378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9567189" y="10193413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9567193" y="10193418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1" name="object 131"/>
          <p:cNvGrpSpPr/>
          <p:nvPr/>
        </p:nvGrpSpPr>
        <p:grpSpPr>
          <a:xfrm>
            <a:off x="9788073" y="9968207"/>
            <a:ext cx="52069" cy="527685"/>
            <a:chOff x="9788073" y="9968207"/>
            <a:chExt cx="52069" cy="527685"/>
          </a:xfrm>
        </p:grpSpPr>
        <p:sp>
          <p:nvSpPr>
            <p:cNvPr id="132" name="object 132"/>
            <p:cNvSpPr/>
            <p:nvPr/>
          </p:nvSpPr>
          <p:spPr>
            <a:xfrm>
              <a:off x="9792487" y="9972624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9792487" y="9972620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9792487" y="10083101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9792487" y="10083100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9792487" y="10303903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9792487" y="10303898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9792487" y="10193413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9792487" y="10193418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9792487" y="10414380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9792487" y="10414378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2" name="object 142"/>
          <p:cNvGrpSpPr/>
          <p:nvPr/>
        </p:nvGrpSpPr>
        <p:grpSpPr>
          <a:xfrm>
            <a:off x="10013368" y="9968207"/>
            <a:ext cx="52069" cy="527685"/>
            <a:chOff x="10013368" y="9968207"/>
            <a:chExt cx="52069" cy="527685"/>
          </a:xfrm>
        </p:grpSpPr>
        <p:sp>
          <p:nvSpPr>
            <p:cNvPr id="143" name="object 143"/>
            <p:cNvSpPr/>
            <p:nvPr/>
          </p:nvSpPr>
          <p:spPr>
            <a:xfrm>
              <a:off x="10017785" y="9972624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10017781" y="9972620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10017785" y="10083101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10017781" y="10083100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10017785" y="10303903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10017781" y="10303898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10017785" y="10193413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10017781" y="10193418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10017785" y="10414380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10017781" y="10414378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3" name="object 153"/>
          <p:cNvGrpSpPr/>
          <p:nvPr/>
        </p:nvGrpSpPr>
        <p:grpSpPr>
          <a:xfrm>
            <a:off x="9675506" y="9968207"/>
            <a:ext cx="52069" cy="527685"/>
            <a:chOff x="9675506" y="9968207"/>
            <a:chExt cx="52069" cy="527685"/>
          </a:xfrm>
        </p:grpSpPr>
        <p:sp>
          <p:nvSpPr>
            <p:cNvPr id="154" name="object 154"/>
            <p:cNvSpPr/>
            <p:nvPr/>
          </p:nvSpPr>
          <p:spPr>
            <a:xfrm>
              <a:off x="9679914" y="10414380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9679919" y="10414378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9679914" y="9972624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9679919" y="9972620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9679914" y="10083101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9679919" y="10083100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9679914" y="10193413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9679919" y="10193418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9679914" y="10303903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9679919" y="10303898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4" name="object 164"/>
          <p:cNvGrpSpPr/>
          <p:nvPr/>
        </p:nvGrpSpPr>
        <p:grpSpPr>
          <a:xfrm>
            <a:off x="9900801" y="9968207"/>
            <a:ext cx="52069" cy="527685"/>
            <a:chOff x="9900801" y="9968207"/>
            <a:chExt cx="52069" cy="527685"/>
          </a:xfrm>
        </p:grpSpPr>
        <p:sp>
          <p:nvSpPr>
            <p:cNvPr id="165" name="object 165"/>
            <p:cNvSpPr/>
            <p:nvPr/>
          </p:nvSpPr>
          <p:spPr>
            <a:xfrm>
              <a:off x="9905212" y="9972624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9905215" y="9972620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9905212" y="10083101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9905215" y="10083100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9905212" y="10193413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9905215" y="10193418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9905212" y="10303903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9905215" y="10303898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9905212" y="10414380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9905215" y="10414378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5" name="object 175"/>
          <p:cNvGrpSpPr/>
          <p:nvPr/>
        </p:nvGrpSpPr>
        <p:grpSpPr>
          <a:xfrm>
            <a:off x="9597694" y="8267407"/>
            <a:ext cx="52069" cy="523240"/>
            <a:chOff x="9597694" y="8267407"/>
            <a:chExt cx="52069" cy="523240"/>
          </a:xfrm>
        </p:grpSpPr>
        <p:sp>
          <p:nvSpPr>
            <p:cNvPr id="176" name="object 176"/>
            <p:cNvSpPr/>
            <p:nvPr/>
          </p:nvSpPr>
          <p:spPr>
            <a:xfrm>
              <a:off x="9602114" y="8267407"/>
              <a:ext cx="43180" cy="408305"/>
            </a:xfrm>
            <a:custGeom>
              <a:avLst/>
              <a:gdLst/>
              <a:ahLst/>
              <a:cxnLst/>
              <a:rect l="l" t="t" r="r" b="b"/>
              <a:pathLst>
                <a:path w="43179" h="408304">
                  <a:moveTo>
                    <a:pt x="42710" y="331279"/>
                  </a:moveTo>
                  <a:lnTo>
                    <a:pt x="0" y="331279"/>
                  </a:lnTo>
                  <a:lnTo>
                    <a:pt x="0" y="407873"/>
                  </a:lnTo>
                  <a:lnTo>
                    <a:pt x="42710" y="407873"/>
                  </a:lnTo>
                  <a:lnTo>
                    <a:pt x="42710" y="331279"/>
                  </a:lnTo>
                  <a:close/>
                </a:path>
                <a:path w="43179" h="408304">
                  <a:moveTo>
                    <a:pt x="42710" y="110477"/>
                  </a:moveTo>
                  <a:lnTo>
                    <a:pt x="0" y="110477"/>
                  </a:lnTo>
                  <a:lnTo>
                    <a:pt x="0" y="187071"/>
                  </a:lnTo>
                  <a:lnTo>
                    <a:pt x="42710" y="187071"/>
                  </a:lnTo>
                  <a:lnTo>
                    <a:pt x="42710" y="110477"/>
                  </a:lnTo>
                  <a:close/>
                </a:path>
                <a:path w="43179" h="40830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9602114" y="8709164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9602108" y="8709168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9602114" y="8488209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0" name="object 180"/>
          <p:cNvGrpSpPr/>
          <p:nvPr/>
        </p:nvGrpSpPr>
        <p:grpSpPr>
          <a:xfrm>
            <a:off x="9822990" y="8267407"/>
            <a:ext cx="52069" cy="523240"/>
            <a:chOff x="9822990" y="8267407"/>
            <a:chExt cx="52069" cy="523240"/>
          </a:xfrm>
        </p:grpSpPr>
        <p:sp>
          <p:nvSpPr>
            <p:cNvPr id="181" name="object 181"/>
            <p:cNvSpPr/>
            <p:nvPr/>
          </p:nvSpPr>
          <p:spPr>
            <a:xfrm>
              <a:off x="9827400" y="8267407"/>
              <a:ext cx="43180" cy="408305"/>
            </a:xfrm>
            <a:custGeom>
              <a:avLst/>
              <a:gdLst/>
              <a:ahLst/>
              <a:cxnLst/>
              <a:rect l="l" t="t" r="r" b="b"/>
              <a:pathLst>
                <a:path w="43179" h="408304">
                  <a:moveTo>
                    <a:pt x="42710" y="331279"/>
                  </a:moveTo>
                  <a:lnTo>
                    <a:pt x="0" y="331279"/>
                  </a:lnTo>
                  <a:lnTo>
                    <a:pt x="0" y="407873"/>
                  </a:lnTo>
                  <a:lnTo>
                    <a:pt x="42710" y="407873"/>
                  </a:lnTo>
                  <a:lnTo>
                    <a:pt x="42710" y="331279"/>
                  </a:lnTo>
                  <a:close/>
                </a:path>
                <a:path w="43179" h="408304">
                  <a:moveTo>
                    <a:pt x="42710" y="220802"/>
                  </a:moveTo>
                  <a:lnTo>
                    <a:pt x="0" y="220802"/>
                  </a:lnTo>
                  <a:lnTo>
                    <a:pt x="0" y="297395"/>
                  </a:lnTo>
                  <a:lnTo>
                    <a:pt x="42710" y="297395"/>
                  </a:lnTo>
                  <a:lnTo>
                    <a:pt x="42710" y="220802"/>
                  </a:lnTo>
                  <a:close/>
                </a:path>
                <a:path w="43179" h="408304">
                  <a:moveTo>
                    <a:pt x="42710" y="110477"/>
                  </a:moveTo>
                  <a:lnTo>
                    <a:pt x="0" y="110477"/>
                  </a:lnTo>
                  <a:lnTo>
                    <a:pt x="0" y="187071"/>
                  </a:lnTo>
                  <a:lnTo>
                    <a:pt x="42710" y="187071"/>
                  </a:lnTo>
                  <a:lnTo>
                    <a:pt x="42710" y="110477"/>
                  </a:lnTo>
                  <a:close/>
                </a:path>
                <a:path w="43179" h="40830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9827399" y="8709164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9827403" y="8709168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4" name="object 184"/>
          <p:cNvGrpSpPr/>
          <p:nvPr/>
        </p:nvGrpSpPr>
        <p:grpSpPr>
          <a:xfrm>
            <a:off x="10048284" y="8267407"/>
            <a:ext cx="52069" cy="523240"/>
            <a:chOff x="10048284" y="8267407"/>
            <a:chExt cx="52069" cy="523240"/>
          </a:xfrm>
        </p:grpSpPr>
        <p:sp>
          <p:nvSpPr>
            <p:cNvPr id="185" name="object 185"/>
            <p:cNvSpPr/>
            <p:nvPr/>
          </p:nvSpPr>
          <p:spPr>
            <a:xfrm>
              <a:off x="10052698" y="8267407"/>
              <a:ext cx="43180" cy="408305"/>
            </a:xfrm>
            <a:custGeom>
              <a:avLst/>
              <a:gdLst/>
              <a:ahLst/>
              <a:cxnLst/>
              <a:rect l="l" t="t" r="r" b="b"/>
              <a:pathLst>
                <a:path w="43179" h="408304">
                  <a:moveTo>
                    <a:pt x="42710" y="331279"/>
                  </a:moveTo>
                  <a:lnTo>
                    <a:pt x="0" y="331279"/>
                  </a:lnTo>
                  <a:lnTo>
                    <a:pt x="0" y="407873"/>
                  </a:lnTo>
                  <a:lnTo>
                    <a:pt x="42710" y="407873"/>
                  </a:lnTo>
                  <a:lnTo>
                    <a:pt x="42710" y="331279"/>
                  </a:lnTo>
                  <a:close/>
                </a:path>
                <a:path w="43179" h="408304">
                  <a:moveTo>
                    <a:pt x="42710" y="220802"/>
                  </a:moveTo>
                  <a:lnTo>
                    <a:pt x="0" y="220802"/>
                  </a:lnTo>
                  <a:lnTo>
                    <a:pt x="0" y="297395"/>
                  </a:lnTo>
                  <a:lnTo>
                    <a:pt x="42710" y="297395"/>
                  </a:lnTo>
                  <a:lnTo>
                    <a:pt x="42710" y="220802"/>
                  </a:lnTo>
                  <a:close/>
                </a:path>
                <a:path w="43179" h="408304">
                  <a:moveTo>
                    <a:pt x="42710" y="110477"/>
                  </a:moveTo>
                  <a:lnTo>
                    <a:pt x="0" y="110477"/>
                  </a:lnTo>
                  <a:lnTo>
                    <a:pt x="0" y="187071"/>
                  </a:lnTo>
                  <a:lnTo>
                    <a:pt x="42710" y="187071"/>
                  </a:lnTo>
                  <a:lnTo>
                    <a:pt x="42710" y="110477"/>
                  </a:lnTo>
                  <a:close/>
                </a:path>
                <a:path w="43179" h="40830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10052697" y="8709164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10052697" y="8709168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8" name="object 188"/>
          <p:cNvGrpSpPr/>
          <p:nvPr/>
        </p:nvGrpSpPr>
        <p:grpSpPr>
          <a:xfrm>
            <a:off x="9710422" y="8267407"/>
            <a:ext cx="52069" cy="523240"/>
            <a:chOff x="9710422" y="8267407"/>
            <a:chExt cx="52069" cy="523240"/>
          </a:xfrm>
        </p:grpSpPr>
        <p:sp>
          <p:nvSpPr>
            <p:cNvPr id="189" name="object 189"/>
            <p:cNvSpPr/>
            <p:nvPr/>
          </p:nvSpPr>
          <p:spPr>
            <a:xfrm>
              <a:off x="9714839" y="8709164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9714836" y="8709168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9714840" y="8267407"/>
              <a:ext cx="43180" cy="408305"/>
            </a:xfrm>
            <a:custGeom>
              <a:avLst/>
              <a:gdLst/>
              <a:ahLst/>
              <a:cxnLst/>
              <a:rect l="l" t="t" r="r" b="b"/>
              <a:pathLst>
                <a:path w="43179" h="408304">
                  <a:moveTo>
                    <a:pt x="42710" y="331279"/>
                  </a:moveTo>
                  <a:lnTo>
                    <a:pt x="0" y="331279"/>
                  </a:lnTo>
                  <a:lnTo>
                    <a:pt x="0" y="407873"/>
                  </a:lnTo>
                  <a:lnTo>
                    <a:pt x="42710" y="407873"/>
                  </a:lnTo>
                  <a:lnTo>
                    <a:pt x="42710" y="331279"/>
                  </a:lnTo>
                  <a:close/>
                </a:path>
                <a:path w="43179" h="408304">
                  <a:moveTo>
                    <a:pt x="42710" y="220802"/>
                  </a:moveTo>
                  <a:lnTo>
                    <a:pt x="0" y="220802"/>
                  </a:lnTo>
                  <a:lnTo>
                    <a:pt x="0" y="297395"/>
                  </a:lnTo>
                  <a:lnTo>
                    <a:pt x="42710" y="297395"/>
                  </a:lnTo>
                  <a:lnTo>
                    <a:pt x="42710" y="220802"/>
                  </a:lnTo>
                  <a:close/>
                </a:path>
                <a:path w="43179" h="408304">
                  <a:moveTo>
                    <a:pt x="42710" y="110477"/>
                  </a:moveTo>
                  <a:lnTo>
                    <a:pt x="0" y="110477"/>
                  </a:lnTo>
                  <a:lnTo>
                    <a:pt x="0" y="187071"/>
                  </a:lnTo>
                  <a:lnTo>
                    <a:pt x="42710" y="187071"/>
                  </a:lnTo>
                  <a:lnTo>
                    <a:pt x="42710" y="110477"/>
                  </a:lnTo>
                  <a:close/>
                </a:path>
                <a:path w="43179" h="40830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2" name="object 192"/>
          <p:cNvGrpSpPr/>
          <p:nvPr/>
        </p:nvGrpSpPr>
        <p:grpSpPr>
          <a:xfrm>
            <a:off x="9935716" y="8267407"/>
            <a:ext cx="52069" cy="523240"/>
            <a:chOff x="9935716" y="8267407"/>
            <a:chExt cx="52069" cy="523240"/>
          </a:xfrm>
        </p:grpSpPr>
        <p:sp>
          <p:nvSpPr>
            <p:cNvPr id="193" name="object 193"/>
            <p:cNvSpPr/>
            <p:nvPr/>
          </p:nvSpPr>
          <p:spPr>
            <a:xfrm>
              <a:off x="9940125" y="8267407"/>
              <a:ext cx="43180" cy="408305"/>
            </a:xfrm>
            <a:custGeom>
              <a:avLst/>
              <a:gdLst/>
              <a:ahLst/>
              <a:cxnLst/>
              <a:rect l="l" t="t" r="r" b="b"/>
              <a:pathLst>
                <a:path w="43179" h="408304">
                  <a:moveTo>
                    <a:pt x="42710" y="331279"/>
                  </a:moveTo>
                  <a:lnTo>
                    <a:pt x="0" y="331279"/>
                  </a:lnTo>
                  <a:lnTo>
                    <a:pt x="0" y="407873"/>
                  </a:lnTo>
                  <a:lnTo>
                    <a:pt x="42710" y="407873"/>
                  </a:lnTo>
                  <a:lnTo>
                    <a:pt x="42710" y="331279"/>
                  </a:lnTo>
                  <a:close/>
                </a:path>
                <a:path w="43179" h="408304">
                  <a:moveTo>
                    <a:pt x="42710" y="220802"/>
                  </a:moveTo>
                  <a:lnTo>
                    <a:pt x="0" y="220802"/>
                  </a:lnTo>
                  <a:lnTo>
                    <a:pt x="0" y="297395"/>
                  </a:lnTo>
                  <a:lnTo>
                    <a:pt x="42710" y="297395"/>
                  </a:lnTo>
                  <a:lnTo>
                    <a:pt x="42710" y="220802"/>
                  </a:lnTo>
                  <a:close/>
                </a:path>
                <a:path w="43179" h="408304">
                  <a:moveTo>
                    <a:pt x="42710" y="110477"/>
                  </a:moveTo>
                  <a:lnTo>
                    <a:pt x="0" y="110477"/>
                  </a:lnTo>
                  <a:lnTo>
                    <a:pt x="0" y="187071"/>
                  </a:lnTo>
                  <a:lnTo>
                    <a:pt x="42710" y="187071"/>
                  </a:lnTo>
                  <a:lnTo>
                    <a:pt x="42710" y="110477"/>
                  </a:lnTo>
                  <a:close/>
                </a:path>
                <a:path w="43179" h="40830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9940124" y="8709164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42710" y="0"/>
                  </a:moveTo>
                  <a:lnTo>
                    <a:pt x="0" y="0"/>
                  </a:lnTo>
                  <a:lnTo>
                    <a:pt x="0" y="76593"/>
                  </a:lnTo>
                  <a:lnTo>
                    <a:pt x="42710" y="76593"/>
                  </a:lnTo>
                  <a:lnTo>
                    <a:pt x="4271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9940130" y="8709168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79" h="76834">
                  <a:moveTo>
                    <a:pt x="0" y="0"/>
                  </a:moveTo>
                  <a:lnTo>
                    <a:pt x="42710" y="0"/>
                  </a:lnTo>
                  <a:lnTo>
                    <a:pt x="42710" y="76593"/>
                  </a:lnTo>
                  <a:lnTo>
                    <a:pt x="0" y="76593"/>
                  </a:lnTo>
                  <a:lnTo>
                    <a:pt x="0" y="0"/>
                  </a:lnTo>
                  <a:close/>
                </a:path>
              </a:pathLst>
            </a:custGeom>
            <a:ln w="882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6" name="object 196"/>
          <p:cNvGrpSpPr/>
          <p:nvPr/>
        </p:nvGrpSpPr>
        <p:grpSpPr>
          <a:xfrm>
            <a:off x="10374552" y="8223894"/>
            <a:ext cx="605790" cy="605790"/>
            <a:chOff x="10374552" y="8223894"/>
            <a:chExt cx="605790" cy="605790"/>
          </a:xfrm>
        </p:grpSpPr>
        <p:sp>
          <p:nvSpPr>
            <p:cNvPr id="197" name="object 197"/>
            <p:cNvSpPr/>
            <p:nvPr/>
          </p:nvSpPr>
          <p:spPr>
            <a:xfrm>
              <a:off x="10374552" y="8223894"/>
              <a:ext cx="605790" cy="605790"/>
            </a:xfrm>
            <a:custGeom>
              <a:avLst/>
              <a:gdLst/>
              <a:ahLst/>
              <a:cxnLst/>
              <a:rect l="l" t="t" r="r" b="b"/>
              <a:pathLst>
                <a:path w="605790" h="605790">
                  <a:moveTo>
                    <a:pt x="302691" y="0"/>
                  </a:moveTo>
                  <a:lnTo>
                    <a:pt x="253594" y="3961"/>
                  </a:lnTo>
                  <a:lnTo>
                    <a:pt x="207018" y="15431"/>
                  </a:lnTo>
                  <a:lnTo>
                    <a:pt x="163588" y="33786"/>
                  </a:lnTo>
                  <a:lnTo>
                    <a:pt x="123926" y="58402"/>
                  </a:lnTo>
                  <a:lnTo>
                    <a:pt x="88657" y="88657"/>
                  </a:lnTo>
                  <a:lnTo>
                    <a:pt x="58402" y="123926"/>
                  </a:lnTo>
                  <a:lnTo>
                    <a:pt x="33786" y="163588"/>
                  </a:lnTo>
                  <a:lnTo>
                    <a:pt x="15431" y="207018"/>
                  </a:lnTo>
                  <a:lnTo>
                    <a:pt x="3961" y="253594"/>
                  </a:lnTo>
                  <a:lnTo>
                    <a:pt x="0" y="302691"/>
                  </a:lnTo>
                  <a:lnTo>
                    <a:pt x="3961" y="351789"/>
                  </a:lnTo>
                  <a:lnTo>
                    <a:pt x="15431" y="398365"/>
                  </a:lnTo>
                  <a:lnTo>
                    <a:pt x="33786" y="441795"/>
                  </a:lnTo>
                  <a:lnTo>
                    <a:pt x="58402" y="481456"/>
                  </a:lnTo>
                  <a:lnTo>
                    <a:pt x="88657" y="516726"/>
                  </a:lnTo>
                  <a:lnTo>
                    <a:pt x="123926" y="546981"/>
                  </a:lnTo>
                  <a:lnTo>
                    <a:pt x="163588" y="571597"/>
                  </a:lnTo>
                  <a:lnTo>
                    <a:pt x="207018" y="589951"/>
                  </a:lnTo>
                  <a:lnTo>
                    <a:pt x="253594" y="601421"/>
                  </a:lnTo>
                  <a:lnTo>
                    <a:pt x="302691" y="605383"/>
                  </a:lnTo>
                  <a:lnTo>
                    <a:pt x="351789" y="601421"/>
                  </a:lnTo>
                  <a:lnTo>
                    <a:pt x="398365" y="589951"/>
                  </a:lnTo>
                  <a:lnTo>
                    <a:pt x="441795" y="571597"/>
                  </a:lnTo>
                  <a:lnTo>
                    <a:pt x="481456" y="546981"/>
                  </a:lnTo>
                  <a:lnTo>
                    <a:pt x="516726" y="516726"/>
                  </a:lnTo>
                  <a:lnTo>
                    <a:pt x="546981" y="481456"/>
                  </a:lnTo>
                  <a:lnTo>
                    <a:pt x="571597" y="441795"/>
                  </a:lnTo>
                  <a:lnTo>
                    <a:pt x="589951" y="398365"/>
                  </a:lnTo>
                  <a:lnTo>
                    <a:pt x="601421" y="351789"/>
                  </a:lnTo>
                  <a:lnTo>
                    <a:pt x="605383" y="302691"/>
                  </a:lnTo>
                  <a:lnTo>
                    <a:pt x="601421" y="253594"/>
                  </a:lnTo>
                  <a:lnTo>
                    <a:pt x="589951" y="207018"/>
                  </a:lnTo>
                  <a:lnTo>
                    <a:pt x="571597" y="163588"/>
                  </a:lnTo>
                  <a:lnTo>
                    <a:pt x="546981" y="123926"/>
                  </a:lnTo>
                  <a:lnTo>
                    <a:pt x="516726" y="88657"/>
                  </a:lnTo>
                  <a:lnTo>
                    <a:pt x="481456" y="58402"/>
                  </a:lnTo>
                  <a:lnTo>
                    <a:pt x="441795" y="33786"/>
                  </a:lnTo>
                  <a:lnTo>
                    <a:pt x="398365" y="15431"/>
                  </a:lnTo>
                  <a:lnTo>
                    <a:pt x="351789" y="3961"/>
                  </a:lnTo>
                  <a:lnTo>
                    <a:pt x="302691" y="0"/>
                  </a:lnTo>
                  <a:close/>
                </a:path>
              </a:pathLst>
            </a:custGeom>
            <a:solidFill>
              <a:srgbClr val="3FC8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10629232" y="8356374"/>
              <a:ext cx="96520" cy="340995"/>
            </a:xfrm>
            <a:custGeom>
              <a:avLst/>
              <a:gdLst/>
              <a:ahLst/>
              <a:cxnLst/>
              <a:rect l="l" t="t" r="r" b="b"/>
              <a:pathLst>
                <a:path w="96520" h="340995">
                  <a:moveTo>
                    <a:pt x="79163" y="255320"/>
                  </a:moveTo>
                  <a:lnTo>
                    <a:pt x="79163" y="30505"/>
                  </a:lnTo>
                  <a:lnTo>
                    <a:pt x="76530" y="18586"/>
                  </a:lnTo>
                  <a:lnTo>
                    <a:pt x="69811" y="8894"/>
                  </a:lnTo>
                  <a:lnTo>
                    <a:pt x="59981" y="2382"/>
                  </a:lnTo>
                  <a:lnTo>
                    <a:pt x="48010" y="0"/>
                  </a:lnTo>
                  <a:lnTo>
                    <a:pt x="35883" y="2447"/>
                  </a:lnTo>
                  <a:lnTo>
                    <a:pt x="25981" y="9123"/>
                  </a:lnTo>
                  <a:lnTo>
                    <a:pt x="19305" y="19025"/>
                  </a:lnTo>
                  <a:lnTo>
                    <a:pt x="16857" y="31153"/>
                  </a:lnTo>
                  <a:lnTo>
                    <a:pt x="16857" y="255968"/>
                  </a:lnTo>
                  <a:lnTo>
                    <a:pt x="5002" y="270977"/>
                  </a:lnTo>
                  <a:lnTo>
                    <a:pt x="0" y="288753"/>
                  </a:lnTo>
                  <a:lnTo>
                    <a:pt x="2029" y="307110"/>
                  </a:lnTo>
                  <a:lnTo>
                    <a:pt x="11269" y="323862"/>
                  </a:lnTo>
                  <a:lnTo>
                    <a:pt x="26278" y="335717"/>
                  </a:lnTo>
                  <a:lnTo>
                    <a:pt x="44054" y="340720"/>
                  </a:lnTo>
                  <a:lnTo>
                    <a:pt x="62411" y="338691"/>
                  </a:lnTo>
                  <a:lnTo>
                    <a:pt x="79163" y="329450"/>
                  </a:lnTo>
                  <a:lnTo>
                    <a:pt x="91018" y="314441"/>
                  </a:lnTo>
                  <a:lnTo>
                    <a:pt x="96021" y="296665"/>
                  </a:lnTo>
                  <a:lnTo>
                    <a:pt x="93992" y="278308"/>
                  </a:lnTo>
                  <a:lnTo>
                    <a:pt x="84751" y="261556"/>
                  </a:lnTo>
                  <a:lnTo>
                    <a:pt x="83050" y="259537"/>
                  </a:lnTo>
                  <a:lnTo>
                    <a:pt x="81183" y="257670"/>
                  </a:lnTo>
                  <a:lnTo>
                    <a:pt x="79163" y="255968"/>
                  </a:lnTo>
                  <a:lnTo>
                    <a:pt x="79163" y="255320"/>
                  </a:lnTo>
                  <a:close/>
                </a:path>
              </a:pathLst>
            </a:custGeom>
            <a:ln w="1155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10655400" y="8625504"/>
              <a:ext cx="43815" cy="43815"/>
            </a:xfrm>
            <a:custGeom>
              <a:avLst/>
              <a:gdLst/>
              <a:ahLst/>
              <a:cxnLst/>
              <a:rect l="l" t="t" r="r" b="b"/>
              <a:pathLst>
                <a:path w="43815" h="43815">
                  <a:moveTo>
                    <a:pt x="21844" y="0"/>
                  </a:moveTo>
                  <a:lnTo>
                    <a:pt x="30347" y="1716"/>
                  </a:lnTo>
                  <a:lnTo>
                    <a:pt x="37290" y="6397"/>
                  </a:lnTo>
                  <a:lnTo>
                    <a:pt x="41971" y="13340"/>
                  </a:lnTo>
                  <a:lnTo>
                    <a:pt x="43688" y="21843"/>
                  </a:lnTo>
                  <a:lnTo>
                    <a:pt x="41971" y="30339"/>
                  </a:lnTo>
                  <a:lnTo>
                    <a:pt x="37290" y="37279"/>
                  </a:lnTo>
                  <a:lnTo>
                    <a:pt x="30347" y="41959"/>
                  </a:lnTo>
                  <a:lnTo>
                    <a:pt x="21844" y="43675"/>
                  </a:lnTo>
                  <a:lnTo>
                    <a:pt x="13340" y="41959"/>
                  </a:lnTo>
                  <a:lnTo>
                    <a:pt x="6397" y="37279"/>
                  </a:lnTo>
                  <a:lnTo>
                    <a:pt x="1716" y="30339"/>
                  </a:lnTo>
                  <a:lnTo>
                    <a:pt x="0" y="21843"/>
                  </a:lnTo>
                  <a:lnTo>
                    <a:pt x="1716" y="13340"/>
                  </a:lnTo>
                  <a:lnTo>
                    <a:pt x="6397" y="6397"/>
                  </a:lnTo>
                  <a:lnTo>
                    <a:pt x="13340" y="1716"/>
                  </a:lnTo>
                  <a:lnTo>
                    <a:pt x="21844" y="0"/>
                  </a:lnTo>
                  <a:close/>
                </a:path>
              </a:pathLst>
            </a:custGeom>
            <a:ln w="1155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10677244" y="8487887"/>
              <a:ext cx="0" cy="137795"/>
            </a:xfrm>
            <a:custGeom>
              <a:avLst/>
              <a:gdLst/>
              <a:ahLst/>
              <a:cxnLst/>
              <a:rect l="l" t="t" r="r" b="b"/>
              <a:pathLst>
                <a:path h="137795">
                  <a:moveTo>
                    <a:pt x="0" y="137617"/>
                  </a:moveTo>
                  <a:lnTo>
                    <a:pt x="0" y="0"/>
                  </a:lnTo>
                </a:path>
              </a:pathLst>
            </a:custGeom>
            <a:ln w="1155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1" name="object 201"/>
          <p:cNvSpPr/>
          <p:nvPr/>
        </p:nvSpPr>
        <p:spPr>
          <a:xfrm>
            <a:off x="9583991" y="11344223"/>
            <a:ext cx="43180" cy="518795"/>
          </a:xfrm>
          <a:custGeom>
            <a:avLst/>
            <a:gdLst/>
            <a:ahLst/>
            <a:cxnLst/>
            <a:rect l="l" t="t" r="r" b="b"/>
            <a:pathLst>
              <a:path w="43179" h="518795">
                <a:moveTo>
                  <a:pt x="42710" y="441756"/>
                </a:moveTo>
                <a:lnTo>
                  <a:pt x="0" y="441756"/>
                </a:lnTo>
                <a:lnTo>
                  <a:pt x="0" y="518350"/>
                </a:lnTo>
                <a:lnTo>
                  <a:pt x="42710" y="518350"/>
                </a:lnTo>
                <a:lnTo>
                  <a:pt x="42710" y="441756"/>
                </a:lnTo>
                <a:close/>
              </a:path>
              <a:path w="43179" h="518795">
                <a:moveTo>
                  <a:pt x="42710" y="331279"/>
                </a:moveTo>
                <a:lnTo>
                  <a:pt x="0" y="331279"/>
                </a:lnTo>
                <a:lnTo>
                  <a:pt x="0" y="407873"/>
                </a:lnTo>
                <a:lnTo>
                  <a:pt x="42710" y="407873"/>
                </a:lnTo>
                <a:lnTo>
                  <a:pt x="42710" y="331279"/>
                </a:lnTo>
                <a:close/>
              </a:path>
              <a:path w="43179" h="518795">
                <a:moveTo>
                  <a:pt x="42710" y="220789"/>
                </a:moveTo>
                <a:lnTo>
                  <a:pt x="0" y="220789"/>
                </a:lnTo>
                <a:lnTo>
                  <a:pt x="0" y="297383"/>
                </a:lnTo>
                <a:lnTo>
                  <a:pt x="42710" y="297383"/>
                </a:lnTo>
                <a:lnTo>
                  <a:pt x="42710" y="220789"/>
                </a:lnTo>
                <a:close/>
              </a:path>
              <a:path w="43179" h="518795">
                <a:moveTo>
                  <a:pt x="42710" y="110477"/>
                </a:moveTo>
                <a:lnTo>
                  <a:pt x="0" y="110477"/>
                </a:lnTo>
                <a:lnTo>
                  <a:pt x="0" y="187071"/>
                </a:lnTo>
                <a:lnTo>
                  <a:pt x="42710" y="187071"/>
                </a:lnTo>
                <a:lnTo>
                  <a:pt x="42710" y="110477"/>
                </a:lnTo>
                <a:close/>
              </a:path>
              <a:path w="43179" h="518795">
                <a:moveTo>
                  <a:pt x="42710" y="0"/>
                </a:moveTo>
                <a:lnTo>
                  <a:pt x="0" y="0"/>
                </a:lnTo>
                <a:lnTo>
                  <a:pt x="0" y="76606"/>
                </a:lnTo>
                <a:lnTo>
                  <a:pt x="42710" y="76606"/>
                </a:lnTo>
                <a:lnTo>
                  <a:pt x="42710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9809289" y="11344223"/>
            <a:ext cx="43180" cy="518795"/>
          </a:xfrm>
          <a:custGeom>
            <a:avLst/>
            <a:gdLst/>
            <a:ahLst/>
            <a:cxnLst/>
            <a:rect l="l" t="t" r="r" b="b"/>
            <a:pathLst>
              <a:path w="43179" h="518795">
                <a:moveTo>
                  <a:pt x="42710" y="441756"/>
                </a:moveTo>
                <a:lnTo>
                  <a:pt x="0" y="441756"/>
                </a:lnTo>
                <a:lnTo>
                  <a:pt x="0" y="518350"/>
                </a:lnTo>
                <a:lnTo>
                  <a:pt x="42710" y="518350"/>
                </a:lnTo>
                <a:lnTo>
                  <a:pt x="42710" y="441756"/>
                </a:lnTo>
                <a:close/>
              </a:path>
              <a:path w="43179" h="518795">
                <a:moveTo>
                  <a:pt x="42710" y="331279"/>
                </a:moveTo>
                <a:lnTo>
                  <a:pt x="0" y="331279"/>
                </a:lnTo>
                <a:lnTo>
                  <a:pt x="0" y="407873"/>
                </a:lnTo>
                <a:lnTo>
                  <a:pt x="42710" y="407873"/>
                </a:lnTo>
                <a:lnTo>
                  <a:pt x="42710" y="331279"/>
                </a:lnTo>
                <a:close/>
              </a:path>
              <a:path w="43179" h="518795">
                <a:moveTo>
                  <a:pt x="42710" y="220789"/>
                </a:moveTo>
                <a:lnTo>
                  <a:pt x="0" y="220789"/>
                </a:lnTo>
                <a:lnTo>
                  <a:pt x="0" y="297383"/>
                </a:lnTo>
                <a:lnTo>
                  <a:pt x="42710" y="297383"/>
                </a:lnTo>
                <a:lnTo>
                  <a:pt x="42710" y="220789"/>
                </a:lnTo>
                <a:close/>
              </a:path>
              <a:path w="43179" h="518795">
                <a:moveTo>
                  <a:pt x="42710" y="110477"/>
                </a:moveTo>
                <a:lnTo>
                  <a:pt x="0" y="110477"/>
                </a:lnTo>
                <a:lnTo>
                  <a:pt x="0" y="187071"/>
                </a:lnTo>
                <a:lnTo>
                  <a:pt x="42710" y="187071"/>
                </a:lnTo>
                <a:lnTo>
                  <a:pt x="42710" y="110477"/>
                </a:lnTo>
                <a:close/>
              </a:path>
              <a:path w="43179" h="518795">
                <a:moveTo>
                  <a:pt x="42710" y="0"/>
                </a:moveTo>
                <a:lnTo>
                  <a:pt x="0" y="0"/>
                </a:lnTo>
                <a:lnTo>
                  <a:pt x="0" y="76606"/>
                </a:lnTo>
                <a:lnTo>
                  <a:pt x="42710" y="76606"/>
                </a:lnTo>
                <a:lnTo>
                  <a:pt x="42710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10034575" y="11344223"/>
            <a:ext cx="43180" cy="518795"/>
          </a:xfrm>
          <a:custGeom>
            <a:avLst/>
            <a:gdLst/>
            <a:ahLst/>
            <a:cxnLst/>
            <a:rect l="l" t="t" r="r" b="b"/>
            <a:pathLst>
              <a:path w="43179" h="518795">
                <a:moveTo>
                  <a:pt x="42710" y="441756"/>
                </a:moveTo>
                <a:lnTo>
                  <a:pt x="0" y="441756"/>
                </a:lnTo>
                <a:lnTo>
                  <a:pt x="0" y="518350"/>
                </a:lnTo>
                <a:lnTo>
                  <a:pt x="42710" y="518350"/>
                </a:lnTo>
                <a:lnTo>
                  <a:pt x="42710" y="441756"/>
                </a:lnTo>
                <a:close/>
              </a:path>
              <a:path w="43179" h="518795">
                <a:moveTo>
                  <a:pt x="42710" y="331279"/>
                </a:moveTo>
                <a:lnTo>
                  <a:pt x="0" y="331279"/>
                </a:lnTo>
                <a:lnTo>
                  <a:pt x="0" y="407873"/>
                </a:lnTo>
                <a:lnTo>
                  <a:pt x="42710" y="407873"/>
                </a:lnTo>
                <a:lnTo>
                  <a:pt x="42710" y="331279"/>
                </a:lnTo>
                <a:close/>
              </a:path>
              <a:path w="43179" h="518795">
                <a:moveTo>
                  <a:pt x="42710" y="220789"/>
                </a:moveTo>
                <a:lnTo>
                  <a:pt x="0" y="220789"/>
                </a:lnTo>
                <a:lnTo>
                  <a:pt x="0" y="297383"/>
                </a:lnTo>
                <a:lnTo>
                  <a:pt x="42710" y="297383"/>
                </a:lnTo>
                <a:lnTo>
                  <a:pt x="42710" y="220789"/>
                </a:lnTo>
                <a:close/>
              </a:path>
              <a:path w="43179" h="518795">
                <a:moveTo>
                  <a:pt x="42710" y="110477"/>
                </a:moveTo>
                <a:lnTo>
                  <a:pt x="0" y="110477"/>
                </a:lnTo>
                <a:lnTo>
                  <a:pt x="0" y="187071"/>
                </a:lnTo>
                <a:lnTo>
                  <a:pt x="42710" y="187071"/>
                </a:lnTo>
                <a:lnTo>
                  <a:pt x="42710" y="110477"/>
                </a:lnTo>
                <a:close/>
              </a:path>
              <a:path w="43179" h="518795">
                <a:moveTo>
                  <a:pt x="42710" y="0"/>
                </a:moveTo>
                <a:lnTo>
                  <a:pt x="0" y="0"/>
                </a:lnTo>
                <a:lnTo>
                  <a:pt x="0" y="76606"/>
                </a:lnTo>
                <a:lnTo>
                  <a:pt x="42710" y="76606"/>
                </a:lnTo>
                <a:lnTo>
                  <a:pt x="42710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9696717" y="11344223"/>
            <a:ext cx="43180" cy="518795"/>
          </a:xfrm>
          <a:custGeom>
            <a:avLst/>
            <a:gdLst/>
            <a:ahLst/>
            <a:cxnLst/>
            <a:rect l="l" t="t" r="r" b="b"/>
            <a:pathLst>
              <a:path w="43179" h="518795">
                <a:moveTo>
                  <a:pt x="42710" y="441756"/>
                </a:moveTo>
                <a:lnTo>
                  <a:pt x="0" y="441756"/>
                </a:lnTo>
                <a:lnTo>
                  <a:pt x="0" y="518350"/>
                </a:lnTo>
                <a:lnTo>
                  <a:pt x="42710" y="518350"/>
                </a:lnTo>
                <a:lnTo>
                  <a:pt x="42710" y="441756"/>
                </a:lnTo>
                <a:close/>
              </a:path>
              <a:path w="43179" h="518795">
                <a:moveTo>
                  <a:pt x="42710" y="331279"/>
                </a:moveTo>
                <a:lnTo>
                  <a:pt x="0" y="331279"/>
                </a:lnTo>
                <a:lnTo>
                  <a:pt x="0" y="407873"/>
                </a:lnTo>
                <a:lnTo>
                  <a:pt x="42710" y="407873"/>
                </a:lnTo>
                <a:lnTo>
                  <a:pt x="42710" y="331279"/>
                </a:lnTo>
                <a:close/>
              </a:path>
              <a:path w="43179" h="518795">
                <a:moveTo>
                  <a:pt x="42710" y="220789"/>
                </a:moveTo>
                <a:lnTo>
                  <a:pt x="0" y="220789"/>
                </a:lnTo>
                <a:lnTo>
                  <a:pt x="0" y="297383"/>
                </a:lnTo>
                <a:lnTo>
                  <a:pt x="42710" y="297383"/>
                </a:lnTo>
                <a:lnTo>
                  <a:pt x="42710" y="220789"/>
                </a:lnTo>
                <a:close/>
              </a:path>
              <a:path w="43179" h="518795">
                <a:moveTo>
                  <a:pt x="42710" y="110477"/>
                </a:moveTo>
                <a:lnTo>
                  <a:pt x="0" y="110477"/>
                </a:lnTo>
                <a:lnTo>
                  <a:pt x="0" y="187071"/>
                </a:lnTo>
                <a:lnTo>
                  <a:pt x="42710" y="187071"/>
                </a:lnTo>
                <a:lnTo>
                  <a:pt x="42710" y="110477"/>
                </a:lnTo>
                <a:close/>
              </a:path>
              <a:path w="43179" h="518795">
                <a:moveTo>
                  <a:pt x="42710" y="0"/>
                </a:moveTo>
                <a:lnTo>
                  <a:pt x="0" y="0"/>
                </a:lnTo>
                <a:lnTo>
                  <a:pt x="0" y="76606"/>
                </a:lnTo>
                <a:lnTo>
                  <a:pt x="42710" y="76606"/>
                </a:lnTo>
                <a:lnTo>
                  <a:pt x="42710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9922015" y="11344223"/>
            <a:ext cx="43180" cy="518795"/>
          </a:xfrm>
          <a:custGeom>
            <a:avLst/>
            <a:gdLst/>
            <a:ahLst/>
            <a:cxnLst/>
            <a:rect l="l" t="t" r="r" b="b"/>
            <a:pathLst>
              <a:path w="43179" h="518795">
                <a:moveTo>
                  <a:pt x="42710" y="441756"/>
                </a:moveTo>
                <a:lnTo>
                  <a:pt x="0" y="441756"/>
                </a:lnTo>
                <a:lnTo>
                  <a:pt x="0" y="518350"/>
                </a:lnTo>
                <a:lnTo>
                  <a:pt x="42710" y="518350"/>
                </a:lnTo>
                <a:lnTo>
                  <a:pt x="42710" y="441756"/>
                </a:lnTo>
                <a:close/>
              </a:path>
              <a:path w="43179" h="518795">
                <a:moveTo>
                  <a:pt x="42710" y="331279"/>
                </a:moveTo>
                <a:lnTo>
                  <a:pt x="0" y="331279"/>
                </a:lnTo>
                <a:lnTo>
                  <a:pt x="0" y="407873"/>
                </a:lnTo>
                <a:lnTo>
                  <a:pt x="42710" y="407873"/>
                </a:lnTo>
                <a:lnTo>
                  <a:pt x="42710" y="331279"/>
                </a:lnTo>
                <a:close/>
              </a:path>
              <a:path w="43179" h="518795">
                <a:moveTo>
                  <a:pt x="42710" y="220789"/>
                </a:moveTo>
                <a:lnTo>
                  <a:pt x="0" y="220789"/>
                </a:lnTo>
                <a:lnTo>
                  <a:pt x="0" y="297383"/>
                </a:lnTo>
                <a:lnTo>
                  <a:pt x="42710" y="297383"/>
                </a:lnTo>
                <a:lnTo>
                  <a:pt x="42710" y="220789"/>
                </a:lnTo>
                <a:close/>
              </a:path>
              <a:path w="43179" h="518795">
                <a:moveTo>
                  <a:pt x="42710" y="110477"/>
                </a:moveTo>
                <a:lnTo>
                  <a:pt x="0" y="110477"/>
                </a:lnTo>
                <a:lnTo>
                  <a:pt x="0" y="187071"/>
                </a:lnTo>
                <a:lnTo>
                  <a:pt x="42710" y="187071"/>
                </a:lnTo>
                <a:lnTo>
                  <a:pt x="42710" y="110477"/>
                </a:lnTo>
                <a:close/>
              </a:path>
              <a:path w="43179" h="518795">
                <a:moveTo>
                  <a:pt x="42710" y="0"/>
                </a:moveTo>
                <a:lnTo>
                  <a:pt x="0" y="0"/>
                </a:lnTo>
                <a:lnTo>
                  <a:pt x="0" y="76606"/>
                </a:lnTo>
                <a:lnTo>
                  <a:pt x="42710" y="76606"/>
                </a:lnTo>
                <a:lnTo>
                  <a:pt x="42710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7" name="Grafik 206">
            <a:extLst>
              <a:ext uri="{FF2B5EF4-FFF2-40B4-BE49-F238E27FC236}">
                <a16:creationId xmlns:a16="http://schemas.microsoft.com/office/drawing/2014/main" id="{D6FDD65F-8EF7-F040-AB75-818F8B70E37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400" y="3103200"/>
            <a:ext cx="7531652" cy="42444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70002" y="2184400"/>
            <a:ext cx="1473835" cy="457200"/>
          </a:xfrm>
          <a:custGeom>
            <a:avLst/>
            <a:gdLst/>
            <a:ahLst/>
            <a:cxnLst/>
            <a:rect l="l" t="t" r="r" b="b"/>
            <a:pathLst>
              <a:path w="1473835" h="457200">
                <a:moveTo>
                  <a:pt x="1381874" y="0"/>
                </a:moveTo>
                <a:lnTo>
                  <a:pt x="91351" y="0"/>
                </a:lnTo>
                <a:lnTo>
                  <a:pt x="55790" y="7178"/>
                </a:lnTo>
                <a:lnTo>
                  <a:pt x="26754" y="26754"/>
                </a:lnTo>
                <a:lnTo>
                  <a:pt x="7178" y="55790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1381874" y="457200"/>
                </a:lnTo>
                <a:lnTo>
                  <a:pt x="1417434" y="450021"/>
                </a:lnTo>
                <a:lnTo>
                  <a:pt x="1446471" y="430445"/>
                </a:lnTo>
                <a:lnTo>
                  <a:pt x="1466047" y="401409"/>
                </a:lnTo>
                <a:lnTo>
                  <a:pt x="1473225" y="365848"/>
                </a:lnTo>
                <a:lnTo>
                  <a:pt x="1473225" y="91351"/>
                </a:lnTo>
                <a:lnTo>
                  <a:pt x="1466047" y="55790"/>
                </a:lnTo>
                <a:lnTo>
                  <a:pt x="1446471" y="26754"/>
                </a:lnTo>
                <a:lnTo>
                  <a:pt x="1417434" y="7178"/>
                </a:lnTo>
                <a:lnTo>
                  <a:pt x="1381874" y="0"/>
                </a:lnTo>
                <a:close/>
              </a:path>
            </a:pathLst>
          </a:custGeom>
          <a:solidFill>
            <a:srgbClr val="6CB8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402820" y="2217092"/>
            <a:ext cx="1122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LEICHT</a:t>
            </a:r>
            <a:endParaRPr sz="2400">
              <a:latin typeface="Roboto Mono"/>
              <a:cs typeface="Roboto Mono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7622337" y="1436408"/>
            <a:ext cx="1206500" cy="1207135"/>
            <a:chOff x="7622337" y="1436408"/>
            <a:chExt cx="1206500" cy="1207135"/>
          </a:xfrm>
        </p:grpSpPr>
        <p:sp>
          <p:nvSpPr>
            <p:cNvPr id="5" name="object 5"/>
            <p:cNvSpPr/>
            <p:nvPr/>
          </p:nvSpPr>
          <p:spPr>
            <a:xfrm>
              <a:off x="7622337" y="1436407"/>
              <a:ext cx="333375" cy="1207135"/>
            </a:xfrm>
            <a:custGeom>
              <a:avLst/>
              <a:gdLst/>
              <a:ahLst/>
              <a:cxnLst/>
              <a:rect l="l" t="t" r="r" b="b"/>
              <a:pathLst>
                <a:path w="333375" h="1207135">
                  <a:moveTo>
                    <a:pt x="41592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592" y="1206512"/>
                  </a:lnTo>
                  <a:lnTo>
                    <a:pt x="41592" y="915276"/>
                  </a:lnTo>
                  <a:close/>
                </a:path>
                <a:path w="333375" h="1207135">
                  <a:moveTo>
                    <a:pt x="41592" y="748868"/>
                  </a:moveTo>
                  <a:lnTo>
                    <a:pt x="0" y="748868"/>
                  </a:lnTo>
                  <a:lnTo>
                    <a:pt x="0" y="790473"/>
                  </a:lnTo>
                  <a:lnTo>
                    <a:pt x="41592" y="790473"/>
                  </a:lnTo>
                  <a:lnTo>
                    <a:pt x="41592" y="748868"/>
                  </a:lnTo>
                  <a:close/>
                </a:path>
                <a:path w="333375" h="1207135">
                  <a:moveTo>
                    <a:pt x="41592" y="499249"/>
                  </a:moveTo>
                  <a:lnTo>
                    <a:pt x="0" y="499249"/>
                  </a:lnTo>
                  <a:lnTo>
                    <a:pt x="0" y="624065"/>
                  </a:lnTo>
                  <a:lnTo>
                    <a:pt x="41592" y="624065"/>
                  </a:lnTo>
                  <a:lnTo>
                    <a:pt x="41592" y="499249"/>
                  </a:lnTo>
                  <a:close/>
                </a:path>
                <a:path w="333375" h="1207135">
                  <a:moveTo>
                    <a:pt x="41592" y="332828"/>
                  </a:moveTo>
                  <a:lnTo>
                    <a:pt x="0" y="332828"/>
                  </a:lnTo>
                  <a:lnTo>
                    <a:pt x="0" y="416039"/>
                  </a:lnTo>
                  <a:lnTo>
                    <a:pt x="41592" y="416039"/>
                  </a:lnTo>
                  <a:lnTo>
                    <a:pt x="41592" y="332828"/>
                  </a:lnTo>
                  <a:close/>
                </a:path>
                <a:path w="333375" h="1207135">
                  <a:moveTo>
                    <a:pt x="41592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592" y="291236"/>
                  </a:lnTo>
                  <a:lnTo>
                    <a:pt x="41592" y="166420"/>
                  </a:lnTo>
                  <a:lnTo>
                    <a:pt x="41592" y="83210"/>
                  </a:lnTo>
                  <a:lnTo>
                    <a:pt x="41592" y="0"/>
                  </a:lnTo>
                  <a:close/>
                </a:path>
                <a:path w="333375" h="1207135">
                  <a:moveTo>
                    <a:pt x="83210" y="499249"/>
                  </a:moveTo>
                  <a:lnTo>
                    <a:pt x="41605" y="499249"/>
                  </a:lnTo>
                  <a:lnTo>
                    <a:pt x="41605" y="540854"/>
                  </a:lnTo>
                  <a:lnTo>
                    <a:pt x="83210" y="540854"/>
                  </a:lnTo>
                  <a:lnTo>
                    <a:pt x="83210" y="499249"/>
                  </a:lnTo>
                  <a:close/>
                </a:path>
                <a:path w="333375" h="1207135">
                  <a:moveTo>
                    <a:pt x="83210" y="374434"/>
                  </a:moveTo>
                  <a:lnTo>
                    <a:pt x="41605" y="374434"/>
                  </a:lnTo>
                  <a:lnTo>
                    <a:pt x="41605" y="457644"/>
                  </a:lnTo>
                  <a:lnTo>
                    <a:pt x="83210" y="457644"/>
                  </a:lnTo>
                  <a:lnTo>
                    <a:pt x="83210" y="374434"/>
                  </a:lnTo>
                  <a:close/>
                </a:path>
                <a:path w="333375" h="1207135">
                  <a:moveTo>
                    <a:pt x="124815" y="832065"/>
                  </a:moveTo>
                  <a:lnTo>
                    <a:pt x="83210" y="832065"/>
                  </a:lnTo>
                  <a:lnTo>
                    <a:pt x="41605" y="832065"/>
                  </a:lnTo>
                  <a:lnTo>
                    <a:pt x="41605" y="873671"/>
                  </a:lnTo>
                  <a:lnTo>
                    <a:pt x="83210" y="873671"/>
                  </a:lnTo>
                  <a:lnTo>
                    <a:pt x="124815" y="873671"/>
                  </a:lnTo>
                  <a:lnTo>
                    <a:pt x="124815" y="832065"/>
                  </a:lnTo>
                  <a:close/>
                </a:path>
                <a:path w="333375" h="1207135">
                  <a:moveTo>
                    <a:pt x="124815" y="540854"/>
                  </a:moveTo>
                  <a:lnTo>
                    <a:pt x="83210" y="540854"/>
                  </a:lnTo>
                  <a:lnTo>
                    <a:pt x="83210" y="582447"/>
                  </a:lnTo>
                  <a:lnTo>
                    <a:pt x="41605" y="582447"/>
                  </a:lnTo>
                  <a:lnTo>
                    <a:pt x="41605" y="624052"/>
                  </a:lnTo>
                  <a:lnTo>
                    <a:pt x="83210" y="624052"/>
                  </a:lnTo>
                  <a:lnTo>
                    <a:pt x="83210" y="582460"/>
                  </a:lnTo>
                  <a:lnTo>
                    <a:pt x="124815" y="582460"/>
                  </a:lnTo>
                  <a:lnTo>
                    <a:pt x="124815" y="540854"/>
                  </a:lnTo>
                  <a:close/>
                </a:path>
                <a:path w="333375" h="1207135">
                  <a:moveTo>
                    <a:pt x="166408" y="1164894"/>
                  </a:moveTo>
                  <a:lnTo>
                    <a:pt x="124815" y="1164894"/>
                  </a:lnTo>
                  <a:lnTo>
                    <a:pt x="83210" y="1164894"/>
                  </a:lnTo>
                  <a:lnTo>
                    <a:pt x="41605" y="1164894"/>
                  </a:lnTo>
                  <a:lnTo>
                    <a:pt x="41605" y="1206500"/>
                  </a:lnTo>
                  <a:lnTo>
                    <a:pt x="83210" y="1206500"/>
                  </a:lnTo>
                  <a:lnTo>
                    <a:pt x="124815" y="1206500"/>
                  </a:lnTo>
                  <a:lnTo>
                    <a:pt x="166408" y="1206500"/>
                  </a:lnTo>
                  <a:lnTo>
                    <a:pt x="166408" y="1164894"/>
                  </a:lnTo>
                  <a:close/>
                </a:path>
                <a:path w="333375" h="1207135">
                  <a:moveTo>
                    <a:pt x="166408" y="998486"/>
                  </a:moveTo>
                  <a:lnTo>
                    <a:pt x="124815" y="998486"/>
                  </a:lnTo>
                  <a:lnTo>
                    <a:pt x="83210" y="998486"/>
                  </a:lnTo>
                  <a:lnTo>
                    <a:pt x="83210" y="1123302"/>
                  </a:lnTo>
                  <a:lnTo>
                    <a:pt x="124815" y="1123302"/>
                  </a:lnTo>
                  <a:lnTo>
                    <a:pt x="166408" y="1123302"/>
                  </a:lnTo>
                  <a:lnTo>
                    <a:pt x="166408" y="998486"/>
                  </a:lnTo>
                  <a:close/>
                </a:path>
                <a:path w="333375" h="1207135">
                  <a:moveTo>
                    <a:pt x="166408" y="915276"/>
                  </a:moveTo>
                  <a:lnTo>
                    <a:pt x="124815" y="915276"/>
                  </a:lnTo>
                  <a:lnTo>
                    <a:pt x="83210" y="915276"/>
                  </a:lnTo>
                  <a:lnTo>
                    <a:pt x="41605" y="915276"/>
                  </a:lnTo>
                  <a:lnTo>
                    <a:pt x="41605" y="956881"/>
                  </a:lnTo>
                  <a:lnTo>
                    <a:pt x="83210" y="956881"/>
                  </a:lnTo>
                  <a:lnTo>
                    <a:pt x="124815" y="956881"/>
                  </a:lnTo>
                  <a:lnTo>
                    <a:pt x="166408" y="956881"/>
                  </a:lnTo>
                  <a:lnTo>
                    <a:pt x="166408" y="915276"/>
                  </a:lnTo>
                  <a:close/>
                </a:path>
                <a:path w="333375" h="1207135">
                  <a:moveTo>
                    <a:pt x="166408" y="748868"/>
                  </a:moveTo>
                  <a:lnTo>
                    <a:pt x="124815" y="748868"/>
                  </a:lnTo>
                  <a:lnTo>
                    <a:pt x="124815" y="790473"/>
                  </a:lnTo>
                  <a:lnTo>
                    <a:pt x="166408" y="790473"/>
                  </a:lnTo>
                  <a:lnTo>
                    <a:pt x="166408" y="748868"/>
                  </a:lnTo>
                  <a:close/>
                </a:path>
                <a:path w="333375" h="1207135">
                  <a:moveTo>
                    <a:pt x="166408" y="624052"/>
                  </a:moveTo>
                  <a:lnTo>
                    <a:pt x="124815" y="624052"/>
                  </a:lnTo>
                  <a:lnTo>
                    <a:pt x="83210" y="624052"/>
                  </a:lnTo>
                  <a:lnTo>
                    <a:pt x="83210" y="748868"/>
                  </a:lnTo>
                  <a:lnTo>
                    <a:pt x="124815" y="748868"/>
                  </a:lnTo>
                  <a:lnTo>
                    <a:pt x="124815" y="665657"/>
                  </a:lnTo>
                  <a:lnTo>
                    <a:pt x="166408" y="665657"/>
                  </a:lnTo>
                  <a:lnTo>
                    <a:pt x="166408" y="624052"/>
                  </a:lnTo>
                  <a:close/>
                </a:path>
                <a:path w="333375" h="1207135">
                  <a:moveTo>
                    <a:pt x="166408" y="499249"/>
                  </a:moveTo>
                  <a:lnTo>
                    <a:pt x="124815" y="499249"/>
                  </a:lnTo>
                  <a:lnTo>
                    <a:pt x="124815" y="540854"/>
                  </a:lnTo>
                  <a:lnTo>
                    <a:pt x="166408" y="540854"/>
                  </a:lnTo>
                  <a:lnTo>
                    <a:pt x="166408" y="499249"/>
                  </a:lnTo>
                  <a:close/>
                </a:path>
                <a:path w="333375" h="1207135">
                  <a:moveTo>
                    <a:pt x="166408" y="332828"/>
                  </a:moveTo>
                  <a:lnTo>
                    <a:pt x="124815" y="332828"/>
                  </a:lnTo>
                  <a:lnTo>
                    <a:pt x="83210" y="332828"/>
                  </a:lnTo>
                  <a:lnTo>
                    <a:pt x="83210" y="374434"/>
                  </a:lnTo>
                  <a:lnTo>
                    <a:pt x="124815" y="374434"/>
                  </a:lnTo>
                  <a:lnTo>
                    <a:pt x="124815" y="416039"/>
                  </a:lnTo>
                  <a:lnTo>
                    <a:pt x="166408" y="416039"/>
                  </a:lnTo>
                  <a:lnTo>
                    <a:pt x="166408" y="332828"/>
                  </a:lnTo>
                  <a:close/>
                </a:path>
                <a:path w="333375" h="1207135">
                  <a:moveTo>
                    <a:pt x="166408" y="249631"/>
                  </a:moveTo>
                  <a:lnTo>
                    <a:pt x="124815" y="249631"/>
                  </a:lnTo>
                  <a:lnTo>
                    <a:pt x="83210" y="249631"/>
                  </a:lnTo>
                  <a:lnTo>
                    <a:pt x="41605" y="249631"/>
                  </a:lnTo>
                  <a:lnTo>
                    <a:pt x="41605" y="291236"/>
                  </a:lnTo>
                  <a:lnTo>
                    <a:pt x="83210" y="291236"/>
                  </a:lnTo>
                  <a:lnTo>
                    <a:pt x="124815" y="291236"/>
                  </a:lnTo>
                  <a:lnTo>
                    <a:pt x="166408" y="291236"/>
                  </a:lnTo>
                  <a:lnTo>
                    <a:pt x="166408" y="249631"/>
                  </a:lnTo>
                  <a:close/>
                </a:path>
                <a:path w="333375" h="1207135">
                  <a:moveTo>
                    <a:pt x="166408" y="83210"/>
                  </a:moveTo>
                  <a:lnTo>
                    <a:pt x="124815" y="83210"/>
                  </a:lnTo>
                  <a:lnTo>
                    <a:pt x="83210" y="83210"/>
                  </a:lnTo>
                  <a:lnTo>
                    <a:pt x="83210" y="166420"/>
                  </a:lnTo>
                  <a:lnTo>
                    <a:pt x="83210" y="208026"/>
                  </a:lnTo>
                  <a:lnTo>
                    <a:pt x="124815" y="208026"/>
                  </a:lnTo>
                  <a:lnTo>
                    <a:pt x="166408" y="208026"/>
                  </a:lnTo>
                  <a:lnTo>
                    <a:pt x="166408" y="166420"/>
                  </a:lnTo>
                  <a:lnTo>
                    <a:pt x="166408" y="83210"/>
                  </a:lnTo>
                  <a:close/>
                </a:path>
                <a:path w="333375" h="1207135">
                  <a:moveTo>
                    <a:pt x="166408" y="0"/>
                  </a:moveTo>
                  <a:lnTo>
                    <a:pt x="124815" y="0"/>
                  </a:lnTo>
                  <a:lnTo>
                    <a:pt x="83210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210" y="41605"/>
                  </a:lnTo>
                  <a:lnTo>
                    <a:pt x="124815" y="41605"/>
                  </a:lnTo>
                  <a:lnTo>
                    <a:pt x="166408" y="41605"/>
                  </a:lnTo>
                  <a:lnTo>
                    <a:pt x="166408" y="0"/>
                  </a:lnTo>
                  <a:close/>
                </a:path>
                <a:path w="333375" h="1207135">
                  <a:moveTo>
                    <a:pt x="208026" y="998486"/>
                  </a:moveTo>
                  <a:lnTo>
                    <a:pt x="166420" y="998486"/>
                  </a:lnTo>
                  <a:lnTo>
                    <a:pt x="166420" y="1123302"/>
                  </a:lnTo>
                  <a:lnTo>
                    <a:pt x="208026" y="1123302"/>
                  </a:lnTo>
                  <a:lnTo>
                    <a:pt x="208026" y="998486"/>
                  </a:lnTo>
                  <a:close/>
                </a:path>
                <a:path w="333375" h="1207135">
                  <a:moveTo>
                    <a:pt x="208026" y="83210"/>
                  </a:moveTo>
                  <a:lnTo>
                    <a:pt x="166420" y="83210"/>
                  </a:lnTo>
                  <a:lnTo>
                    <a:pt x="166420" y="166420"/>
                  </a:lnTo>
                  <a:lnTo>
                    <a:pt x="166420" y="208026"/>
                  </a:lnTo>
                  <a:lnTo>
                    <a:pt x="208026" y="208026"/>
                  </a:lnTo>
                  <a:lnTo>
                    <a:pt x="208026" y="166420"/>
                  </a:lnTo>
                  <a:lnTo>
                    <a:pt x="208026" y="83210"/>
                  </a:lnTo>
                  <a:close/>
                </a:path>
                <a:path w="333375" h="1207135">
                  <a:moveTo>
                    <a:pt x="291223" y="915276"/>
                  </a:moveTo>
                  <a:lnTo>
                    <a:pt x="249618" y="915276"/>
                  </a:lnTo>
                  <a:lnTo>
                    <a:pt x="208026" y="915276"/>
                  </a:lnTo>
                  <a:lnTo>
                    <a:pt x="166420" y="915276"/>
                  </a:lnTo>
                  <a:lnTo>
                    <a:pt x="166420" y="956881"/>
                  </a:lnTo>
                  <a:lnTo>
                    <a:pt x="208013" y="956881"/>
                  </a:lnTo>
                  <a:lnTo>
                    <a:pt x="249618" y="956881"/>
                  </a:lnTo>
                  <a:lnTo>
                    <a:pt x="249618" y="1164894"/>
                  </a:lnTo>
                  <a:lnTo>
                    <a:pt x="208026" y="1164894"/>
                  </a:lnTo>
                  <a:lnTo>
                    <a:pt x="166420" y="1164894"/>
                  </a:lnTo>
                  <a:lnTo>
                    <a:pt x="166420" y="1206500"/>
                  </a:lnTo>
                  <a:lnTo>
                    <a:pt x="208013" y="1206500"/>
                  </a:lnTo>
                  <a:lnTo>
                    <a:pt x="249618" y="1206500"/>
                  </a:lnTo>
                  <a:lnTo>
                    <a:pt x="291223" y="1206512"/>
                  </a:lnTo>
                  <a:lnTo>
                    <a:pt x="291223" y="915276"/>
                  </a:lnTo>
                  <a:close/>
                </a:path>
                <a:path w="333375" h="1207135">
                  <a:moveTo>
                    <a:pt x="291223" y="748868"/>
                  </a:moveTo>
                  <a:lnTo>
                    <a:pt x="249618" y="748868"/>
                  </a:lnTo>
                  <a:lnTo>
                    <a:pt x="208026" y="748868"/>
                  </a:lnTo>
                  <a:lnTo>
                    <a:pt x="166420" y="748868"/>
                  </a:lnTo>
                  <a:lnTo>
                    <a:pt x="166420" y="832078"/>
                  </a:lnTo>
                  <a:lnTo>
                    <a:pt x="208013" y="832078"/>
                  </a:lnTo>
                  <a:lnTo>
                    <a:pt x="208013" y="873683"/>
                  </a:lnTo>
                  <a:lnTo>
                    <a:pt x="249618" y="873683"/>
                  </a:lnTo>
                  <a:lnTo>
                    <a:pt x="291223" y="873671"/>
                  </a:lnTo>
                  <a:lnTo>
                    <a:pt x="291223" y="832065"/>
                  </a:lnTo>
                  <a:lnTo>
                    <a:pt x="249618" y="832065"/>
                  </a:lnTo>
                  <a:lnTo>
                    <a:pt x="249618" y="790473"/>
                  </a:lnTo>
                  <a:lnTo>
                    <a:pt x="291223" y="790473"/>
                  </a:lnTo>
                  <a:lnTo>
                    <a:pt x="291223" y="748868"/>
                  </a:lnTo>
                  <a:close/>
                </a:path>
                <a:path w="333375" h="1207135">
                  <a:moveTo>
                    <a:pt x="291223" y="499249"/>
                  </a:moveTo>
                  <a:lnTo>
                    <a:pt x="249618" y="499249"/>
                  </a:lnTo>
                  <a:lnTo>
                    <a:pt x="249618" y="540854"/>
                  </a:lnTo>
                  <a:lnTo>
                    <a:pt x="291223" y="540854"/>
                  </a:lnTo>
                  <a:lnTo>
                    <a:pt x="291223" y="499249"/>
                  </a:lnTo>
                  <a:close/>
                </a:path>
                <a:path w="333375" h="1207135">
                  <a:moveTo>
                    <a:pt x="291223" y="0"/>
                  </a:moveTo>
                  <a:lnTo>
                    <a:pt x="249618" y="0"/>
                  </a:lnTo>
                  <a:lnTo>
                    <a:pt x="208026" y="0"/>
                  </a:lnTo>
                  <a:lnTo>
                    <a:pt x="166420" y="0"/>
                  </a:lnTo>
                  <a:lnTo>
                    <a:pt x="166420" y="41605"/>
                  </a:lnTo>
                  <a:lnTo>
                    <a:pt x="208013" y="41605"/>
                  </a:lnTo>
                  <a:lnTo>
                    <a:pt x="249618" y="41605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49618" y="249631"/>
                  </a:lnTo>
                  <a:lnTo>
                    <a:pt x="208026" y="249631"/>
                  </a:lnTo>
                  <a:lnTo>
                    <a:pt x="166420" y="249631"/>
                  </a:lnTo>
                  <a:lnTo>
                    <a:pt x="166420" y="291236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0"/>
                  </a:lnTo>
                  <a:close/>
                </a:path>
                <a:path w="333375" h="1207135">
                  <a:moveTo>
                    <a:pt x="332828" y="707263"/>
                  </a:moveTo>
                  <a:lnTo>
                    <a:pt x="291223" y="707263"/>
                  </a:lnTo>
                  <a:lnTo>
                    <a:pt x="291223" y="748868"/>
                  </a:lnTo>
                  <a:lnTo>
                    <a:pt x="332828" y="748868"/>
                  </a:lnTo>
                  <a:lnTo>
                    <a:pt x="332828" y="707263"/>
                  </a:lnTo>
                  <a:close/>
                </a:path>
                <a:path w="333375" h="1207135">
                  <a:moveTo>
                    <a:pt x="332828" y="582447"/>
                  </a:moveTo>
                  <a:lnTo>
                    <a:pt x="291223" y="582447"/>
                  </a:lnTo>
                  <a:lnTo>
                    <a:pt x="249618" y="582447"/>
                  </a:lnTo>
                  <a:lnTo>
                    <a:pt x="249618" y="540854"/>
                  </a:lnTo>
                  <a:lnTo>
                    <a:pt x="208013" y="540854"/>
                  </a:lnTo>
                  <a:lnTo>
                    <a:pt x="208013" y="582447"/>
                  </a:lnTo>
                  <a:lnTo>
                    <a:pt x="166420" y="582447"/>
                  </a:lnTo>
                  <a:lnTo>
                    <a:pt x="166420" y="665657"/>
                  </a:lnTo>
                  <a:lnTo>
                    <a:pt x="208013" y="665657"/>
                  </a:lnTo>
                  <a:lnTo>
                    <a:pt x="208013" y="707263"/>
                  </a:lnTo>
                  <a:lnTo>
                    <a:pt x="249618" y="707263"/>
                  </a:lnTo>
                  <a:lnTo>
                    <a:pt x="291223" y="707263"/>
                  </a:lnTo>
                  <a:lnTo>
                    <a:pt x="291223" y="665657"/>
                  </a:lnTo>
                  <a:lnTo>
                    <a:pt x="249618" y="665657"/>
                  </a:lnTo>
                  <a:lnTo>
                    <a:pt x="249618" y="624052"/>
                  </a:lnTo>
                  <a:lnTo>
                    <a:pt x="208026" y="624052"/>
                  </a:lnTo>
                  <a:lnTo>
                    <a:pt x="208026" y="582460"/>
                  </a:lnTo>
                  <a:lnTo>
                    <a:pt x="249618" y="582460"/>
                  </a:lnTo>
                  <a:lnTo>
                    <a:pt x="249618" y="624052"/>
                  </a:lnTo>
                  <a:lnTo>
                    <a:pt x="291223" y="624052"/>
                  </a:lnTo>
                  <a:lnTo>
                    <a:pt x="332828" y="624052"/>
                  </a:lnTo>
                  <a:lnTo>
                    <a:pt x="332828" y="582447"/>
                  </a:lnTo>
                  <a:close/>
                </a:path>
                <a:path w="333375" h="1207135">
                  <a:moveTo>
                    <a:pt x="332828" y="332828"/>
                  </a:moveTo>
                  <a:lnTo>
                    <a:pt x="291223" y="332828"/>
                  </a:lnTo>
                  <a:lnTo>
                    <a:pt x="249618" y="332828"/>
                  </a:lnTo>
                  <a:lnTo>
                    <a:pt x="208013" y="332828"/>
                  </a:lnTo>
                  <a:lnTo>
                    <a:pt x="208013" y="374434"/>
                  </a:lnTo>
                  <a:lnTo>
                    <a:pt x="166420" y="374434"/>
                  </a:lnTo>
                  <a:lnTo>
                    <a:pt x="166420" y="416039"/>
                  </a:lnTo>
                  <a:lnTo>
                    <a:pt x="208013" y="416039"/>
                  </a:lnTo>
                  <a:lnTo>
                    <a:pt x="208013" y="457644"/>
                  </a:lnTo>
                  <a:lnTo>
                    <a:pt x="166420" y="457644"/>
                  </a:lnTo>
                  <a:lnTo>
                    <a:pt x="166420" y="499249"/>
                  </a:lnTo>
                  <a:lnTo>
                    <a:pt x="208026" y="499249"/>
                  </a:lnTo>
                  <a:lnTo>
                    <a:pt x="208026" y="457644"/>
                  </a:lnTo>
                  <a:lnTo>
                    <a:pt x="249618" y="457644"/>
                  </a:lnTo>
                  <a:lnTo>
                    <a:pt x="291223" y="457644"/>
                  </a:lnTo>
                  <a:lnTo>
                    <a:pt x="291223" y="416039"/>
                  </a:lnTo>
                  <a:lnTo>
                    <a:pt x="249618" y="416039"/>
                  </a:lnTo>
                  <a:lnTo>
                    <a:pt x="208026" y="416039"/>
                  </a:lnTo>
                  <a:lnTo>
                    <a:pt x="208026" y="374434"/>
                  </a:lnTo>
                  <a:lnTo>
                    <a:pt x="249618" y="374434"/>
                  </a:lnTo>
                  <a:lnTo>
                    <a:pt x="291223" y="374434"/>
                  </a:lnTo>
                  <a:lnTo>
                    <a:pt x="291223" y="416039"/>
                  </a:lnTo>
                  <a:lnTo>
                    <a:pt x="332828" y="416039"/>
                  </a:lnTo>
                  <a:lnTo>
                    <a:pt x="332828" y="3328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913561" y="1436407"/>
              <a:ext cx="457834" cy="1207135"/>
            </a:xfrm>
            <a:custGeom>
              <a:avLst/>
              <a:gdLst/>
              <a:ahLst/>
              <a:cxnLst/>
              <a:rect l="l" t="t" r="r" b="b"/>
              <a:pathLst>
                <a:path w="457834" h="1207135">
                  <a:moveTo>
                    <a:pt x="41605" y="707263"/>
                  </a:moveTo>
                  <a:lnTo>
                    <a:pt x="0" y="707263"/>
                  </a:lnTo>
                  <a:lnTo>
                    <a:pt x="0" y="748868"/>
                  </a:lnTo>
                  <a:lnTo>
                    <a:pt x="41605" y="748868"/>
                  </a:lnTo>
                  <a:lnTo>
                    <a:pt x="41605" y="707263"/>
                  </a:lnTo>
                  <a:close/>
                </a:path>
                <a:path w="457834" h="1207135">
                  <a:moveTo>
                    <a:pt x="83197" y="1164894"/>
                  </a:moveTo>
                  <a:lnTo>
                    <a:pt x="41605" y="1164894"/>
                  </a:lnTo>
                  <a:lnTo>
                    <a:pt x="41605" y="1206500"/>
                  </a:lnTo>
                  <a:lnTo>
                    <a:pt x="83197" y="1206500"/>
                  </a:lnTo>
                  <a:lnTo>
                    <a:pt x="83197" y="1164894"/>
                  </a:lnTo>
                  <a:close/>
                </a:path>
                <a:path w="457834" h="1207135">
                  <a:moveTo>
                    <a:pt x="83197" y="1040091"/>
                  </a:moveTo>
                  <a:lnTo>
                    <a:pt x="41605" y="1040091"/>
                  </a:lnTo>
                  <a:lnTo>
                    <a:pt x="41605" y="1123302"/>
                  </a:lnTo>
                  <a:lnTo>
                    <a:pt x="83197" y="1123302"/>
                  </a:lnTo>
                  <a:lnTo>
                    <a:pt x="83197" y="1040091"/>
                  </a:lnTo>
                  <a:close/>
                </a:path>
                <a:path w="457834" h="1207135">
                  <a:moveTo>
                    <a:pt x="83197" y="873671"/>
                  </a:moveTo>
                  <a:lnTo>
                    <a:pt x="41605" y="873671"/>
                  </a:lnTo>
                  <a:lnTo>
                    <a:pt x="41605" y="790473"/>
                  </a:lnTo>
                  <a:lnTo>
                    <a:pt x="0" y="790473"/>
                  </a:lnTo>
                  <a:lnTo>
                    <a:pt x="0" y="873683"/>
                  </a:lnTo>
                  <a:lnTo>
                    <a:pt x="41605" y="873683"/>
                  </a:lnTo>
                  <a:lnTo>
                    <a:pt x="41605" y="998486"/>
                  </a:lnTo>
                  <a:lnTo>
                    <a:pt x="83197" y="998486"/>
                  </a:lnTo>
                  <a:lnTo>
                    <a:pt x="83197" y="873671"/>
                  </a:lnTo>
                  <a:close/>
                </a:path>
                <a:path w="457834" h="1207135">
                  <a:moveTo>
                    <a:pt x="83197" y="748868"/>
                  </a:moveTo>
                  <a:lnTo>
                    <a:pt x="41605" y="748868"/>
                  </a:lnTo>
                  <a:lnTo>
                    <a:pt x="41605" y="790473"/>
                  </a:lnTo>
                  <a:lnTo>
                    <a:pt x="83197" y="790473"/>
                  </a:lnTo>
                  <a:lnTo>
                    <a:pt x="83197" y="748868"/>
                  </a:lnTo>
                  <a:close/>
                </a:path>
                <a:path w="457834" h="1207135">
                  <a:moveTo>
                    <a:pt x="83197" y="499249"/>
                  </a:moveTo>
                  <a:lnTo>
                    <a:pt x="41605" y="499249"/>
                  </a:lnTo>
                  <a:lnTo>
                    <a:pt x="41605" y="665657"/>
                  </a:lnTo>
                  <a:lnTo>
                    <a:pt x="83197" y="665657"/>
                  </a:lnTo>
                  <a:lnTo>
                    <a:pt x="83197" y="499249"/>
                  </a:lnTo>
                  <a:close/>
                </a:path>
                <a:path w="457834" h="1207135">
                  <a:moveTo>
                    <a:pt x="83197" y="374434"/>
                  </a:moveTo>
                  <a:lnTo>
                    <a:pt x="41605" y="374434"/>
                  </a:lnTo>
                  <a:lnTo>
                    <a:pt x="41605" y="457644"/>
                  </a:lnTo>
                  <a:lnTo>
                    <a:pt x="83197" y="457644"/>
                  </a:lnTo>
                  <a:lnTo>
                    <a:pt x="83197" y="374434"/>
                  </a:lnTo>
                  <a:close/>
                </a:path>
                <a:path w="457834" h="1207135">
                  <a:moveTo>
                    <a:pt x="83197" y="249631"/>
                  </a:moveTo>
                  <a:lnTo>
                    <a:pt x="41605" y="249631"/>
                  </a:lnTo>
                  <a:lnTo>
                    <a:pt x="41605" y="332841"/>
                  </a:lnTo>
                  <a:lnTo>
                    <a:pt x="83197" y="332841"/>
                  </a:lnTo>
                  <a:lnTo>
                    <a:pt x="83197" y="249631"/>
                  </a:lnTo>
                  <a:close/>
                </a:path>
                <a:path w="457834" h="1207135">
                  <a:moveTo>
                    <a:pt x="83197" y="124815"/>
                  </a:moveTo>
                  <a:lnTo>
                    <a:pt x="41605" y="124815"/>
                  </a:lnTo>
                  <a:lnTo>
                    <a:pt x="41605" y="166420"/>
                  </a:lnTo>
                  <a:lnTo>
                    <a:pt x="83197" y="166420"/>
                  </a:lnTo>
                  <a:lnTo>
                    <a:pt x="83197" y="124815"/>
                  </a:lnTo>
                  <a:close/>
                </a:path>
                <a:path w="457834" h="1207135">
                  <a:moveTo>
                    <a:pt x="83197" y="0"/>
                  </a:moveTo>
                  <a:lnTo>
                    <a:pt x="41605" y="0"/>
                  </a:lnTo>
                  <a:lnTo>
                    <a:pt x="41605" y="83210"/>
                  </a:lnTo>
                  <a:lnTo>
                    <a:pt x="83197" y="83210"/>
                  </a:lnTo>
                  <a:lnTo>
                    <a:pt x="83197" y="0"/>
                  </a:lnTo>
                  <a:close/>
                </a:path>
                <a:path w="457834" h="1207135">
                  <a:moveTo>
                    <a:pt x="124815" y="1040091"/>
                  </a:moveTo>
                  <a:lnTo>
                    <a:pt x="83210" y="1040091"/>
                  </a:lnTo>
                  <a:lnTo>
                    <a:pt x="83210" y="1081697"/>
                  </a:lnTo>
                  <a:lnTo>
                    <a:pt x="124815" y="1081697"/>
                  </a:lnTo>
                  <a:lnTo>
                    <a:pt x="124815" y="1040091"/>
                  </a:lnTo>
                  <a:close/>
                </a:path>
                <a:path w="457834" h="1207135">
                  <a:moveTo>
                    <a:pt x="166408" y="1123289"/>
                  </a:moveTo>
                  <a:lnTo>
                    <a:pt x="124815" y="1123289"/>
                  </a:lnTo>
                  <a:lnTo>
                    <a:pt x="83210" y="1123289"/>
                  </a:lnTo>
                  <a:lnTo>
                    <a:pt x="83210" y="1164894"/>
                  </a:lnTo>
                  <a:lnTo>
                    <a:pt x="124815" y="1164894"/>
                  </a:lnTo>
                  <a:lnTo>
                    <a:pt x="124815" y="1206512"/>
                  </a:lnTo>
                  <a:lnTo>
                    <a:pt x="166408" y="1206512"/>
                  </a:lnTo>
                  <a:lnTo>
                    <a:pt x="166408" y="1123289"/>
                  </a:lnTo>
                  <a:close/>
                </a:path>
                <a:path w="457834" h="1207135">
                  <a:moveTo>
                    <a:pt x="166408" y="998486"/>
                  </a:moveTo>
                  <a:lnTo>
                    <a:pt x="124815" y="998486"/>
                  </a:lnTo>
                  <a:lnTo>
                    <a:pt x="124815" y="1040091"/>
                  </a:lnTo>
                  <a:lnTo>
                    <a:pt x="166408" y="1040091"/>
                  </a:lnTo>
                  <a:lnTo>
                    <a:pt x="166408" y="998486"/>
                  </a:lnTo>
                  <a:close/>
                </a:path>
                <a:path w="457834" h="1207135">
                  <a:moveTo>
                    <a:pt x="166408" y="748868"/>
                  </a:moveTo>
                  <a:lnTo>
                    <a:pt x="124815" y="748868"/>
                  </a:lnTo>
                  <a:lnTo>
                    <a:pt x="124815" y="665657"/>
                  </a:lnTo>
                  <a:lnTo>
                    <a:pt x="83210" y="665657"/>
                  </a:lnTo>
                  <a:lnTo>
                    <a:pt x="83210" y="790473"/>
                  </a:lnTo>
                  <a:lnTo>
                    <a:pt x="124815" y="790473"/>
                  </a:lnTo>
                  <a:lnTo>
                    <a:pt x="124815" y="873683"/>
                  </a:lnTo>
                  <a:lnTo>
                    <a:pt x="166408" y="873683"/>
                  </a:lnTo>
                  <a:lnTo>
                    <a:pt x="166408" y="748868"/>
                  </a:lnTo>
                  <a:close/>
                </a:path>
                <a:path w="457834" h="1207135">
                  <a:moveTo>
                    <a:pt x="166408" y="499249"/>
                  </a:moveTo>
                  <a:lnTo>
                    <a:pt x="124815" y="499249"/>
                  </a:lnTo>
                  <a:lnTo>
                    <a:pt x="83210" y="499249"/>
                  </a:lnTo>
                  <a:lnTo>
                    <a:pt x="83210" y="582460"/>
                  </a:lnTo>
                  <a:lnTo>
                    <a:pt x="124815" y="582460"/>
                  </a:lnTo>
                  <a:lnTo>
                    <a:pt x="124815" y="624052"/>
                  </a:lnTo>
                  <a:lnTo>
                    <a:pt x="166408" y="624052"/>
                  </a:lnTo>
                  <a:lnTo>
                    <a:pt x="166408" y="582447"/>
                  </a:lnTo>
                  <a:lnTo>
                    <a:pt x="124815" y="582447"/>
                  </a:lnTo>
                  <a:lnTo>
                    <a:pt x="124815" y="540854"/>
                  </a:lnTo>
                  <a:lnTo>
                    <a:pt x="166408" y="540854"/>
                  </a:lnTo>
                  <a:lnTo>
                    <a:pt x="166408" y="499249"/>
                  </a:lnTo>
                  <a:close/>
                </a:path>
                <a:path w="457834" h="1207135">
                  <a:moveTo>
                    <a:pt x="166408" y="416039"/>
                  </a:moveTo>
                  <a:lnTo>
                    <a:pt x="124815" y="416039"/>
                  </a:lnTo>
                  <a:lnTo>
                    <a:pt x="83210" y="416039"/>
                  </a:lnTo>
                  <a:lnTo>
                    <a:pt x="83210" y="457644"/>
                  </a:lnTo>
                  <a:lnTo>
                    <a:pt x="124815" y="457644"/>
                  </a:lnTo>
                  <a:lnTo>
                    <a:pt x="166408" y="457644"/>
                  </a:lnTo>
                  <a:lnTo>
                    <a:pt x="166408" y="416039"/>
                  </a:lnTo>
                  <a:close/>
                </a:path>
                <a:path w="457834" h="1207135">
                  <a:moveTo>
                    <a:pt x="166408" y="249631"/>
                  </a:moveTo>
                  <a:lnTo>
                    <a:pt x="124815" y="249631"/>
                  </a:lnTo>
                  <a:lnTo>
                    <a:pt x="124815" y="291223"/>
                  </a:lnTo>
                  <a:lnTo>
                    <a:pt x="83210" y="291223"/>
                  </a:lnTo>
                  <a:lnTo>
                    <a:pt x="83210" y="332828"/>
                  </a:lnTo>
                  <a:lnTo>
                    <a:pt x="124815" y="332828"/>
                  </a:lnTo>
                  <a:lnTo>
                    <a:pt x="124815" y="291236"/>
                  </a:lnTo>
                  <a:lnTo>
                    <a:pt x="166408" y="291236"/>
                  </a:lnTo>
                  <a:lnTo>
                    <a:pt x="166408" y="249631"/>
                  </a:lnTo>
                  <a:close/>
                </a:path>
                <a:path w="457834" h="1207135">
                  <a:moveTo>
                    <a:pt x="166408" y="0"/>
                  </a:moveTo>
                  <a:lnTo>
                    <a:pt x="124815" y="0"/>
                  </a:lnTo>
                  <a:lnTo>
                    <a:pt x="124815" y="83210"/>
                  </a:lnTo>
                  <a:lnTo>
                    <a:pt x="83210" y="83210"/>
                  </a:lnTo>
                  <a:lnTo>
                    <a:pt x="83210" y="166420"/>
                  </a:lnTo>
                  <a:lnTo>
                    <a:pt x="124815" y="166420"/>
                  </a:lnTo>
                  <a:lnTo>
                    <a:pt x="166408" y="166420"/>
                  </a:lnTo>
                  <a:lnTo>
                    <a:pt x="166408" y="83210"/>
                  </a:lnTo>
                  <a:lnTo>
                    <a:pt x="166408" y="0"/>
                  </a:lnTo>
                  <a:close/>
                </a:path>
                <a:path w="457834" h="1207135">
                  <a:moveTo>
                    <a:pt x="249618" y="1164894"/>
                  </a:moveTo>
                  <a:lnTo>
                    <a:pt x="208026" y="1164894"/>
                  </a:lnTo>
                  <a:lnTo>
                    <a:pt x="166420" y="1164894"/>
                  </a:lnTo>
                  <a:lnTo>
                    <a:pt x="166420" y="1206500"/>
                  </a:lnTo>
                  <a:lnTo>
                    <a:pt x="208013" y="1206500"/>
                  </a:lnTo>
                  <a:lnTo>
                    <a:pt x="249618" y="1206500"/>
                  </a:lnTo>
                  <a:lnTo>
                    <a:pt x="249618" y="1164894"/>
                  </a:lnTo>
                  <a:close/>
                </a:path>
                <a:path w="457834" h="1207135">
                  <a:moveTo>
                    <a:pt x="291211" y="1040091"/>
                  </a:moveTo>
                  <a:lnTo>
                    <a:pt x="249618" y="1040091"/>
                  </a:lnTo>
                  <a:lnTo>
                    <a:pt x="249618" y="1123302"/>
                  </a:lnTo>
                  <a:lnTo>
                    <a:pt x="291211" y="1123302"/>
                  </a:lnTo>
                  <a:lnTo>
                    <a:pt x="291211" y="1040091"/>
                  </a:lnTo>
                  <a:close/>
                </a:path>
                <a:path w="457834" h="1207135">
                  <a:moveTo>
                    <a:pt x="291211" y="956881"/>
                  </a:moveTo>
                  <a:lnTo>
                    <a:pt x="249618" y="956881"/>
                  </a:lnTo>
                  <a:lnTo>
                    <a:pt x="208026" y="956881"/>
                  </a:lnTo>
                  <a:lnTo>
                    <a:pt x="166420" y="956881"/>
                  </a:lnTo>
                  <a:lnTo>
                    <a:pt x="166420" y="1081697"/>
                  </a:lnTo>
                  <a:lnTo>
                    <a:pt x="208026" y="1081697"/>
                  </a:lnTo>
                  <a:lnTo>
                    <a:pt x="208026" y="1040091"/>
                  </a:lnTo>
                  <a:lnTo>
                    <a:pt x="249618" y="1040091"/>
                  </a:lnTo>
                  <a:lnTo>
                    <a:pt x="249618" y="998486"/>
                  </a:lnTo>
                  <a:lnTo>
                    <a:pt x="291211" y="998486"/>
                  </a:lnTo>
                  <a:lnTo>
                    <a:pt x="291211" y="956881"/>
                  </a:lnTo>
                  <a:close/>
                </a:path>
                <a:path w="457834" h="1207135">
                  <a:moveTo>
                    <a:pt x="291211" y="748868"/>
                  </a:moveTo>
                  <a:lnTo>
                    <a:pt x="249618" y="748868"/>
                  </a:lnTo>
                  <a:lnTo>
                    <a:pt x="249618" y="832065"/>
                  </a:lnTo>
                  <a:lnTo>
                    <a:pt x="208013" y="832065"/>
                  </a:lnTo>
                  <a:lnTo>
                    <a:pt x="208013" y="915276"/>
                  </a:lnTo>
                  <a:lnTo>
                    <a:pt x="249618" y="915276"/>
                  </a:lnTo>
                  <a:lnTo>
                    <a:pt x="249618" y="873683"/>
                  </a:lnTo>
                  <a:lnTo>
                    <a:pt x="291211" y="873683"/>
                  </a:lnTo>
                  <a:lnTo>
                    <a:pt x="291211" y="748868"/>
                  </a:lnTo>
                  <a:close/>
                </a:path>
                <a:path w="457834" h="1207135">
                  <a:moveTo>
                    <a:pt x="291211" y="582447"/>
                  </a:moveTo>
                  <a:lnTo>
                    <a:pt x="249618" y="582447"/>
                  </a:lnTo>
                  <a:lnTo>
                    <a:pt x="249618" y="540854"/>
                  </a:lnTo>
                  <a:lnTo>
                    <a:pt x="208026" y="540854"/>
                  </a:lnTo>
                  <a:lnTo>
                    <a:pt x="208026" y="499249"/>
                  </a:lnTo>
                  <a:lnTo>
                    <a:pt x="249618" y="499249"/>
                  </a:lnTo>
                  <a:lnTo>
                    <a:pt x="249618" y="457644"/>
                  </a:lnTo>
                  <a:lnTo>
                    <a:pt x="208013" y="457644"/>
                  </a:lnTo>
                  <a:lnTo>
                    <a:pt x="208013" y="499249"/>
                  </a:lnTo>
                  <a:lnTo>
                    <a:pt x="166420" y="499249"/>
                  </a:lnTo>
                  <a:lnTo>
                    <a:pt x="166420" y="748868"/>
                  </a:lnTo>
                  <a:lnTo>
                    <a:pt x="208026" y="748868"/>
                  </a:lnTo>
                  <a:lnTo>
                    <a:pt x="208026" y="707263"/>
                  </a:lnTo>
                  <a:lnTo>
                    <a:pt x="249618" y="707263"/>
                  </a:lnTo>
                  <a:lnTo>
                    <a:pt x="249618" y="624052"/>
                  </a:lnTo>
                  <a:lnTo>
                    <a:pt x="291211" y="624052"/>
                  </a:lnTo>
                  <a:lnTo>
                    <a:pt x="291211" y="582447"/>
                  </a:lnTo>
                  <a:close/>
                </a:path>
                <a:path w="457834" h="1207135">
                  <a:moveTo>
                    <a:pt x="291211" y="332828"/>
                  </a:moveTo>
                  <a:lnTo>
                    <a:pt x="249618" y="332828"/>
                  </a:lnTo>
                  <a:lnTo>
                    <a:pt x="249618" y="249631"/>
                  </a:lnTo>
                  <a:lnTo>
                    <a:pt x="208026" y="249631"/>
                  </a:lnTo>
                  <a:lnTo>
                    <a:pt x="208026" y="208026"/>
                  </a:lnTo>
                  <a:lnTo>
                    <a:pt x="166420" y="208026"/>
                  </a:lnTo>
                  <a:lnTo>
                    <a:pt x="166420" y="249631"/>
                  </a:lnTo>
                  <a:lnTo>
                    <a:pt x="208013" y="249631"/>
                  </a:lnTo>
                  <a:lnTo>
                    <a:pt x="208013" y="332828"/>
                  </a:lnTo>
                  <a:lnTo>
                    <a:pt x="166420" y="332828"/>
                  </a:lnTo>
                  <a:lnTo>
                    <a:pt x="166420" y="416039"/>
                  </a:lnTo>
                  <a:lnTo>
                    <a:pt x="208013" y="416039"/>
                  </a:lnTo>
                  <a:lnTo>
                    <a:pt x="249618" y="416039"/>
                  </a:lnTo>
                  <a:lnTo>
                    <a:pt x="249618" y="457644"/>
                  </a:lnTo>
                  <a:lnTo>
                    <a:pt x="291211" y="457644"/>
                  </a:lnTo>
                  <a:lnTo>
                    <a:pt x="291211" y="332828"/>
                  </a:lnTo>
                  <a:close/>
                </a:path>
                <a:path w="457834" h="1207135">
                  <a:moveTo>
                    <a:pt x="291211" y="83210"/>
                  </a:moveTo>
                  <a:lnTo>
                    <a:pt x="249618" y="83210"/>
                  </a:lnTo>
                  <a:lnTo>
                    <a:pt x="249618" y="41605"/>
                  </a:lnTo>
                  <a:lnTo>
                    <a:pt x="208026" y="41605"/>
                  </a:lnTo>
                  <a:lnTo>
                    <a:pt x="208026" y="0"/>
                  </a:lnTo>
                  <a:lnTo>
                    <a:pt x="166420" y="0"/>
                  </a:lnTo>
                  <a:lnTo>
                    <a:pt x="166420" y="41605"/>
                  </a:lnTo>
                  <a:lnTo>
                    <a:pt x="208013" y="41605"/>
                  </a:lnTo>
                  <a:lnTo>
                    <a:pt x="208013" y="83210"/>
                  </a:lnTo>
                  <a:lnTo>
                    <a:pt x="166420" y="83210"/>
                  </a:lnTo>
                  <a:lnTo>
                    <a:pt x="166420" y="124815"/>
                  </a:lnTo>
                  <a:lnTo>
                    <a:pt x="208013" y="124815"/>
                  </a:lnTo>
                  <a:lnTo>
                    <a:pt x="208013" y="166420"/>
                  </a:lnTo>
                  <a:lnTo>
                    <a:pt x="249618" y="166420"/>
                  </a:lnTo>
                  <a:lnTo>
                    <a:pt x="291211" y="166420"/>
                  </a:lnTo>
                  <a:lnTo>
                    <a:pt x="291211" y="83210"/>
                  </a:lnTo>
                  <a:close/>
                </a:path>
                <a:path w="457834" h="1207135">
                  <a:moveTo>
                    <a:pt x="332828" y="1123289"/>
                  </a:moveTo>
                  <a:lnTo>
                    <a:pt x="291223" y="1123289"/>
                  </a:lnTo>
                  <a:lnTo>
                    <a:pt x="291223" y="1164894"/>
                  </a:lnTo>
                  <a:lnTo>
                    <a:pt x="332828" y="1164894"/>
                  </a:lnTo>
                  <a:lnTo>
                    <a:pt x="332828" y="1123289"/>
                  </a:lnTo>
                  <a:close/>
                </a:path>
                <a:path w="457834" h="1207135">
                  <a:moveTo>
                    <a:pt x="332828" y="249631"/>
                  </a:moveTo>
                  <a:lnTo>
                    <a:pt x="291223" y="249631"/>
                  </a:lnTo>
                  <a:lnTo>
                    <a:pt x="291223" y="332841"/>
                  </a:lnTo>
                  <a:lnTo>
                    <a:pt x="332828" y="332841"/>
                  </a:lnTo>
                  <a:lnTo>
                    <a:pt x="332828" y="249631"/>
                  </a:lnTo>
                  <a:close/>
                </a:path>
                <a:path w="457834" h="1207135">
                  <a:moveTo>
                    <a:pt x="416026" y="1123289"/>
                  </a:moveTo>
                  <a:lnTo>
                    <a:pt x="374434" y="1123289"/>
                  </a:lnTo>
                  <a:lnTo>
                    <a:pt x="374434" y="1164894"/>
                  </a:lnTo>
                  <a:lnTo>
                    <a:pt x="416026" y="1164894"/>
                  </a:lnTo>
                  <a:lnTo>
                    <a:pt x="416026" y="1123289"/>
                  </a:lnTo>
                  <a:close/>
                </a:path>
                <a:path w="457834" h="1207135">
                  <a:moveTo>
                    <a:pt x="416026" y="956881"/>
                  </a:moveTo>
                  <a:lnTo>
                    <a:pt x="374434" y="956881"/>
                  </a:lnTo>
                  <a:lnTo>
                    <a:pt x="332828" y="956881"/>
                  </a:lnTo>
                  <a:lnTo>
                    <a:pt x="332828" y="915276"/>
                  </a:lnTo>
                  <a:lnTo>
                    <a:pt x="291223" y="915276"/>
                  </a:lnTo>
                  <a:lnTo>
                    <a:pt x="291223" y="998486"/>
                  </a:lnTo>
                  <a:lnTo>
                    <a:pt x="332828" y="998486"/>
                  </a:lnTo>
                  <a:lnTo>
                    <a:pt x="332828" y="1081697"/>
                  </a:lnTo>
                  <a:lnTo>
                    <a:pt x="374434" y="1081697"/>
                  </a:lnTo>
                  <a:lnTo>
                    <a:pt x="416026" y="1081697"/>
                  </a:lnTo>
                  <a:lnTo>
                    <a:pt x="416026" y="956881"/>
                  </a:lnTo>
                  <a:close/>
                </a:path>
                <a:path w="457834" h="1207135">
                  <a:moveTo>
                    <a:pt x="416026" y="832065"/>
                  </a:moveTo>
                  <a:lnTo>
                    <a:pt x="374434" y="832065"/>
                  </a:lnTo>
                  <a:lnTo>
                    <a:pt x="374434" y="915276"/>
                  </a:lnTo>
                  <a:lnTo>
                    <a:pt x="416026" y="915276"/>
                  </a:lnTo>
                  <a:lnTo>
                    <a:pt x="416026" y="832065"/>
                  </a:lnTo>
                  <a:close/>
                </a:path>
                <a:path w="457834" h="1207135">
                  <a:moveTo>
                    <a:pt x="416026" y="624052"/>
                  </a:moveTo>
                  <a:lnTo>
                    <a:pt x="374434" y="624052"/>
                  </a:lnTo>
                  <a:lnTo>
                    <a:pt x="332828" y="624052"/>
                  </a:lnTo>
                  <a:lnTo>
                    <a:pt x="291223" y="624052"/>
                  </a:lnTo>
                  <a:lnTo>
                    <a:pt x="291223" y="873671"/>
                  </a:lnTo>
                  <a:lnTo>
                    <a:pt x="332828" y="873671"/>
                  </a:lnTo>
                  <a:lnTo>
                    <a:pt x="332828" y="790460"/>
                  </a:lnTo>
                  <a:lnTo>
                    <a:pt x="374434" y="790460"/>
                  </a:lnTo>
                  <a:lnTo>
                    <a:pt x="416026" y="790473"/>
                  </a:lnTo>
                  <a:lnTo>
                    <a:pt x="416026" y="748868"/>
                  </a:lnTo>
                  <a:lnTo>
                    <a:pt x="374434" y="748868"/>
                  </a:lnTo>
                  <a:lnTo>
                    <a:pt x="374434" y="665657"/>
                  </a:lnTo>
                  <a:lnTo>
                    <a:pt x="416026" y="665657"/>
                  </a:lnTo>
                  <a:lnTo>
                    <a:pt x="416026" y="624052"/>
                  </a:lnTo>
                  <a:close/>
                </a:path>
                <a:path w="457834" h="1207135">
                  <a:moveTo>
                    <a:pt x="416026" y="540854"/>
                  </a:moveTo>
                  <a:lnTo>
                    <a:pt x="374434" y="540854"/>
                  </a:lnTo>
                  <a:lnTo>
                    <a:pt x="332828" y="540854"/>
                  </a:lnTo>
                  <a:lnTo>
                    <a:pt x="332828" y="499249"/>
                  </a:lnTo>
                  <a:lnTo>
                    <a:pt x="291223" y="499249"/>
                  </a:lnTo>
                  <a:lnTo>
                    <a:pt x="291223" y="582460"/>
                  </a:lnTo>
                  <a:lnTo>
                    <a:pt x="332828" y="582460"/>
                  </a:lnTo>
                  <a:lnTo>
                    <a:pt x="374434" y="582460"/>
                  </a:lnTo>
                  <a:lnTo>
                    <a:pt x="416026" y="582460"/>
                  </a:lnTo>
                  <a:lnTo>
                    <a:pt x="416026" y="540854"/>
                  </a:lnTo>
                  <a:close/>
                </a:path>
                <a:path w="457834" h="1207135">
                  <a:moveTo>
                    <a:pt x="416026" y="249631"/>
                  </a:moveTo>
                  <a:lnTo>
                    <a:pt x="374434" y="249631"/>
                  </a:lnTo>
                  <a:lnTo>
                    <a:pt x="374434" y="457644"/>
                  </a:lnTo>
                  <a:lnTo>
                    <a:pt x="416026" y="457644"/>
                  </a:lnTo>
                  <a:lnTo>
                    <a:pt x="416026" y="249631"/>
                  </a:lnTo>
                  <a:close/>
                </a:path>
                <a:path w="457834" h="1207135">
                  <a:moveTo>
                    <a:pt x="416026" y="41605"/>
                  </a:moveTo>
                  <a:lnTo>
                    <a:pt x="374434" y="41605"/>
                  </a:lnTo>
                  <a:lnTo>
                    <a:pt x="374434" y="83210"/>
                  </a:lnTo>
                  <a:lnTo>
                    <a:pt x="332828" y="83210"/>
                  </a:lnTo>
                  <a:lnTo>
                    <a:pt x="332828" y="0"/>
                  </a:lnTo>
                  <a:lnTo>
                    <a:pt x="291223" y="0"/>
                  </a:lnTo>
                  <a:lnTo>
                    <a:pt x="291223" y="83210"/>
                  </a:lnTo>
                  <a:lnTo>
                    <a:pt x="291223" y="124815"/>
                  </a:lnTo>
                  <a:lnTo>
                    <a:pt x="332828" y="124815"/>
                  </a:lnTo>
                  <a:lnTo>
                    <a:pt x="332828" y="166420"/>
                  </a:lnTo>
                  <a:lnTo>
                    <a:pt x="332828" y="208026"/>
                  </a:lnTo>
                  <a:lnTo>
                    <a:pt x="374434" y="208026"/>
                  </a:lnTo>
                  <a:lnTo>
                    <a:pt x="374434" y="166420"/>
                  </a:lnTo>
                  <a:lnTo>
                    <a:pt x="374434" y="124815"/>
                  </a:lnTo>
                  <a:lnTo>
                    <a:pt x="416026" y="124815"/>
                  </a:lnTo>
                  <a:lnTo>
                    <a:pt x="416026" y="83210"/>
                  </a:lnTo>
                  <a:lnTo>
                    <a:pt x="416026" y="41605"/>
                  </a:lnTo>
                  <a:close/>
                </a:path>
                <a:path w="457834" h="1207135">
                  <a:moveTo>
                    <a:pt x="457644" y="124815"/>
                  </a:moveTo>
                  <a:lnTo>
                    <a:pt x="416039" y="124815"/>
                  </a:lnTo>
                  <a:lnTo>
                    <a:pt x="416039" y="166420"/>
                  </a:lnTo>
                  <a:lnTo>
                    <a:pt x="457644" y="166420"/>
                  </a:lnTo>
                  <a:lnTo>
                    <a:pt x="457644" y="124815"/>
                  </a:lnTo>
                  <a:close/>
                </a:path>
                <a:path w="457834" h="1207135">
                  <a:moveTo>
                    <a:pt x="457644" y="41605"/>
                  </a:moveTo>
                  <a:lnTo>
                    <a:pt x="416039" y="41605"/>
                  </a:lnTo>
                  <a:lnTo>
                    <a:pt x="416039" y="83210"/>
                  </a:lnTo>
                  <a:lnTo>
                    <a:pt x="457644" y="83210"/>
                  </a:lnTo>
                  <a:lnTo>
                    <a:pt x="457644" y="416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329600" y="1436407"/>
              <a:ext cx="374650" cy="1207135"/>
            </a:xfrm>
            <a:custGeom>
              <a:avLst/>
              <a:gdLst/>
              <a:ahLst/>
              <a:cxnLst/>
              <a:rect l="l" t="t" r="r" b="b"/>
              <a:pathLst>
                <a:path w="374650" h="1207135">
                  <a:moveTo>
                    <a:pt x="41605" y="998486"/>
                  </a:moveTo>
                  <a:lnTo>
                    <a:pt x="0" y="998486"/>
                  </a:lnTo>
                  <a:lnTo>
                    <a:pt x="0" y="1040091"/>
                  </a:lnTo>
                  <a:lnTo>
                    <a:pt x="41605" y="1040091"/>
                  </a:lnTo>
                  <a:lnTo>
                    <a:pt x="41605" y="998486"/>
                  </a:lnTo>
                  <a:close/>
                </a:path>
                <a:path w="374650" h="1207135">
                  <a:moveTo>
                    <a:pt x="83197" y="1164894"/>
                  </a:moveTo>
                  <a:lnTo>
                    <a:pt x="41592" y="1164894"/>
                  </a:lnTo>
                  <a:lnTo>
                    <a:pt x="41592" y="1206500"/>
                  </a:lnTo>
                  <a:lnTo>
                    <a:pt x="83197" y="1206500"/>
                  </a:lnTo>
                  <a:lnTo>
                    <a:pt x="83197" y="1164894"/>
                  </a:lnTo>
                  <a:close/>
                </a:path>
                <a:path w="374650" h="1207135">
                  <a:moveTo>
                    <a:pt x="83197" y="1081697"/>
                  </a:moveTo>
                  <a:lnTo>
                    <a:pt x="41605" y="1081697"/>
                  </a:lnTo>
                  <a:lnTo>
                    <a:pt x="0" y="1081697"/>
                  </a:lnTo>
                  <a:lnTo>
                    <a:pt x="0" y="1123302"/>
                  </a:lnTo>
                  <a:lnTo>
                    <a:pt x="41592" y="1123302"/>
                  </a:lnTo>
                  <a:lnTo>
                    <a:pt x="83197" y="1123302"/>
                  </a:lnTo>
                  <a:lnTo>
                    <a:pt x="83197" y="1081697"/>
                  </a:lnTo>
                  <a:close/>
                </a:path>
                <a:path w="374650" h="1207135">
                  <a:moveTo>
                    <a:pt x="83197" y="416039"/>
                  </a:moveTo>
                  <a:lnTo>
                    <a:pt x="41605" y="416039"/>
                  </a:lnTo>
                  <a:lnTo>
                    <a:pt x="0" y="416039"/>
                  </a:lnTo>
                  <a:lnTo>
                    <a:pt x="0" y="457644"/>
                  </a:lnTo>
                  <a:lnTo>
                    <a:pt x="41592" y="457644"/>
                  </a:lnTo>
                  <a:lnTo>
                    <a:pt x="83197" y="457644"/>
                  </a:lnTo>
                  <a:lnTo>
                    <a:pt x="83197" y="416039"/>
                  </a:lnTo>
                  <a:close/>
                </a:path>
                <a:path w="374650" h="1207135">
                  <a:moveTo>
                    <a:pt x="124790" y="915276"/>
                  </a:moveTo>
                  <a:lnTo>
                    <a:pt x="83197" y="915276"/>
                  </a:lnTo>
                  <a:lnTo>
                    <a:pt x="83197" y="956881"/>
                  </a:lnTo>
                  <a:lnTo>
                    <a:pt x="124790" y="956881"/>
                  </a:lnTo>
                  <a:lnTo>
                    <a:pt x="124790" y="915276"/>
                  </a:lnTo>
                  <a:close/>
                </a:path>
                <a:path w="374650" h="1207135">
                  <a:moveTo>
                    <a:pt x="124790" y="790473"/>
                  </a:moveTo>
                  <a:lnTo>
                    <a:pt x="83197" y="790473"/>
                  </a:lnTo>
                  <a:lnTo>
                    <a:pt x="83197" y="832065"/>
                  </a:lnTo>
                  <a:lnTo>
                    <a:pt x="41605" y="832065"/>
                  </a:lnTo>
                  <a:lnTo>
                    <a:pt x="41605" y="790473"/>
                  </a:lnTo>
                  <a:lnTo>
                    <a:pt x="83197" y="790473"/>
                  </a:lnTo>
                  <a:lnTo>
                    <a:pt x="83197" y="665657"/>
                  </a:lnTo>
                  <a:lnTo>
                    <a:pt x="41592" y="665657"/>
                  </a:lnTo>
                  <a:lnTo>
                    <a:pt x="41592" y="790473"/>
                  </a:lnTo>
                  <a:lnTo>
                    <a:pt x="0" y="790473"/>
                  </a:lnTo>
                  <a:lnTo>
                    <a:pt x="0" y="873683"/>
                  </a:lnTo>
                  <a:lnTo>
                    <a:pt x="41605" y="873683"/>
                  </a:lnTo>
                  <a:lnTo>
                    <a:pt x="83197" y="873671"/>
                  </a:lnTo>
                  <a:lnTo>
                    <a:pt x="124790" y="873683"/>
                  </a:lnTo>
                  <a:lnTo>
                    <a:pt x="124790" y="790473"/>
                  </a:lnTo>
                  <a:close/>
                </a:path>
                <a:path w="374650" h="1207135">
                  <a:moveTo>
                    <a:pt x="124790" y="499249"/>
                  </a:moveTo>
                  <a:lnTo>
                    <a:pt x="83197" y="499249"/>
                  </a:lnTo>
                  <a:lnTo>
                    <a:pt x="41605" y="499249"/>
                  </a:lnTo>
                  <a:lnTo>
                    <a:pt x="0" y="499249"/>
                  </a:lnTo>
                  <a:lnTo>
                    <a:pt x="0" y="540854"/>
                  </a:lnTo>
                  <a:lnTo>
                    <a:pt x="41592" y="540854"/>
                  </a:lnTo>
                  <a:lnTo>
                    <a:pt x="83197" y="540854"/>
                  </a:lnTo>
                  <a:lnTo>
                    <a:pt x="83197" y="582447"/>
                  </a:lnTo>
                  <a:lnTo>
                    <a:pt x="41605" y="582447"/>
                  </a:lnTo>
                  <a:lnTo>
                    <a:pt x="0" y="582447"/>
                  </a:lnTo>
                  <a:lnTo>
                    <a:pt x="0" y="624052"/>
                  </a:lnTo>
                  <a:lnTo>
                    <a:pt x="41592" y="624052"/>
                  </a:lnTo>
                  <a:lnTo>
                    <a:pt x="83197" y="624052"/>
                  </a:lnTo>
                  <a:lnTo>
                    <a:pt x="83197" y="665657"/>
                  </a:lnTo>
                  <a:lnTo>
                    <a:pt x="124790" y="665657"/>
                  </a:lnTo>
                  <a:lnTo>
                    <a:pt x="124790" y="499249"/>
                  </a:lnTo>
                  <a:close/>
                </a:path>
                <a:path w="374650" h="1207135">
                  <a:moveTo>
                    <a:pt x="124790" y="83210"/>
                  </a:moveTo>
                  <a:lnTo>
                    <a:pt x="83197" y="83210"/>
                  </a:lnTo>
                  <a:lnTo>
                    <a:pt x="41592" y="83210"/>
                  </a:lnTo>
                  <a:lnTo>
                    <a:pt x="41592" y="124815"/>
                  </a:lnTo>
                  <a:lnTo>
                    <a:pt x="0" y="124815"/>
                  </a:lnTo>
                  <a:lnTo>
                    <a:pt x="0" y="166420"/>
                  </a:lnTo>
                  <a:lnTo>
                    <a:pt x="0" y="249631"/>
                  </a:lnTo>
                  <a:lnTo>
                    <a:pt x="41592" y="249631"/>
                  </a:lnTo>
                  <a:lnTo>
                    <a:pt x="41592" y="291223"/>
                  </a:lnTo>
                  <a:lnTo>
                    <a:pt x="0" y="291223"/>
                  </a:lnTo>
                  <a:lnTo>
                    <a:pt x="0" y="374434"/>
                  </a:lnTo>
                  <a:lnTo>
                    <a:pt x="41592" y="374434"/>
                  </a:lnTo>
                  <a:lnTo>
                    <a:pt x="83197" y="374434"/>
                  </a:lnTo>
                  <a:lnTo>
                    <a:pt x="83197" y="416039"/>
                  </a:lnTo>
                  <a:lnTo>
                    <a:pt x="124790" y="416039"/>
                  </a:lnTo>
                  <a:lnTo>
                    <a:pt x="124790" y="291223"/>
                  </a:lnTo>
                  <a:lnTo>
                    <a:pt x="83197" y="291223"/>
                  </a:lnTo>
                  <a:lnTo>
                    <a:pt x="83197" y="332828"/>
                  </a:lnTo>
                  <a:lnTo>
                    <a:pt x="41605" y="332828"/>
                  </a:lnTo>
                  <a:lnTo>
                    <a:pt x="41605" y="291236"/>
                  </a:lnTo>
                  <a:lnTo>
                    <a:pt x="83197" y="291236"/>
                  </a:lnTo>
                  <a:lnTo>
                    <a:pt x="83197" y="249631"/>
                  </a:lnTo>
                  <a:lnTo>
                    <a:pt x="41605" y="249631"/>
                  </a:lnTo>
                  <a:lnTo>
                    <a:pt x="41605" y="208026"/>
                  </a:lnTo>
                  <a:lnTo>
                    <a:pt x="83197" y="208026"/>
                  </a:lnTo>
                  <a:lnTo>
                    <a:pt x="83197" y="249631"/>
                  </a:lnTo>
                  <a:lnTo>
                    <a:pt x="124790" y="249631"/>
                  </a:lnTo>
                  <a:lnTo>
                    <a:pt x="124790" y="166420"/>
                  </a:lnTo>
                  <a:lnTo>
                    <a:pt x="83197" y="166420"/>
                  </a:lnTo>
                  <a:lnTo>
                    <a:pt x="41605" y="166420"/>
                  </a:lnTo>
                  <a:lnTo>
                    <a:pt x="41605" y="124815"/>
                  </a:lnTo>
                  <a:lnTo>
                    <a:pt x="83197" y="124815"/>
                  </a:lnTo>
                  <a:lnTo>
                    <a:pt x="124790" y="124815"/>
                  </a:lnTo>
                  <a:lnTo>
                    <a:pt x="124790" y="83210"/>
                  </a:lnTo>
                  <a:close/>
                </a:path>
                <a:path w="374650" h="1207135">
                  <a:moveTo>
                    <a:pt x="124790" y="0"/>
                  </a:moveTo>
                  <a:lnTo>
                    <a:pt x="83197" y="0"/>
                  </a:lnTo>
                  <a:lnTo>
                    <a:pt x="41592" y="0"/>
                  </a:lnTo>
                  <a:lnTo>
                    <a:pt x="41592" y="41605"/>
                  </a:lnTo>
                  <a:lnTo>
                    <a:pt x="83197" y="41605"/>
                  </a:lnTo>
                  <a:lnTo>
                    <a:pt x="124790" y="41605"/>
                  </a:lnTo>
                  <a:lnTo>
                    <a:pt x="124790" y="0"/>
                  </a:lnTo>
                  <a:close/>
                </a:path>
                <a:path w="374650" h="1207135">
                  <a:moveTo>
                    <a:pt x="166408" y="0"/>
                  </a:moveTo>
                  <a:lnTo>
                    <a:pt x="124802" y="0"/>
                  </a:lnTo>
                  <a:lnTo>
                    <a:pt x="124802" y="83210"/>
                  </a:lnTo>
                  <a:lnTo>
                    <a:pt x="124802" y="166420"/>
                  </a:lnTo>
                  <a:lnTo>
                    <a:pt x="166408" y="166420"/>
                  </a:lnTo>
                  <a:lnTo>
                    <a:pt x="166408" y="83210"/>
                  </a:lnTo>
                  <a:lnTo>
                    <a:pt x="166408" y="0"/>
                  </a:lnTo>
                  <a:close/>
                </a:path>
                <a:path w="374650" h="1207135">
                  <a:moveTo>
                    <a:pt x="208000" y="665657"/>
                  </a:moveTo>
                  <a:lnTo>
                    <a:pt x="166408" y="665657"/>
                  </a:lnTo>
                  <a:lnTo>
                    <a:pt x="124802" y="665657"/>
                  </a:lnTo>
                  <a:lnTo>
                    <a:pt x="124802" y="1040091"/>
                  </a:lnTo>
                  <a:lnTo>
                    <a:pt x="166408" y="1040091"/>
                  </a:lnTo>
                  <a:lnTo>
                    <a:pt x="166408" y="1081697"/>
                  </a:lnTo>
                  <a:lnTo>
                    <a:pt x="124802" y="1081697"/>
                  </a:lnTo>
                  <a:lnTo>
                    <a:pt x="124802" y="1206512"/>
                  </a:lnTo>
                  <a:lnTo>
                    <a:pt x="166408" y="1206512"/>
                  </a:lnTo>
                  <a:lnTo>
                    <a:pt x="208000" y="1206500"/>
                  </a:lnTo>
                  <a:lnTo>
                    <a:pt x="208000" y="1164894"/>
                  </a:lnTo>
                  <a:lnTo>
                    <a:pt x="166408" y="1164894"/>
                  </a:lnTo>
                  <a:lnTo>
                    <a:pt x="166408" y="1081709"/>
                  </a:lnTo>
                  <a:lnTo>
                    <a:pt x="208000" y="1081709"/>
                  </a:lnTo>
                  <a:lnTo>
                    <a:pt x="208000" y="998486"/>
                  </a:lnTo>
                  <a:lnTo>
                    <a:pt x="166408" y="998486"/>
                  </a:lnTo>
                  <a:lnTo>
                    <a:pt x="166408" y="873671"/>
                  </a:lnTo>
                  <a:lnTo>
                    <a:pt x="208000" y="873671"/>
                  </a:lnTo>
                  <a:lnTo>
                    <a:pt x="208000" y="832065"/>
                  </a:lnTo>
                  <a:lnTo>
                    <a:pt x="166408" y="832065"/>
                  </a:lnTo>
                  <a:lnTo>
                    <a:pt x="166408" y="790473"/>
                  </a:lnTo>
                  <a:lnTo>
                    <a:pt x="208000" y="790473"/>
                  </a:lnTo>
                  <a:lnTo>
                    <a:pt x="208000" y="665657"/>
                  </a:lnTo>
                  <a:close/>
                </a:path>
                <a:path w="374650" h="1207135">
                  <a:moveTo>
                    <a:pt x="208000" y="582447"/>
                  </a:moveTo>
                  <a:lnTo>
                    <a:pt x="166408" y="582447"/>
                  </a:lnTo>
                  <a:lnTo>
                    <a:pt x="166408" y="540854"/>
                  </a:lnTo>
                  <a:lnTo>
                    <a:pt x="124802" y="540854"/>
                  </a:lnTo>
                  <a:lnTo>
                    <a:pt x="124802" y="624078"/>
                  </a:lnTo>
                  <a:lnTo>
                    <a:pt x="166408" y="624078"/>
                  </a:lnTo>
                  <a:lnTo>
                    <a:pt x="208000" y="624052"/>
                  </a:lnTo>
                  <a:lnTo>
                    <a:pt x="208000" y="582447"/>
                  </a:lnTo>
                  <a:close/>
                </a:path>
                <a:path w="374650" h="1207135">
                  <a:moveTo>
                    <a:pt x="208000" y="457644"/>
                  </a:moveTo>
                  <a:lnTo>
                    <a:pt x="166408" y="457644"/>
                  </a:lnTo>
                  <a:lnTo>
                    <a:pt x="124802" y="457644"/>
                  </a:lnTo>
                  <a:lnTo>
                    <a:pt x="124802" y="499249"/>
                  </a:lnTo>
                  <a:lnTo>
                    <a:pt x="166408" y="499249"/>
                  </a:lnTo>
                  <a:lnTo>
                    <a:pt x="208000" y="499249"/>
                  </a:lnTo>
                  <a:lnTo>
                    <a:pt x="208000" y="457644"/>
                  </a:lnTo>
                  <a:close/>
                </a:path>
                <a:path w="374650" h="1207135">
                  <a:moveTo>
                    <a:pt x="208000" y="374434"/>
                  </a:moveTo>
                  <a:lnTo>
                    <a:pt x="166408" y="374434"/>
                  </a:lnTo>
                  <a:lnTo>
                    <a:pt x="166408" y="208026"/>
                  </a:lnTo>
                  <a:lnTo>
                    <a:pt x="124802" y="208026"/>
                  </a:lnTo>
                  <a:lnTo>
                    <a:pt x="124802" y="416039"/>
                  </a:lnTo>
                  <a:lnTo>
                    <a:pt x="166408" y="416039"/>
                  </a:lnTo>
                  <a:lnTo>
                    <a:pt x="208000" y="416039"/>
                  </a:lnTo>
                  <a:lnTo>
                    <a:pt x="208000" y="374434"/>
                  </a:lnTo>
                  <a:close/>
                </a:path>
                <a:path w="374650" h="1207135">
                  <a:moveTo>
                    <a:pt x="249618" y="915276"/>
                  </a:moveTo>
                  <a:lnTo>
                    <a:pt x="208013" y="915276"/>
                  </a:lnTo>
                  <a:lnTo>
                    <a:pt x="208013" y="956881"/>
                  </a:lnTo>
                  <a:lnTo>
                    <a:pt x="249618" y="956881"/>
                  </a:lnTo>
                  <a:lnTo>
                    <a:pt x="249618" y="915276"/>
                  </a:lnTo>
                  <a:close/>
                </a:path>
                <a:path w="374650" h="1207135">
                  <a:moveTo>
                    <a:pt x="249618" y="540854"/>
                  </a:moveTo>
                  <a:lnTo>
                    <a:pt x="208013" y="540854"/>
                  </a:lnTo>
                  <a:lnTo>
                    <a:pt x="208013" y="582460"/>
                  </a:lnTo>
                  <a:lnTo>
                    <a:pt x="249618" y="582460"/>
                  </a:lnTo>
                  <a:lnTo>
                    <a:pt x="249618" y="540854"/>
                  </a:lnTo>
                  <a:close/>
                </a:path>
                <a:path w="374650" h="1207135">
                  <a:moveTo>
                    <a:pt x="332816" y="665657"/>
                  </a:moveTo>
                  <a:lnTo>
                    <a:pt x="291223" y="665657"/>
                  </a:lnTo>
                  <a:lnTo>
                    <a:pt x="291223" y="624052"/>
                  </a:lnTo>
                  <a:lnTo>
                    <a:pt x="249618" y="624052"/>
                  </a:lnTo>
                  <a:lnTo>
                    <a:pt x="208013" y="624052"/>
                  </a:lnTo>
                  <a:lnTo>
                    <a:pt x="208013" y="665657"/>
                  </a:lnTo>
                  <a:lnTo>
                    <a:pt x="249618" y="665657"/>
                  </a:lnTo>
                  <a:lnTo>
                    <a:pt x="249618" y="832065"/>
                  </a:lnTo>
                  <a:lnTo>
                    <a:pt x="208013" y="832065"/>
                  </a:lnTo>
                  <a:lnTo>
                    <a:pt x="208013" y="873671"/>
                  </a:lnTo>
                  <a:lnTo>
                    <a:pt x="249618" y="873671"/>
                  </a:lnTo>
                  <a:lnTo>
                    <a:pt x="291223" y="873671"/>
                  </a:lnTo>
                  <a:lnTo>
                    <a:pt x="291223" y="998486"/>
                  </a:lnTo>
                  <a:lnTo>
                    <a:pt x="249618" y="998486"/>
                  </a:lnTo>
                  <a:lnTo>
                    <a:pt x="208013" y="998486"/>
                  </a:lnTo>
                  <a:lnTo>
                    <a:pt x="208013" y="1040091"/>
                  </a:lnTo>
                  <a:lnTo>
                    <a:pt x="249618" y="1040091"/>
                  </a:lnTo>
                  <a:lnTo>
                    <a:pt x="249618" y="1206512"/>
                  </a:lnTo>
                  <a:lnTo>
                    <a:pt x="291223" y="1206512"/>
                  </a:lnTo>
                  <a:lnTo>
                    <a:pt x="291223" y="1081684"/>
                  </a:lnTo>
                  <a:lnTo>
                    <a:pt x="332816" y="1081684"/>
                  </a:lnTo>
                  <a:lnTo>
                    <a:pt x="332816" y="832065"/>
                  </a:lnTo>
                  <a:lnTo>
                    <a:pt x="291223" y="832065"/>
                  </a:lnTo>
                  <a:lnTo>
                    <a:pt x="291223" y="790473"/>
                  </a:lnTo>
                  <a:lnTo>
                    <a:pt x="332816" y="790473"/>
                  </a:lnTo>
                  <a:lnTo>
                    <a:pt x="332816" y="748868"/>
                  </a:lnTo>
                  <a:lnTo>
                    <a:pt x="291223" y="748868"/>
                  </a:lnTo>
                  <a:lnTo>
                    <a:pt x="291223" y="707263"/>
                  </a:lnTo>
                  <a:lnTo>
                    <a:pt x="332816" y="707263"/>
                  </a:lnTo>
                  <a:lnTo>
                    <a:pt x="332816" y="665657"/>
                  </a:lnTo>
                  <a:close/>
                </a:path>
                <a:path w="374650" h="1207135">
                  <a:moveTo>
                    <a:pt x="332816" y="374434"/>
                  </a:moveTo>
                  <a:lnTo>
                    <a:pt x="291223" y="374434"/>
                  </a:lnTo>
                  <a:lnTo>
                    <a:pt x="249618" y="374434"/>
                  </a:lnTo>
                  <a:lnTo>
                    <a:pt x="249618" y="332828"/>
                  </a:lnTo>
                  <a:lnTo>
                    <a:pt x="208013" y="332828"/>
                  </a:lnTo>
                  <a:lnTo>
                    <a:pt x="208013" y="499237"/>
                  </a:lnTo>
                  <a:lnTo>
                    <a:pt x="249618" y="499237"/>
                  </a:lnTo>
                  <a:lnTo>
                    <a:pt x="291223" y="499249"/>
                  </a:lnTo>
                  <a:lnTo>
                    <a:pt x="332816" y="499249"/>
                  </a:lnTo>
                  <a:lnTo>
                    <a:pt x="332816" y="457644"/>
                  </a:lnTo>
                  <a:lnTo>
                    <a:pt x="291223" y="457644"/>
                  </a:lnTo>
                  <a:lnTo>
                    <a:pt x="291223" y="416039"/>
                  </a:lnTo>
                  <a:lnTo>
                    <a:pt x="332816" y="416039"/>
                  </a:lnTo>
                  <a:lnTo>
                    <a:pt x="332816" y="374434"/>
                  </a:lnTo>
                  <a:close/>
                </a:path>
                <a:path w="374650" h="1207135">
                  <a:moveTo>
                    <a:pt x="374421" y="499249"/>
                  </a:moveTo>
                  <a:lnTo>
                    <a:pt x="332816" y="499249"/>
                  </a:lnTo>
                  <a:lnTo>
                    <a:pt x="332816" y="540854"/>
                  </a:lnTo>
                  <a:lnTo>
                    <a:pt x="374421" y="540854"/>
                  </a:lnTo>
                  <a:lnTo>
                    <a:pt x="374421" y="499249"/>
                  </a:lnTo>
                  <a:close/>
                </a:path>
                <a:path w="374650" h="1207135">
                  <a:moveTo>
                    <a:pt x="374421" y="332828"/>
                  </a:moveTo>
                  <a:lnTo>
                    <a:pt x="332816" y="332828"/>
                  </a:lnTo>
                  <a:lnTo>
                    <a:pt x="332816" y="374434"/>
                  </a:lnTo>
                  <a:lnTo>
                    <a:pt x="374421" y="374434"/>
                  </a:lnTo>
                  <a:lnTo>
                    <a:pt x="374421" y="332828"/>
                  </a:lnTo>
                  <a:close/>
                </a:path>
                <a:path w="374650" h="1207135">
                  <a:moveTo>
                    <a:pt x="374421" y="83210"/>
                  </a:moveTo>
                  <a:lnTo>
                    <a:pt x="332816" y="83210"/>
                  </a:lnTo>
                  <a:lnTo>
                    <a:pt x="291223" y="83210"/>
                  </a:lnTo>
                  <a:lnTo>
                    <a:pt x="291223" y="166420"/>
                  </a:lnTo>
                  <a:lnTo>
                    <a:pt x="291223" y="208026"/>
                  </a:lnTo>
                  <a:lnTo>
                    <a:pt x="332816" y="208026"/>
                  </a:lnTo>
                  <a:lnTo>
                    <a:pt x="374421" y="208026"/>
                  </a:lnTo>
                  <a:lnTo>
                    <a:pt x="374421" y="166420"/>
                  </a:lnTo>
                  <a:lnTo>
                    <a:pt x="374421" y="83210"/>
                  </a:lnTo>
                  <a:close/>
                </a:path>
                <a:path w="374650" h="1207135">
                  <a:moveTo>
                    <a:pt x="374421" y="0"/>
                  </a:moveTo>
                  <a:lnTo>
                    <a:pt x="332816" y="0"/>
                  </a:lnTo>
                  <a:lnTo>
                    <a:pt x="291223" y="0"/>
                  </a:lnTo>
                  <a:lnTo>
                    <a:pt x="249618" y="0"/>
                  </a:lnTo>
                  <a:lnTo>
                    <a:pt x="208013" y="0"/>
                  </a:lnTo>
                  <a:lnTo>
                    <a:pt x="208013" y="83210"/>
                  </a:lnTo>
                  <a:lnTo>
                    <a:pt x="208013" y="166420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332816" y="291236"/>
                  </a:lnTo>
                  <a:lnTo>
                    <a:pt x="374421" y="291236"/>
                  </a:lnTo>
                  <a:lnTo>
                    <a:pt x="374421" y="249631"/>
                  </a:lnTo>
                  <a:lnTo>
                    <a:pt x="332816" y="249631"/>
                  </a:lnTo>
                  <a:lnTo>
                    <a:pt x="291223" y="249631"/>
                  </a:lnTo>
                  <a:lnTo>
                    <a:pt x="249618" y="249631"/>
                  </a:lnTo>
                  <a:lnTo>
                    <a:pt x="249618" y="166420"/>
                  </a:lnTo>
                  <a:lnTo>
                    <a:pt x="249618" y="83210"/>
                  </a:lnTo>
                  <a:lnTo>
                    <a:pt x="249618" y="41605"/>
                  </a:lnTo>
                  <a:lnTo>
                    <a:pt x="291223" y="41605"/>
                  </a:lnTo>
                  <a:lnTo>
                    <a:pt x="332816" y="41605"/>
                  </a:lnTo>
                  <a:lnTo>
                    <a:pt x="374421" y="41605"/>
                  </a:lnTo>
                  <a:lnTo>
                    <a:pt x="37442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662416" y="1436407"/>
              <a:ext cx="167005" cy="1207135"/>
            </a:xfrm>
            <a:custGeom>
              <a:avLst/>
              <a:gdLst/>
              <a:ahLst/>
              <a:cxnLst/>
              <a:rect l="l" t="t" r="r" b="b"/>
              <a:pathLst>
                <a:path w="167004" h="1207135">
                  <a:moveTo>
                    <a:pt x="41605" y="1040091"/>
                  </a:moveTo>
                  <a:lnTo>
                    <a:pt x="0" y="1040091"/>
                  </a:lnTo>
                  <a:lnTo>
                    <a:pt x="0" y="1081697"/>
                  </a:lnTo>
                  <a:lnTo>
                    <a:pt x="41605" y="1081697"/>
                  </a:lnTo>
                  <a:lnTo>
                    <a:pt x="41605" y="1040091"/>
                  </a:lnTo>
                  <a:close/>
                </a:path>
                <a:path w="167004" h="1207135">
                  <a:moveTo>
                    <a:pt x="83210" y="998486"/>
                  </a:moveTo>
                  <a:lnTo>
                    <a:pt x="41605" y="998486"/>
                  </a:lnTo>
                  <a:lnTo>
                    <a:pt x="41605" y="1040091"/>
                  </a:lnTo>
                  <a:lnTo>
                    <a:pt x="83210" y="1040091"/>
                  </a:lnTo>
                  <a:lnTo>
                    <a:pt x="83210" y="998486"/>
                  </a:lnTo>
                  <a:close/>
                </a:path>
                <a:path w="167004" h="1207135">
                  <a:moveTo>
                    <a:pt x="83210" y="83210"/>
                  </a:moveTo>
                  <a:lnTo>
                    <a:pt x="41605" y="83210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210" y="208026"/>
                  </a:lnTo>
                  <a:lnTo>
                    <a:pt x="83210" y="166420"/>
                  </a:lnTo>
                  <a:lnTo>
                    <a:pt x="83210" y="83210"/>
                  </a:lnTo>
                  <a:close/>
                </a:path>
                <a:path w="167004" h="1207135">
                  <a:moveTo>
                    <a:pt x="124802" y="1123289"/>
                  </a:moveTo>
                  <a:lnTo>
                    <a:pt x="83210" y="1123289"/>
                  </a:lnTo>
                  <a:lnTo>
                    <a:pt x="83210" y="1081697"/>
                  </a:lnTo>
                  <a:lnTo>
                    <a:pt x="41605" y="1081697"/>
                  </a:lnTo>
                  <a:lnTo>
                    <a:pt x="41605" y="1123289"/>
                  </a:lnTo>
                  <a:lnTo>
                    <a:pt x="0" y="1123289"/>
                  </a:lnTo>
                  <a:lnTo>
                    <a:pt x="0" y="1164894"/>
                  </a:lnTo>
                  <a:lnTo>
                    <a:pt x="41605" y="1164894"/>
                  </a:lnTo>
                  <a:lnTo>
                    <a:pt x="41605" y="1123302"/>
                  </a:lnTo>
                  <a:lnTo>
                    <a:pt x="83210" y="1123302"/>
                  </a:lnTo>
                  <a:lnTo>
                    <a:pt x="83210" y="1206512"/>
                  </a:lnTo>
                  <a:lnTo>
                    <a:pt x="124802" y="1206512"/>
                  </a:lnTo>
                  <a:lnTo>
                    <a:pt x="124802" y="1123289"/>
                  </a:lnTo>
                  <a:close/>
                </a:path>
                <a:path w="167004" h="1207135">
                  <a:moveTo>
                    <a:pt x="124802" y="540854"/>
                  </a:moveTo>
                  <a:lnTo>
                    <a:pt x="83210" y="540854"/>
                  </a:lnTo>
                  <a:lnTo>
                    <a:pt x="83210" y="499249"/>
                  </a:lnTo>
                  <a:lnTo>
                    <a:pt x="41605" y="499249"/>
                  </a:lnTo>
                  <a:lnTo>
                    <a:pt x="0" y="499249"/>
                  </a:lnTo>
                  <a:lnTo>
                    <a:pt x="0" y="540854"/>
                  </a:lnTo>
                  <a:lnTo>
                    <a:pt x="41605" y="540854"/>
                  </a:lnTo>
                  <a:lnTo>
                    <a:pt x="41605" y="624065"/>
                  </a:lnTo>
                  <a:lnTo>
                    <a:pt x="83210" y="624065"/>
                  </a:lnTo>
                  <a:lnTo>
                    <a:pt x="83210" y="707263"/>
                  </a:lnTo>
                  <a:lnTo>
                    <a:pt x="41605" y="707263"/>
                  </a:lnTo>
                  <a:lnTo>
                    <a:pt x="41605" y="665657"/>
                  </a:lnTo>
                  <a:lnTo>
                    <a:pt x="0" y="665657"/>
                  </a:lnTo>
                  <a:lnTo>
                    <a:pt x="0" y="748880"/>
                  </a:lnTo>
                  <a:lnTo>
                    <a:pt x="41605" y="748880"/>
                  </a:lnTo>
                  <a:lnTo>
                    <a:pt x="41605" y="832065"/>
                  </a:lnTo>
                  <a:lnTo>
                    <a:pt x="0" y="832065"/>
                  </a:lnTo>
                  <a:lnTo>
                    <a:pt x="0" y="998474"/>
                  </a:lnTo>
                  <a:lnTo>
                    <a:pt x="41605" y="998474"/>
                  </a:lnTo>
                  <a:lnTo>
                    <a:pt x="41605" y="915276"/>
                  </a:lnTo>
                  <a:lnTo>
                    <a:pt x="83210" y="915276"/>
                  </a:lnTo>
                  <a:lnTo>
                    <a:pt x="83210" y="956881"/>
                  </a:lnTo>
                  <a:lnTo>
                    <a:pt x="124802" y="956881"/>
                  </a:lnTo>
                  <a:lnTo>
                    <a:pt x="124802" y="873671"/>
                  </a:lnTo>
                  <a:lnTo>
                    <a:pt x="83210" y="873671"/>
                  </a:lnTo>
                  <a:lnTo>
                    <a:pt x="83210" y="748880"/>
                  </a:lnTo>
                  <a:lnTo>
                    <a:pt x="124802" y="748880"/>
                  </a:lnTo>
                  <a:lnTo>
                    <a:pt x="124802" y="540854"/>
                  </a:lnTo>
                  <a:close/>
                </a:path>
                <a:path w="167004" h="1207135">
                  <a:moveTo>
                    <a:pt x="124802" y="416039"/>
                  </a:moveTo>
                  <a:lnTo>
                    <a:pt x="83210" y="416039"/>
                  </a:lnTo>
                  <a:lnTo>
                    <a:pt x="41605" y="416039"/>
                  </a:lnTo>
                  <a:lnTo>
                    <a:pt x="41605" y="457644"/>
                  </a:lnTo>
                  <a:lnTo>
                    <a:pt x="83210" y="457644"/>
                  </a:lnTo>
                  <a:lnTo>
                    <a:pt x="124802" y="457644"/>
                  </a:lnTo>
                  <a:lnTo>
                    <a:pt x="124802" y="416039"/>
                  </a:lnTo>
                  <a:close/>
                </a:path>
                <a:path w="167004" h="1207135">
                  <a:moveTo>
                    <a:pt x="124802" y="332828"/>
                  </a:moveTo>
                  <a:lnTo>
                    <a:pt x="83210" y="332828"/>
                  </a:lnTo>
                  <a:lnTo>
                    <a:pt x="83210" y="374434"/>
                  </a:lnTo>
                  <a:lnTo>
                    <a:pt x="124802" y="374434"/>
                  </a:lnTo>
                  <a:lnTo>
                    <a:pt x="124802" y="332828"/>
                  </a:lnTo>
                  <a:close/>
                </a:path>
                <a:path w="167004" h="1207135">
                  <a:moveTo>
                    <a:pt x="124802" y="249631"/>
                  </a:moveTo>
                  <a:lnTo>
                    <a:pt x="83210" y="249631"/>
                  </a:lnTo>
                  <a:lnTo>
                    <a:pt x="41605" y="249631"/>
                  </a:lnTo>
                  <a:lnTo>
                    <a:pt x="41605" y="291236"/>
                  </a:lnTo>
                  <a:lnTo>
                    <a:pt x="83210" y="291236"/>
                  </a:lnTo>
                  <a:lnTo>
                    <a:pt x="124802" y="291236"/>
                  </a:lnTo>
                  <a:lnTo>
                    <a:pt x="124802" y="249631"/>
                  </a:lnTo>
                  <a:close/>
                </a:path>
                <a:path w="167004" h="1207135">
                  <a:moveTo>
                    <a:pt x="124802" y="0"/>
                  </a:moveTo>
                  <a:lnTo>
                    <a:pt x="83210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210" y="41605"/>
                  </a:lnTo>
                  <a:lnTo>
                    <a:pt x="124802" y="41605"/>
                  </a:lnTo>
                  <a:lnTo>
                    <a:pt x="124802" y="0"/>
                  </a:lnTo>
                  <a:close/>
                </a:path>
                <a:path w="167004" h="1207135">
                  <a:moveTo>
                    <a:pt x="166420" y="1040091"/>
                  </a:moveTo>
                  <a:lnTo>
                    <a:pt x="124815" y="1040091"/>
                  </a:lnTo>
                  <a:lnTo>
                    <a:pt x="124815" y="1123302"/>
                  </a:lnTo>
                  <a:lnTo>
                    <a:pt x="166420" y="1123302"/>
                  </a:lnTo>
                  <a:lnTo>
                    <a:pt x="166420" y="1040091"/>
                  </a:lnTo>
                  <a:close/>
                </a:path>
                <a:path w="167004" h="1207135">
                  <a:moveTo>
                    <a:pt x="166420" y="873671"/>
                  </a:moveTo>
                  <a:lnTo>
                    <a:pt x="124815" y="873671"/>
                  </a:lnTo>
                  <a:lnTo>
                    <a:pt x="124815" y="915276"/>
                  </a:lnTo>
                  <a:lnTo>
                    <a:pt x="166420" y="915276"/>
                  </a:lnTo>
                  <a:lnTo>
                    <a:pt x="166420" y="873671"/>
                  </a:lnTo>
                  <a:close/>
                </a:path>
                <a:path w="167004" h="1207135">
                  <a:moveTo>
                    <a:pt x="166420" y="540854"/>
                  </a:moveTo>
                  <a:lnTo>
                    <a:pt x="124815" y="540854"/>
                  </a:lnTo>
                  <a:lnTo>
                    <a:pt x="124815" y="624078"/>
                  </a:lnTo>
                  <a:lnTo>
                    <a:pt x="166420" y="624078"/>
                  </a:lnTo>
                  <a:lnTo>
                    <a:pt x="166420" y="540854"/>
                  </a:lnTo>
                  <a:close/>
                </a:path>
                <a:path w="167004" h="1207135">
                  <a:moveTo>
                    <a:pt x="166420" y="457644"/>
                  </a:moveTo>
                  <a:lnTo>
                    <a:pt x="124815" y="457644"/>
                  </a:lnTo>
                  <a:lnTo>
                    <a:pt x="124815" y="499249"/>
                  </a:lnTo>
                  <a:lnTo>
                    <a:pt x="166420" y="499249"/>
                  </a:lnTo>
                  <a:lnTo>
                    <a:pt x="166420" y="457644"/>
                  </a:lnTo>
                  <a:close/>
                </a:path>
                <a:path w="167004" h="1207135">
                  <a:moveTo>
                    <a:pt x="166420" y="332828"/>
                  </a:moveTo>
                  <a:lnTo>
                    <a:pt x="124815" y="332828"/>
                  </a:lnTo>
                  <a:lnTo>
                    <a:pt x="124815" y="416039"/>
                  </a:lnTo>
                  <a:lnTo>
                    <a:pt x="166420" y="416039"/>
                  </a:lnTo>
                  <a:lnTo>
                    <a:pt x="166420" y="332828"/>
                  </a:lnTo>
                  <a:close/>
                </a:path>
                <a:path w="167004" h="1207135">
                  <a:moveTo>
                    <a:pt x="166420" y="0"/>
                  </a:moveTo>
                  <a:lnTo>
                    <a:pt x="124815" y="0"/>
                  </a:lnTo>
                  <a:lnTo>
                    <a:pt x="124815" y="83210"/>
                  </a:lnTo>
                  <a:lnTo>
                    <a:pt x="124815" y="166420"/>
                  </a:lnTo>
                  <a:lnTo>
                    <a:pt x="124815" y="291236"/>
                  </a:lnTo>
                  <a:lnTo>
                    <a:pt x="166420" y="291236"/>
                  </a:lnTo>
                  <a:lnTo>
                    <a:pt x="166420" y="166420"/>
                  </a:lnTo>
                  <a:lnTo>
                    <a:pt x="166420" y="83210"/>
                  </a:lnTo>
                  <a:lnTo>
                    <a:pt x="16642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460498" y="1253645"/>
            <a:ext cx="5740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Roboto Mono"/>
                <a:cs typeface="Roboto Mono"/>
              </a:rPr>
              <a:t>12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466338" y="1270105"/>
            <a:ext cx="1397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E50B7D"/>
                </a:solidFill>
                <a:latin typeface="Roboto Mono"/>
                <a:cs typeface="Roboto Mono"/>
              </a:rPr>
              <a:t>LICHT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997231" y="2184398"/>
            <a:ext cx="2477135" cy="457200"/>
          </a:xfrm>
          <a:custGeom>
            <a:avLst/>
            <a:gdLst/>
            <a:ahLst/>
            <a:cxnLst/>
            <a:rect l="l" t="t" r="r" b="b"/>
            <a:pathLst>
              <a:path w="2477135" h="457200">
                <a:moveTo>
                  <a:pt x="2385568" y="0"/>
                </a:moveTo>
                <a:lnTo>
                  <a:pt x="91351" y="0"/>
                </a:lnTo>
                <a:lnTo>
                  <a:pt x="55790" y="7179"/>
                </a:lnTo>
                <a:lnTo>
                  <a:pt x="26754" y="26758"/>
                </a:lnTo>
                <a:lnTo>
                  <a:pt x="7178" y="55796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2385568" y="457200"/>
                </a:lnTo>
                <a:lnTo>
                  <a:pt x="2421128" y="450021"/>
                </a:lnTo>
                <a:lnTo>
                  <a:pt x="2450164" y="430445"/>
                </a:lnTo>
                <a:lnTo>
                  <a:pt x="2469741" y="401409"/>
                </a:lnTo>
                <a:lnTo>
                  <a:pt x="2476919" y="365848"/>
                </a:lnTo>
                <a:lnTo>
                  <a:pt x="2476919" y="91351"/>
                </a:lnTo>
                <a:lnTo>
                  <a:pt x="2469741" y="55796"/>
                </a:lnTo>
                <a:lnTo>
                  <a:pt x="2450164" y="26758"/>
                </a:lnTo>
                <a:lnTo>
                  <a:pt x="2421128" y="7179"/>
                </a:lnTo>
                <a:lnTo>
                  <a:pt x="2385568" y="0"/>
                </a:lnTo>
                <a:close/>
              </a:path>
            </a:pathLst>
          </a:custGeom>
          <a:solidFill>
            <a:srgbClr val="54BD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526582" y="2195385"/>
            <a:ext cx="1866900" cy="4349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650" b="1" spc="15" dirty="0">
                <a:solidFill>
                  <a:srgbClr val="FFFFFF"/>
                </a:solidFill>
                <a:latin typeface="Roboto Mono"/>
                <a:cs typeface="Roboto Mono"/>
              </a:rPr>
              <a:t>ANWENDUNG</a:t>
            </a:r>
            <a:endParaRPr sz="2650">
              <a:latin typeface="Roboto Mono"/>
              <a:cs typeface="Roboto Mono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3139313" y="2281186"/>
            <a:ext cx="230504" cy="283845"/>
            <a:chOff x="3139313" y="2281186"/>
            <a:chExt cx="230504" cy="283845"/>
          </a:xfrm>
        </p:grpSpPr>
        <p:sp>
          <p:nvSpPr>
            <p:cNvPr id="15" name="object 15"/>
            <p:cNvSpPr/>
            <p:nvPr/>
          </p:nvSpPr>
          <p:spPr>
            <a:xfrm>
              <a:off x="3188251" y="2281186"/>
              <a:ext cx="132321" cy="13237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139313" y="2443226"/>
              <a:ext cx="230446" cy="12172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1273936" y="3102736"/>
            <a:ext cx="7548880" cy="4246245"/>
            <a:chOff x="1273936" y="3102736"/>
            <a:chExt cx="7548880" cy="4246245"/>
          </a:xfrm>
        </p:grpSpPr>
        <p:sp>
          <p:nvSpPr>
            <p:cNvPr id="18" name="object 18"/>
            <p:cNvSpPr/>
            <p:nvPr/>
          </p:nvSpPr>
          <p:spPr>
            <a:xfrm>
              <a:off x="1273936" y="3102736"/>
              <a:ext cx="7548880" cy="4246245"/>
            </a:xfrm>
            <a:custGeom>
              <a:avLst/>
              <a:gdLst/>
              <a:ahLst/>
              <a:cxnLst/>
              <a:rect l="l" t="t" r="r" b="b"/>
              <a:pathLst>
                <a:path w="7548880" h="4246245">
                  <a:moveTo>
                    <a:pt x="7548638" y="0"/>
                  </a:moveTo>
                  <a:lnTo>
                    <a:pt x="0" y="0"/>
                  </a:lnTo>
                  <a:lnTo>
                    <a:pt x="0" y="4246105"/>
                  </a:lnTo>
                  <a:lnTo>
                    <a:pt x="7548638" y="4246105"/>
                  </a:lnTo>
                  <a:lnTo>
                    <a:pt x="7548638" y="0"/>
                  </a:lnTo>
                  <a:close/>
                </a:path>
              </a:pathLst>
            </a:custGeom>
            <a:solidFill>
              <a:srgbClr val="46DF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331248" y="3721449"/>
              <a:ext cx="3434630" cy="30226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1257300" y="7810500"/>
            <a:ext cx="7146925" cy="450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Roboto"/>
                <a:cs typeface="Roboto"/>
              </a:rPr>
              <a:t>Ein </a:t>
            </a:r>
            <a:r>
              <a:rPr sz="2400" spc="-30" dirty="0">
                <a:latin typeface="Roboto"/>
                <a:cs typeface="Roboto"/>
              </a:rPr>
              <a:t>Wecker, </a:t>
            </a:r>
            <a:r>
              <a:rPr sz="2400" spc="-5" dirty="0">
                <a:latin typeface="Roboto"/>
                <a:cs typeface="Roboto"/>
              </a:rPr>
              <a:t>wenn </a:t>
            </a:r>
            <a:r>
              <a:rPr sz="2400" dirty="0">
                <a:latin typeface="Roboto"/>
                <a:cs typeface="Roboto"/>
              </a:rPr>
              <a:t>es </a:t>
            </a:r>
            <a:r>
              <a:rPr sz="2400" spc="-10" dirty="0">
                <a:latin typeface="Roboto"/>
                <a:cs typeface="Roboto"/>
              </a:rPr>
              <a:t>morgens </a:t>
            </a:r>
            <a:r>
              <a:rPr sz="2400" dirty="0">
                <a:latin typeface="Roboto"/>
                <a:cs typeface="Roboto"/>
              </a:rPr>
              <a:t>im Zimmer hell</a:t>
            </a:r>
            <a:r>
              <a:rPr sz="2400" spc="-10" dirty="0">
                <a:latin typeface="Roboto"/>
                <a:cs typeface="Roboto"/>
              </a:rPr>
              <a:t> wird.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26034">
              <a:lnSpc>
                <a:spcPct val="100000"/>
              </a:lnSpc>
              <a:spcBef>
                <a:spcPts val="5"/>
              </a:spcBef>
            </a:pPr>
            <a:r>
              <a:rPr sz="2400" b="1" spc="-5" dirty="0">
                <a:latin typeface="Roboto"/>
                <a:cs typeface="Roboto"/>
              </a:rPr>
              <a:t>Auswahl der </a:t>
            </a:r>
            <a:r>
              <a:rPr sz="2400" b="1" dirty="0">
                <a:latin typeface="Roboto"/>
                <a:cs typeface="Roboto"/>
              </a:rPr>
              <a:t>Schwellenwerthelligkeit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2197100">
              <a:lnSpc>
                <a:spcPct val="100000"/>
              </a:lnSpc>
            </a:pPr>
            <a:r>
              <a:rPr sz="2400" dirty="0">
                <a:latin typeface="Roboto"/>
                <a:cs typeface="Roboto"/>
              </a:rPr>
              <a:t>Schwellenwert in 20er</a:t>
            </a:r>
            <a:r>
              <a:rPr sz="2400" spc="-25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Schritten</a:t>
            </a:r>
            <a:endParaRPr sz="2400">
              <a:latin typeface="Roboto"/>
              <a:cs typeface="Roboto"/>
            </a:endParaRPr>
          </a:p>
          <a:p>
            <a:pPr marL="2197100">
              <a:lnSpc>
                <a:spcPct val="100000"/>
              </a:lnSpc>
              <a:spcBef>
                <a:spcPts val="720"/>
              </a:spcBef>
            </a:pPr>
            <a:r>
              <a:rPr sz="2400" dirty="0">
                <a:latin typeface="Roboto"/>
                <a:cs typeface="Roboto"/>
              </a:rPr>
              <a:t>erhöhen </a:t>
            </a:r>
            <a:r>
              <a:rPr sz="2400" spc="-5" dirty="0">
                <a:latin typeface="Roboto"/>
                <a:cs typeface="Roboto"/>
              </a:rPr>
              <a:t>oder</a:t>
            </a:r>
            <a:r>
              <a:rPr sz="2400" spc="-15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senken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</a:pPr>
            <a:endParaRPr sz="3600">
              <a:latin typeface="Roboto"/>
              <a:cs typeface="Roboto"/>
            </a:endParaRPr>
          </a:p>
          <a:p>
            <a:pPr marL="2197100">
              <a:lnSpc>
                <a:spcPct val="100000"/>
              </a:lnSpc>
            </a:pPr>
            <a:r>
              <a:rPr sz="2400" dirty="0">
                <a:latin typeface="Roboto"/>
                <a:cs typeface="Roboto"/>
              </a:rPr>
              <a:t>Schwellenwert</a:t>
            </a:r>
            <a:r>
              <a:rPr sz="2400" spc="-5" dirty="0">
                <a:latin typeface="Roboto"/>
                <a:cs typeface="Roboto"/>
              </a:rPr>
              <a:t> bestätigen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</a:pPr>
            <a:endParaRPr sz="3600">
              <a:latin typeface="Roboto"/>
              <a:cs typeface="Roboto"/>
            </a:endParaRPr>
          </a:p>
          <a:p>
            <a:pPr marL="2197100">
              <a:lnSpc>
                <a:spcPct val="100000"/>
              </a:lnSpc>
            </a:pPr>
            <a:r>
              <a:rPr sz="2400" i="1" spc="-5" dirty="0">
                <a:solidFill>
                  <a:srgbClr val="878787"/>
                </a:solidFill>
                <a:latin typeface="Roboto"/>
                <a:cs typeface="Roboto"/>
              </a:rPr>
              <a:t>Der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maximale </a:t>
            </a:r>
            <a:r>
              <a:rPr sz="2400" i="1" spc="-5" dirty="0">
                <a:solidFill>
                  <a:srgbClr val="878787"/>
                </a:solidFill>
                <a:latin typeface="Roboto"/>
                <a:cs typeface="Roboto"/>
              </a:rPr>
              <a:t>Helligkeitswert ist</a:t>
            </a:r>
            <a:r>
              <a:rPr sz="2400" i="1" spc="-25" dirty="0">
                <a:solidFill>
                  <a:srgbClr val="878787"/>
                </a:solidFill>
                <a:latin typeface="Roboto"/>
                <a:cs typeface="Roboto"/>
              </a:rPr>
              <a:t>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255.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1276066" y="10936995"/>
            <a:ext cx="721360" cy="443230"/>
            <a:chOff x="1276066" y="10936995"/>
            <a:chExt cx="721360" cy="443230"/>
          </a:xfrm>
        </p:grpSpPr>
        <p:sp>
          <p:nvSpPr>
            <p:cNvPr id="22" name="object 22"/>
            <p:cNvSpPr/>
            <p:nvPr/>
          </p:nvSpPr>
          <p:spPr>
            <a:xfrm>
              <a:off x="1276066" y="10936995"/>
              <a:ext cx="443230" cy="443230"/>
            </a:xfrm>
            <a:custGeom>
              <a:avLst/>
              <a:gdLst/>
              <a:ahLst/>
              <a:cxnLst/>
              <a:rect l="l" t="t" r="r" b="b"/>
              <a:pathLst>
                <a:path w="443230" h="443229">
                  <a:moveTo>
                    <a:pt x="221602" y="0"/>
                  </a:moveTo>
                  <a:lnTo>
                    <a:pt x="176941" y="4502"/>
                  </a:lnTo>
                  <a:lnTo>
                    <a:pt x="135343" y="17414"/>
                  </a:lnTo>
                  <a:lnTo>
                    <a:pt x="97701" y="37845"/>
                  </a:lnTo>
                  <a:lnTo>
                    <a:pt x="64904" y="64904"/>
                  </a:lnTo>
                  <a:lnTo>
                    <a:pt x="37845" y="97701"/>
                  </a:lnTo>
                  <a:lnTo>
                    <a:pt x="17414" y="135343"/>
                  </a:lnTo>
                  <a:lnTo>
                    <a:pt x="4502" y="176941"/>
                  </a:lnTo>
                  <a:lnTo>
                    <a:pt x="0" y="221602"/>
                  </a:lnTo>
                  <a:lnTo>
                    <a:pt x="4502" y="266259"/>
                  </a:lnTo>
                  <a:lnTo>
                    <a:pt x="17414" y="307853"/>
                  </a:lnTo>
                  <a:lnTo>
                    <a:pt x="37845" y="345493"/>
                  </a:lnTo>
                  <a:lnTo>
                    <a:pt x="64904" y="378288"/>
                  </a:lnTo>
                  <a:lnTo>
                    <a:pt x="97701" y="405346"/>
                  </a:lnTo>
                  <a:lnTo>
                    <a:pt x="135343" y="425777"/>
                  </a:lnTo>
                  <a:lnTo>
                    <a:pt x="176941" y="438689"/>
                  </a:lnTo>
                  <a:lnTo>
                    <a:pt x="221602" y="443191"/>
                  </a:lnTo>
                  <a:lnTo>
                    <a:pt x="266263" y="438689"/>
                  </a:lnTo>
                  <a:lnTo>
                    <a:pt x="307860" y="425777"/>
                  </a:lnTo>
                  <a:lnTo>
                    <a:pt x="345503" y="405346"/>
                  </a:lnTo>
                  <a:lnTo>
                    <a:pt x="378299" y="378288"/>
                  </a:lnTo>
                  <a:lnTo>
                    <a:pt x="405359" y="345493"/>
                  </a:lnTo>
                  <a:lnTo>
                    <a:pt x="425790" y="307853"/>
                  </a:lnTo>
                  <a:lnTo>
                    <a:pt x="438702" y="266259"/>
                  </a:lnTo>
                  <a:lnTo>
                    <a:pt x="443204" y="221602"/>
                  </a:lnTo>
                  <a:lnTo>
                    <a:pt x="438671" y="176955"/>
                  </a:lnTo>
                  <a:lnTo>
                    <a:pt x="425742" y="135372"/>
                  </a:lnTo>
                  <a:lnTo>
                    <a:pt x="405304" y="97741"/>
                  </a:lnTo>
                  <a:lnTo>
                    <a:pt x="378247" y="64952"/>
                  </a:lnTo>
                  <a:lnTo>
                    <a:pt x="345459" y="37894"/>
                  </a:lnTo>
                  <a:lnTo>
                    <a:pt x="307830" y="17457"/>
                  </a:lnTo>
                  <a:lnTo>
                    <a:pt x="266248" y="4529"/>
                  </a:lnTo>
                  <a:lnTo>
                    <a:pt x="221602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419448" y="11078744"/>
              <a:ext cx="145821" cy="15267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553674" y="10936995"/>
              <a:ext cx="443230" cy="443230"/>
            </a:xfrm>
            <a:custGeom>
              <a:avLst/>
              <a:gdLst/>
              <a:ahLst/>
              <a:cxnLst/>
              <a:rect l="l" t="t" r="r" b="b"/>
              <a:pathLst>
                <a:path w="443230" h="443229">
                  <a:moveTo>
                    <a:pt x="221602" y="0"/>
                  </a:moveTo>
                  <a:lnTo>
                    <a:pt x="176941" y="4502"/>
                  </a:lnTo>
                  <a:lnTo>
                    <a:pt x="135343" y="17414"/>
                  </a:lnTo>
                  <a:lnTo>
                    <a:pt x="97701" y="37845"/>
                  </a:lnTo>
                  <a:lnTo>
                    <a:pt x="64904" y="64904"/>
                  </a:lnTo>
                  <a:lnTo>
                    <a:pt x="37845" y="97701"/>
                  </a:lnTo>
                  <a:lnTo>
                    <a:pt x="17414" y="135343"/>
                  </a:lnTo>
                  <a:lnTo>
                    <a:pt x="4502" y="176941"/>
                  </a:lnTo>
                  <a:lnTo>
                    <a:pt x="0" y="221602"/>
                  </a:lnTo>
                  <a:lnTo>
                    <a:pt x="4502" y="266259"/>
                  </a:lnTo>
                  <a:lnTo>
                    <a:pt x="17414" y="307853"/>
                  </a:lnTo>
                  <a:lnTo>
                    <a:pt x="37845" y="345493"/>
                  </a:lnTo>
                  <a:lnTo>
                    <a:pt x="64904" y="378288"/>
                  </a:lnTo>
                  <a:lnTo>
                    <a:pt x="97701" y="405346"/>
                  </a:lnTo>
                  <a:lnTo>
                    <a:pt x="135343" y="425777"/>
                  </a:lnTo>
                  <a:lnTo>
                    <a:pt x="176941" y="438689"/>
                  </a:lnTo>
                  <a:lnTo>
                    <a:pt x="221602" y="443191"/>
                  </a:lnTo>
                  <a:lnTo>
                    <a:pt x="266263" y="438689"/>
                  </a:lnTo>
                  <a:lnTo>
                    <a:pt x="307860" y="425777"/>
                  </a:lnTo>
                  <a:lnTo>
                    <a:pt x="345503" y="405346"/>
                  </a:lnTo>
                  <a:lnTo>
                    <a:pt x="378299" y="378288"/>
                  </a:lnTo>
                  <a:lnTo>
                    <a:pt x="405359" y="345493"/>
                  </a:lnTo>
                  <a:lnTo>
                    <a:pt x="425790" y="307853"/>
                  </a:lnTo>
                  <a:lnTo>
                    <a:pt x="438702" y="266259"/>
                  </a:lnTo>
                  <a:lnTo>
                    <a:pt x="443204" y="221602"/>
                  </a:lnTo>
                  <a:lnTo>
                    <a:pt x="438671" y="176955"/>
                  </a:lnTo>
                  <a:lnTo>
                    <a:pt x="425742" y="135372"/>
                  </a:lnTo>
                  <a:lnTo>
                    <a:pt x="405304" y="97741"/>
                  </a:lnTo>
                  <a:lnTo>
                    <a:pt x="378247" y="64952"/>
                  </a:lnTo>
                  <a:lnTo>
                    <a:pt x="345459" y="37894"/>
                  </a:lnTo>
                  <a:lnTo>
                    <a:pt x="307830" y="17457"/>
                  </a:lnTo>
                  <a:lnTo>
                    <a:pt x="266248" y="4529"/>
                  </a:lnTo>
                  <a:lnTo>
                    <a:pt x="221602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704731" y="11078738"/>
              <a:ext cx="130809" cy="15219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2162992" y="9479173"/>
            <a:ext cx="615950" cy="615950"/>
            <a:chOff x="2162992" y="9479173"/>
            <a:chExt cx="615950" cy="615950"/>
          </a:xfrm>
        </p:grpSpPr>
        <p:sp>
          <p:nvSpPr>
            <p:cNvPr id="27" name="object 27"/>
            <p:cNvSpPr/>
            <p:nvPr/>
          </p:nvSpPr>
          <p:spPr>
            <a:xfrm>
              <a:off x="2162992" y="9479173"/>
              <a:ext cx="615950" cy="615950"/>
            </a:xfrm>
            <a:custGeom>
              <a:avLst/>
              <a:gdLst/>
              <a:ahLst/>
              <a:cxnLst/>
              <a:rect l="l" t="t" r="r" b="b"/>
              <a:pathLst>
                <a:path w="615950" h="615950">
                  <a:moveTo>
                    <a:pt x="307822" y="0"/>
                  </a:moveTo>
                  <a:lnTo>
                    <a:pt x="262335" y="3337"/>
                  </a:lnTo>
                  <a:lnTo>
                    <a:pt x="218920" y="13033"/>
                  </a:lnTo>
                  <a:lnTo>
                    <a:pt x="178053" y="28610"/>
                  </a:lnTo>
                  <a:lnTo>
                    <a:pt x="140211" y="49593"/>
                  </a:lnTo>
                  <a:lnTo>
                    <a:pt x="105869" y="75504"/>
                  </a:lnTo>
                  <a:lnTo>
                    <a:pt x="75504" y="105869"/>
                  </a:lnTo>
                  <a:lnTo>
                    <a:pt x="49593" y="140211"/>
                  </a:lnTo>
                  <a:lnTo>
                    <a:pt x="28610" y="178053"/>
                  </a:lnTo>
                  <a:lnTo>
                    <a:pt x="13033" y="218920"/>
                  </a:lnTo>
                  <a:lnTo>
                    <a:pt x="3337" y="262335"/>
                  </a:lnTo>
                  <a:lnTo>
                    <a:pt x="0" y="307822"/>
                  </a:lnTo>
                  <a:lnTo>
                    <a:pt x="3337" y="353309"/>
                  </a:lnTo>
                  <a:lnTo>
                    <a:pt x="13033" y="396723"/>
                  </a:lnTo>
                  <a:lnTo>
                    <a:pt x="28610" y="437588"/>
                  </a:lnTo>
                  <a:lnTo>
                    <a:pt x="49593" y="475429"/>
                  </a:lnTo>
                  <a:lnTo>
                    <a:pt x="75504" y="509769"/>
                  </a:lnTo>
                  <a:lnTo>
                    <a:pt x="105869" y="540133"/>
                  </a:lnTo>
                  <a:lnTo>
                    <a:pt x="140211" y="566043"/>
                  </a:lnTo>
                  <a:lnTo>
                    <a:pt x="178053" y="587024"/>
                  </a:lnTo>
                  <a:lnTo>
                    <a:pt x="218920" y="602600"/>
                  </a:lnTo>
                  <a:lnTo>
                    <a:pt x="262335" y="612295"/>
                  </a:lnTo>
                  <a:lnTo>
                    <a:pt x="307822" y="615632"/>
                  </a:lnTo>
                  <a:lnTo>
                    <a:pt x="353309" y="612295"/>
                  </a:lnTo>
                  <a:lnTo>
                    <a:pt x="396724" y="602600"/>
                  </a:lnTo>
                  <a:lnTo>
                    <a:pt x="437591" y="587024"/>
                  </a:lnTo>
                  <a:lnTo>
                    <a:pt x="475433" y="566043"/>
                  </a:lnTo>
                  <a:lnTo>
                    <a:pt x="509775" y="540133"/>
                  </a:lnTo>
                  <a:lnTo>
                    <a:pt x="540140" y="509769"/>
                  </a:lnTo>
                  <a:lnTo>
                    <a:pt x="566052" y="475429"/>
                  </a:lnTo>
                  <a:lnTo>
                    <a:pt x="587034" y="437588"/>
                  </a:lnTo>
                  <a:lnTo>
                    <a:pt x="602612" y="396723"/>
                  </a:lnTo>
                  <a:lnTo>
                    <a:pt x="612307" y="353309"/>
                  </a:lnTo>
                  <a:lnTo>
                    <a:pt x="615645" y="307822"/>
                  </a:lnTo>
                  <a:lnTo>
                    <a:pt x="612307" y="262335"/>
                  </a:lnTo>
                  <a:lnTo>
                    <a:pt x="602612" y="218920"/>
                  </a:lnTo>
                  <a:lnTo>
                    <a:pt x="587034" y="178053"/>
                  </a:lnTo>
                  <a:lnTo>
                    <a:pt x="566052" y="140211"/>
                  </a:lnTo>
                  <a:lnTo>
                    <a:pt x="540140" y="105869"/>
                  </a:lnTo>
                  <a:lnTo>
                    <a:pt x="509775" y="75504"/>
                  </a:lnTo>
                  <a:lnTo>
                    <a:pt x="475433" y="49593"/>
                  </a:lnTo>
                  <a:lnTo>
                    <a:pt x="437591" y="28610"/>
                  </a:lnTo>
                  <a:lnTo>
                    <a:pt x="396724" y="13033"/>
                  </a:lnTo>
                  <a:lnTo>
                    <a:pt x="353309" y="3337"/>
                  </a:lnTo>
                  <a:lnTo>
                    <a:pt x="307822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2372836" y="9676112"/>
              <a:ext cx="181419" cy="21261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9" name="object 29"/>
          <p:cNvGrpSpPr/>
          <p:nvPr/>
        </p:nvGrpSpPr>
        <p:grpSpPr>
          <a:xfrm>
            <a:off x="1320484" y="9479173"/>
            <a:ext cx="615950" cy="615950"/>
            <a:chOff x="1320484" y="9479173"/>
            <a:chExt cx="615950" cy="615950"/>
          </a:xfrm>
        </p:grpSpPr>
        <p:sp>
          <p:nvSpPr>
            <p:cNvPr id="30" name="object 30"/>
            <p:cNvSpPr/>
            <p:nvPr/>
          </p:nvSpPr>
          <p:spPr>
            <a:xfrm>
              <a:off x="1320484" y="9479173"/>
              <a:ext cx="615950" cy="615950"/>
            </a:xfrm>
            <a:custGeom>
              <a:avLst/>
              <a:gdLst/>
              <a:ahLst/>
              <a:cxnLst/>
              <a:rect l="l" t="t" r="r" b="b"/>
              <a:pathLst>
                <a:path w="615950" h="615950">
                  <a:moveTo>
                    <a:pt x="307822" y="0"/>
                  </a:moveTo>
                  <a:lnTo>
                    <a:pt x="262335" y="3337"/>
                  </a:lnTo>
                  <a:lnTo>
                    <a:pt x="218920" y="13033"/>
                  </a:lnTo>
                  <a:lnTo>
                    <a:pt x="178053" y="28610"/>
                  </a:lnTo>
                  <a:lnTo>
                    <a:pt x="140211" y="49593"/>
                  </a:lnTo>
                  <a:lnTo>
                    <a:pt x="105869" y="75504"/>
                  </a:lnTo>
                  <a:lnTo>
                    <a:pt x="75504" y="105869"/>
                  </a:lnTo>
                  <a:lnTo>
                    <a:pt x="49593" y="140211"/>
                  </a:lnTo>
                  <a:lnTo>
                    <a:pt x="28610" y="178053"/>
                  </a:lnTo>
                  <a:lnTo>
                    <a:pt x="13033" y="218920"/>
                  </a:lnTo>
                  <a:lnTo>
                    <a:pt x="3337" y="262335"/>
                  </a:lnTo>
                  <a:lnTo>
                    <a:pt x="0" y="307822"/>
                  </a:lnTo>
                  <a:lnTo>
                    <a:pt x="3337" y="353309"/>
                  </a:lnTo>
                  <a:lnTo>
                    <a:pt x="13033" y="396723"/>
                  </a:lnTo>
                  <a:lnTo>
                    <a:pt x="28610" y="437588"/>
                  </a:lnTo>
                  <a:lnTo>
                    <a:pt x="49593" y="475429"/>
                  </a:lnTo>
                  <a:lnTo>
                    <a:pt x="75504" y="509769"/>
                  </a:lnTo>
                  <a:lnTo>
                    <a:pt x="105869" y="540133"/>
                  </a:lnTo>
                  <a:lnTo>
                    <a:pt x="140211" y="566043"/>
                  </a:lnTo>
                  <a:lnTo>
                    <a:pt x="178053" y="587024"/>
                  </a:lnTo>
                  <a:lnTo>
                    <a:pt x="218920" y="602600"/>
                  </a:lnTo>
                  <a:lnTo>
                    <a:pt x="262335" y="612295"/>
                  </a:lnTo>
                  <a:lnTo>
                    <a:pt x="307822" y="615632"/>
                  </a:lnTo>
                  <a:lnTo>
                    <a:pt x="353309" y="612295"/>
                  </a:lnTo>
                  <a:lnTo>
                    <a:pt x="396724" y="602600"/>
                  </a:lnTo>
                  <a:lnTo>
                    <a:pt x="437591" y="587024"/>
                  </a:lnTo>
                  <a:lnTo>
                    <a:pt x="475433" y="566043"/>
                  </a:lnTo>
                  <a:lnTo>
                    <a:pt x="509775" y="540133"/>
                  </a:lnTo>
                  <a:lnTo>
                    <a:pt x="540140" y="509769"/>
                  </a:lnTo>
                  <a:lnTo>
                    <a:pt x="566052" y="475429"/>
                  </a:lnTo>
                  <a:lnTo>
                    <a:pt x="587034" y="437588"/>
                  </a:lnTo>
                  <a:lnTo>
                    <a:pt x="602612" y="396723"/>
                  </a:lnTo>
                  <a:lnTo>
                    <a:pt x="612307" y="353309"/>
                  </a:lnTo>
                  <a:lnTo>
                    <a:pt x="615645" y="307822"/>
                  </a:lnTo>
                  <a:lnTo>
                    <a:pt x="612307" y="262335"/>
                  </a:lnTo>
                  <a:lnTo>
                    <a:pt x="602612" y="218920"/>
                  </a:lnTo>
                  <a:lnTo>
                    <a:pt x="587034" y="178053"/>
                  </a:lnTo>
                  <a:lnTo>
                    <a:pt x="566052" y="140211"/>
                  </a:lnTo>
                  <a:lnTo>
                    <a:pt x="540140" y="105869"/>
                  </a:lnTo>
                  <a:lnTo>
                    <a:pt x="509775" y="75504"/>
                  </a:lnTo>
                  <a:lnTo>
                    <a:pt x="475433" y="49593"/>
                  </a:lnTo>
                  <a:lnTo>
                    <a:pt x="437591" y="28610"/>
                  </a:lnTo>
                  <a:lnTo>
                    <a:pt x="396724" y="13033"/>
                  </a:lnTo>
                  <a:lnTo>
                    <a:pt x="353309" y="3337"/>
                  </a:lnTo>
                  <a:lnTo>
                    <a:pt x="307822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519713" y="9676112"/>
              <a:ext cx="202488" cy="21196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2" name="object 32"/>
          <p:cNvGrpSpPr/>
          <p:nvPr/>
        </p:nvGrpSpPr>
        <p:grpSpPr>
          <a:xfrm>
            <a:off x="1321864" y="11765173"/>
            <a:ext cx="615950" cy="615950"/>
            <a:chOff x="1321864" y="11765173"/>
            <a:chExt cx="615950" cy="615950"/>
          </a:xfrm>
        </p:grpSpPr>
        <p:sp>
          <p:nvSpPr>
            <p:cNvPr id="33" name="object 33"/>
            <p:cNvSpPr/>
            <p:nvPr/>
          </p:nvSpPr>
          <p:spPr>
            <a:xfrm>
              <a:off x="1321864" y="11765173"/>
              <a:ext cx="615950" cy="615950"/>
            </a:xfrm>
            <a:custGeom>
              <a:avLst/>
              <a:gdLst/>
              <a:ahLst/>
              <a:cxnLst/>
              <a:rect l="l" t="t" r="r" b="b"/>
              <a:pathLst>
                <a:path w="615950" h="615950">
                  <a:moveTo>
                    <a:pt x="307822" y="0"/>
                  </a:moveTo>
                  <a:lnTo>
                    <a:pt x="262335" y="3337"/>
                  </a:lnTo>
                  <a:lnTo>
                    <a:pt x="218920" y="13033"/>
                  </a:lnTo>
                  <a:lnTo>
                    <a:pt x="178053" y="28610"/>
                  </a:lnTo>
                  <a:lnTo>
                    <a:pt x="140211" y="49593"/>
                  </a:lnTo>
                  <a:lnTo>
                    <a:pt x="105869" y="75504"/>
                  </a:lnTo>
                  <a:lnTo>
                    <a:pt x="75504" y="105869"/>
                  </a:lnTo>
                  <a:lnTo>
                    <a:pt x="49593" y="140211"/>
                  </a:lnTo>
                  <a:lnTo>
                    <a:pt x="28610" y="178053"/>
                  </a:lnTo>
                  <a:lnTo>
                    <a:pt x="13033" y="218920"/>
                  </a:lnTo>
                  <a:lnTo>
                    <a:pt x="3337" y="262335"/>
                  </a:lnTo>
                  <a:lnTo>
                    <a:pt x="0" y="307822"/>
                  </a:lnTo>
                  <a:lnTo>
                    <a:pt x="3337" y="353309"/>
                  </a:lnTo>
                  <a:lnTo>
                    <a:pt x="13033" y="396723"/>
                  </a:lnTo>
                  <a:lnTo>
                    <a:pt x="28610" y="437588"/>
                  </a:lnTo>
                  <a:lnTo>
                    <a:pt x="49593" y="475429"/>
                  </a:lnTo>
                  <a:lnTo>
                    <a:pt x="75504" y="509769"/>
                  </a:lnTo>
                  <a:lnTo>
                    <a:pt x="105869" y="540133"/>
                  </a:lnTo>
                  <a:lnTo>
                    <a:pt x="140211" y="566043"/>
                  </a:lnTo>
                  <a:lnTo>
                    <a:pt x="178053" y="587024"/>
                  </a:lnTo>
                  <a:lnTo>
                    <a:pt x="218920" y="602600"/>
                  </a:lnTo>
                  <a:lnTo>
                    <a:pt x="262335" y="612295"/>
                  </a:lnTo>
                  <a:lnTo>
                    <a:pt x="307822" y="615632"/>
                  </a:lnTo>
                  <a:lnTo>
                    <a:pt x="353309" y="612295"/>
                  </a:lnTo>
                  <a:lnTo>
                    <a:pt x="396724" y="602600"/>
                  </a:lnTo>
                  <a:lnTo>
                    <a:pt x="437591" y="587024"/>
                  </a:lnTo>
                  <a:lnTo>
                    <a:pt x="475433" y="566043"/>
                  </a:lnTo>
                  <a:lnTo>
                    <a:pt x="509775" y="540133"/>
                  </a:lnTo>
                  <a:lnTo>
                    <a:pt x="540140" y="509769"/>
                  </a:lnTo>
                  <a:lnTo>
                    <a:pt x="566052" y="475429"/>
                  </a:lnTo>
                  <a:lnTo>
                    <a:pt x="587034" y="437588"/>
                  </a:lnTo>
                  <a:lnTo>
                    <a:pt x="602612" y="396723"/>
                  </a:lnTo>
                  <a:lnTo>
                    <a:pt x="612307" y="353309"/>
                  </a:lnTo>
                  <a:lnTo>
                    <a:pt x="615645" y="307822"/>
                  </a:lnTo>
                  <a:lnTo>
                    <a:pt x="612307" y="262335"/>
                  </a:lnTo>
                  <a:lnTo>
                    <a:pt x="602612" y="218920"/>
                  </a:lnTo>
                  <a:lnTo>
                    <a:pt x="587034" y="178053"/>
                  </a:lnTo>
                  <a:lnTo>
                    <a:pt x="566052" y="140211"/>
                  </a:lnTo>
                  <a:lnTo>
                    <a:pt x="540140" y="105869"/>
                  </a:lnTo>
                  <a:lnTo>
                    <a:pt x="509775" y="75504"/>
                  </a:lnTo>
                  <a:lnTo>
                    <a:pt x="475433" y="49593"/>
                  </a:lnTo>
                  <a:lnTo>
                    <a:pt x="437591" y="28610"/>
                  </a:lnTo>
                  <a:lnTo>
                    <a:pt x="396724" y="13033"/>
                  </a:lnTo>
                  <a:lnTo>
                    <a:pt x="353309" y="3337"/>
                  </a:lnTo>
                  <a:lnTo>
                    <a:pt x="307822" y="0"/>
                  </a:lnTo>
                  <a:close/>
                </a:path>
              </a:pathLst>
            </a:custGeom>
            <a:solidFill>
              <a:srgbClr val="F9C6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571885" y="11919494"/>
              <a:ext cx="116205" cy="307340"/>
            </a:xfrm>
            <a:custGeom>
              <a:avLst/>
              <a:gdLst/>
              <a:ahLst/>
              <a:cxnLst/>
              <a:rect l="l" t="t" r="r" b="b"/>
              <a:pathLst>
                <a:path w="116205" h="307340">
                  <a:moveTo>
                    <a:pt x="88176" y="94056"/>
                  </a:moveTo>
                  <a:lnTo>
                    <a:pt x="0" y="94056"/>
                  </a:lnTo>
                  <a:lnTo>
                    <a:pt x="0" y="128676"/>
                  </a:lnTo>
                  <a:lnTo>
                    <a:pt x="30695" y="134556"/>
                  </a:lnTo>
                  <a:lnTo>
                    <a:pt x="30695" y="266661"/>
                  </a:lnTo>
                  <a:lnTo>
                    <a:pt x="2933" y="272541"/>
                  </a:lnTo>
                  <a:lnTo>
                    <a:pt x="2933" y="306997"/>
                  </a:lnTo>
                  <a:lnTo>
                    <a:pt x="115608" y="306997"/>
                  </a:lnTo>
                  <a:lnTo>
                    <a:pt x="115608" y="272541"/>
                  </a:lnTo>
                  <a:lnTo>
                    <a:pt x="88176" y="266661"/>
                  </a:lnTo>
                  <a:lnTo>
                    <a:pt x="88176" y="94056"/>
                  </a:lnTo>
                  <a:close/>
                </a:path>
                <a:path w="116205" h="307340">
                  <a:moveTo>
                    <a:pt x="88176" y="0"/>
                  </a:moveTo>
                  <a:lnTo>
                    <a:pt x="30695" y="0"/>
                  </a:lnTo>
                  <a:lnTo>
                    <a:pt x="30695" y="43929"/>
                  </a:lnTo>
                  <a:lnTo>
                    <a:pt x="88176" y="43929"/>
                  </a:lnTo>
                  <a:lnTo>
                    <a:pt x="881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/>
          <p:nvPr/>
        </p:nvSpPr>
        <p:spPr>
          <a:xfrm>
            <a:off x="9463937" y="3238500"/>
            <a:ext cx="7068820" cy="2677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5" dirty="0">
                <a:latin typeface="Roboto"/>
                <a:cs typeface="Roboto"/>
              </a:rPr>
              <a:t>Vergabe </a:t>
            </a:r>
            <a:r>
              <a:rPr sz="2400" b="1" spc="-5" dirty="0">
                <a:latin typeface="Roboto"/>
                <a:cs typeface="Roboto"/>
              </a:rPr>
              <a:t>des</a:t>
            </a:r>
            <a:r>
              <a:rPr sz="2400" b="1" spc="5" dirty="0">
                <a:latin typeface="Roboto"/>
                <a:cs typeface="Roboto"/>
              </a:rPr>
              <a:t> </a:t>
            </a:r>
            <a:r>
              <a:rPr sz="2400" b="1" spc="-10" dirty="0">
                <a:latin typeface="Roboto"/>
                <a:cs typeface="Roboto"/>
              </a:rPr>
              <a:t>Signaltons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2193925">
              <a:lnSpc>
                <a:spcPct val="100000"/>
              </a:lnSpc>
              <a:spcBef>
                <a:spcPts val="5"/>
              </a:spcBef>
            </a:pPr>
            <a:r>
              <a:rPr sz="2400" spc="-10" dirty="0">
                <a:latin typeface="Roboto"/>
                <a:cs typeface="Roboto"/>
              </a:rPr>
              <a:t>Auswahl</a:t>
            </a:r>
            <a:r>
              <a:rPr sz="2400" spc="-55" dirty="0">
                <a:latin typeface="Roboto"/>
                <a:cs typeface="Roboto"/>
              </a:rPr>
              <a:t> </a:t>
            </a:r>
            <a:r>
              <a:rPr sz="2400" spc="-45" dirty="0">
                <a:latin typeface="Roboto"/>
                <a:cs typeface="Roboto"/>
              </a:rPr>
              <a:t>Ton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950">
              <a:latin typeface="Roboto"/>
              <a:cs typeface="Roboto"/>
            </a:endParaRPr>
          </a:p>
          <a:p>
            <a:pPr marL="2193925" marR="5080">
              <a:lnSpc>
                <a:spcPct val="125000"/>
              </a:lnSpc>
            </a:pPr>
            <a:r>
              <a:rPr sz="2400" spc="-45" dirty="0">
                <a:latin typeface="Roboto"/>
                <a:cs typeface="Roboto"/>
              </a:rPr>
              <a:t>Ton </a:t>
            </a:r>
            <a:r>
              <a:rPr sz="2400" spc="-5" dirty="0">
                <a:latin typeface="Roboto"/>
                <a:cs typeface="Roboto"/>
              </a:rPr>
              <a:t>bestätigen und </a:t>
            </a:r>
            <a:r>
              <a:rPr sz="2400" dirty="0">
                <a:latin typeface="Roboto"/>
                <a:cs typeface="Roboto"/>
              </a:rPr>
              <a:t>Beginn der </a:t>
            </a:r>
            <a:r>
              <a:rPr sz="2400" spc="-10" dirty="0">
                <a:latin typeface="Roboto"/>
                <a:cs typeface="Roboto"/>
              </a:rPr>
              <a:t>Mes-  </a:t>
            </a:r>
            <a:r>
              <a:rPr sz="2400" dirty="0">
                <a:latin typeface="Roboto"/>
                <a:cs typeface="Roboto"/>
              </a:rPr>
              <a:t>sung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9448696" y="6896100"/>
            <a:ext cx="19634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Roboto"/>
                <a:cs typeface="Roboto"/>
              </a:rPr>
              <a:t>Lichtmessung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1645695" y="7719059"/>
            <a:ext cx="5311775" cy="27686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sz="2400" spc="-5" dirty="0">
                <a:latin typeface="Roboto"/>
                <a:cs typeface="Roboto"/>
              </a:rPr>
              <a:t>misst und zeigt </a:t>
            </a:r>
            <a:r>
              <a:rPr sz="2400" dirty="0">
                <a:latin typeface="Roboto"/>
                <a:cs typeface="Roboto"/>
              </a:rPr>
              <a:t>die </a:t>
            </a:r>
            <a:r>
              <a:rPr sz="2400" spc="-5" dirty="0">
                <a:latin typeface="Roboto"/>
                <a:cs typeface="Roboto"/>
              </a:rPr>
              <a:t>derzeitige</a:t>
            </a:r>
            <a:r>
              <a:rPr sz="2400" spc="-45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Helligkeit</a:t>
            </a:r>
            <a:endParaRPr sz="24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dirty="0">
                <a:latin typeface="Roboto"/>
                <a:cs typeface="Roboto"/>
              </a:rPr>
              <a:t>an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950">
              <a:latin typeface="Roboto"/>
              <a:cs typeface="Roboto"/>
            </a:endParaRPr>
          </a:p>
          <a:p>
            <a:pPr marL="12700" marR="48260">
              <a:lnSpc>
                <a:spcPct val="125000"/>
              </a:lnSpc>
              <a:spcBef>
                <a:spcPts val="5"/>
              </a:spcBef>
            </a:pPr>
            <a:r>
              <a:rPr sz="2400" spc="-5" dirty="0">
                <a:latin typeface="Roboto"/>
                <a:cs typeface="Roboto"/>
              </a:rPr>
              <a:t>überschreitet </a:t>
            </a:r>
            <a:r>
              <a:rPr sz="2400" dirty="0">
                <a:latin typeface="Roboto"/>
                <a:cs typeface="Roboto"/>
              </a:rPr>
              <a:t>die </a:t>
            </a:r>
            <a:r>
              <a:rPr sz="2400" spc="-5" dirty="0">
                <a:latin typeface="Roboto"/>
                <a:cs typeface="Roboto"/>
              </a:rPr>
              <a:t>gemessene Helligkeit  </a:t>
            </a:r>
            <a:r>
              <a:rPr sz="2400" dirty="0">
                <a:latin typeface="Roboto"/>
                <a:cs typeface="Roboto"/>
              </a:rPr>
              <a:t>den </a:t>
            </a:r>
            <a:r>
              <a:rPr sz="2400" spc="-15" dirty="0">
                <a:latin typeface="Roboto"/>
                <a:cs typeface="Roboto"/>
              </a:rPr>
              <a:t>vorab </a:t>
            </a:r>
            <a:r>
              <a:rPr sz="2400" spc="-5" dirty="0">
                <a:latin typeface="Roboto"/>
                <a:cs typeface="Roboto"/>
              </a:rPr>
              <a:t>definierten </a:t>
            </a:r>
            <a:r>
              <a:rPr sz="2400" dirty="0">
                <a:latin typeface="Roboto"/>
                <a:cs typeface="Roboto"/>
              </a:rPr>
              <a:t>Schwellenwert,  ertönt ein</a:t>
            </a:r>
            <a:r>
              <a:rPr sz="2400" spc="-1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Signal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9484019" y="4988698"/>
            <a:ext cx="714375" cy="439420"/>
            <a:chOff x="9484019" y="4988698"/>
            <a:chExt cx="714375" cy="439420"/>
          </a:xfrm>
        </p:grpSpPr>
        <p:sp>
          <p:nvSpPr>
            <p:cNvPr id="39" name="object 39"/>
            <p:cNvSpPr/>
            <p:nvPr/>
          </p:nvSpPr>
          <p:spPr>
            <a:xfrm>
              <a:off x="9484019" y="4988698"/>
              <a:ext cx="439420" cy="439420"/>
            </a:xfrm>
            <a:custGeom>
              <a:avLst/>
              <a:gdLst/>
              <a:ahLst/>
              <a:cxnLst/>
              <a:rect l="l" t="t" r="r" b="b"/>
              <a:pathLst>
                <a:path w="439420" h="439420">
                  <a:moveTo>
                    <a:pt x="219608" y="0"/>
                  </a:moveTo>
                  <a:lnTo>
                    <a:pt x="175350" y="4461"/>
                  </a:lnTo>
                  <a:lnTo>
                    <a:pt x="134127" y="17258"/>
                  </a:lnTo>
                  <a:lnTo>
                    <a:pt x="96823" y="37506"/>
                  </a:lnTo>
                  <a:lnTo>
                    <a:pt x="64322" y="64322"/>
                  </a:lnTo>
                  <a:lnTo>
                    <a:pt x="37506" y="96823"/>
                  </a:lnTo>
                  <a:lnTo>
                    <a:pt x="17258" y="134127"/>
                  </a:lnTo>
                  <a:lnTo>
                    <a:pt x="4461" y="175350"/>
                  </a:lnTo>
                  <a:lnTo>
                    <a:pt x="0" y="219608"/>
                  </a:lnTo>
                  <a:lnTo>
                    <a:pt x="4461" y="263866"/>
                  </a:lnTo>
                  <a:lnTo>
                    <a:pt x="17258" y="305089"/>
                  </a:lnTo>
                  <a:lnTo>
                    <a:pt x="37506" y="342392"/>
                  </a:lnTo>
                  <a:lnTo>
                    <a:pt x="64322" y="374894"/>
                  </a:lnTo>
                  <a:lnTo>
                    <a:pt x="96823" y="401710"/>
                  </a:lnTo>
                  <a:lnTo>
                    <a:pt x="134127" y="421958"/>
                  </a:lnTo>
                  <a:lnTo>
                    <a:pt x="175350" y="434755"/>
                  </a:lnTo>
                  <a:lnTo>
                    <a:pt x="219608" y="439216"/>
                  </a:lnTo>
                  <a:lnTo>
                    <a:pt x="263866" y="434755"/>
                  </a:lnTo>
                  <a:lnTo>
                    <a:pt x="305089" y="421958"/>
                  </a:lnTo>
                  <a:lnTo>
                    <a:pt x="342392" y="401710"/>
                  </a:lnTo>
                  <a:lnTo>
                    <a:pt x="374894" y="374894"/>
                  </a:lnTo>
                  <a:lnTo>
                    <a:pt x="401710" y="342392"/>
                  </a:lnTo>
                  <a:lnTo>
                    <a:pt x="421958" y="305089"/>
                  </a:lnTo>
                  <a:lnTo>
                    <a:pt x="434755" y="263866"/>
                  </a:lnTo>
                  <a:lnTo>
                    <a:pt x="439216" y="219608"/>
                  </a:lnTo>
                  <a:lnTo>
                    <a:pt x="434727" y="175364"/>
                  </a:lnTo>
                  <a:lnTo>
                    <a:pt x="421915" y="134156"/>
                  </a:lnTo>
                  <a:lnTo>
                    <a:pt x="401661" y="96864"/>
                  </a:lnTo>
                  <a:lnTo>
                    <a:pt x="374846" y="64369"/>
                  </a:lnTo>
                  <a:lnTo>
                    <a:pt x="342352" y="37555"/>
                  </a:lnTo>
                  <a:lnTo>
                    <a:pt x="305060" y="17300"/>
                  </a:lnTo>
                  <a:lnTo>
                    <a:pt x="263852" y="4488"/>
                  </a:lnTo>
                  <a:lnTo>
                    <a:pt x="219608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9626109" y="5129173"/>
              <a:ext cx="144513" cy="1513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9759133" y="4988698"/>
              <a:ext cx="439420" cy="439420"/>
            </a:xfrm>
            <a:custGeom>
              <a:avLst/>
              <a:gdLst/>
              <a:ahLst/>
              <a:cxnLst/>
              <a:rect l="l" t="t" r="r" b="b"/>
              <a:pathLst>
                <a:path w="439420" h="439420">
                  <a:moveTo>
                    <a:pt x="219608" y="0"/>
                  </a:moveTo>
                  <a:lnTo>
                    <a:pt x="175350" y="4461"/>
                  </a:lnTo>
                  <a:lnTo>
                    <a:pt x="134127" y="17258"/>
                  </a:lnTo>
                  <a:lnTo>
                    <a:pt x="96823" y="37506"/>
                  </a:lnTo>
                  <a:lnTo>
                    <a:pt x="64322" y="64322"/>
                  </a:lnTo>
                  <a:lnTo>
                    <a:pt x="37506" y="96823"/>
                  </a:lnTo>
                  <a:lnTo>
                    <a:pt x="17258" y="134127"/>
                  </a:lnTo>
                  <a:lnTo>
                    <a:pt x="4461" y="175350"/>
                  </a:lnTo>
                  <a:lnTo>
                    <a:pt x="0" y="219608"/>
                  </a:lnTo>
                  <a:lnTo>
                    <a:pt x="4461" y="263866"/>
                  </a:lnTo>
                  <a:lnTo>
                    <a:pt x="17258" y="305089"/>
                  </a:lnTo>
                  <a:lnTo>
                    <a:pt x="37506" y="342392"/>
                  </a:lnTo>
                  <a:lnTo>
                    <a:pt x="64322" y="374894"/>
                  </a:lnTo>
                  <a:lnTo>
                    <a:pt x="96823" y="401710"/>
                  </a:lnTo>
                  <a:lnTo>
                    <a:pt x="134127" y="421958"/>
                  </a:lnTo>
                  <a:lnTo>
                    <a:pt x="175350" y="434755"/>
                  </a:lnTo>
                  <a:lnTo>
                    <a:pt x="219608" y="439216"/>
                  </a:lnTo>
                  <a:lnTo>
                    <a:pt x="263866" y="434755"/>
                  </a:lnTo>
                  <a:lnTo>
                    <a:pt x="305089" y="421958"/>
                  </a:lnTo>
                  <a:lnTo>
                    <a:pt x="342392" y="401710"/>
                  </a:lnTo>
                  <a:lnTo>
                    <a:pt x="374894" y="374894"/>
                  </a:lnTo>
                  <a:lnTo>
                    <a:pt x="401710" y="342392"/>
                  </a:lnTo>
                  <a:lnTo>
                    <a:pt x="421958" y="305089"/>
                  </a:lnTo>
                  <a:lnTo>
                    <a:pt x="434755" y="263866"/>
                  </a:lnTo>
                  <a:lnTo>
                    <a:pt x="439216" y="219608"/>
                  </a:lnTo>
                  <a:lnTo>
                    <a:pt x="434727" y="175364"/>
                  </a:lnTo>
                  <a:lnTo>
                    <a:pt x="421915" y="134156"/>
                  </a:lnTo>
                  <a:lnTo>
                    <a:pt x="401661" y="96864"/>
                  </a:lnTo>
                  <a:lnTo>
                    <a:pt x="374846" y="64369"/>
                  </a:lnTo>
                  <a:lnTo>
                    <a:pt x="342352" y="37555"/>
                  </a:lnTo>
                  <a:lnTo>
                    <a:pt x="305060" y="17300"/>
                  </a:lnTo>
                  <a:lnTo>
                    <a:pt x="263852" y="4488"/>
                  </a:lnTo>
                  <a:lnTo>
                    <a:pt x="219608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9908829" y="5129168"/>
              <a:ext cx="129628" cy="15082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3" name="object 43"/>
          <p:cNvGrpSpPr/>
          <p:nvPr/>
        </p:nvGrpSpPr>
        <p:grpSpPr>
          <a:xfrm>
            <a:off x="10423389" y="7691602"/>
            <a:ext cx="52705" cy="523875"/>
            <a:chOff x="10423389" y="7691602"/>
            <a:chExt cx="52705" cy="523875"/>
          </a:xfrm>
        </p:grpSpPr>
        <p:sp>
          <p:nvSpPr>
            <p:cNvPr id="44" name="object 44"/>
            <p:cNvSpPr/>
            <p:nvPr/>
          </p:nvSpPr>
          <p:spPr>
            <a:xfrm>
              <a:off x="10427855" y="769160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67" y="0"/>
                  </a:moveTo>
                  <a:lnTo>
                    <a:pt x="0" y="0"/>
                  </a:lnTo>
                  <a:lnTo>
                    <a:pt x="0" y="77406"/>
                  </a:lnTo>
                  <a:lnTo>
                    <a:pt x="43167" y="77406"/>
                  </a:lnTo>
                  <a:lnTo>
                    <a:pt x="43167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0427855" y="7803248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67" y="0"/>
                  </a:moveTo>
                  <a:lnTo>
                    <a:pt x="0" y="0"/>
                  </a:lnTo>
                  <a:lnTo>
                    <a:pt x="0" y="77406"/>
                  </a:lnTo>
                  <a:lnTo>
                    <a:pt x="43167" y="77406"/>
                  </a:lnTo>
                  <a:lnTo>
                    <a:pt x="43167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0427855" y="8026361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67" y="0"/>
                  </a:moveTo>
                  <a:lnTo>
                    <a:pt x="0" y="0"/>
                  </a:lnTo>
                  <a:lnTo>
                    <a:pt x="0" y="77406"/>
                  </a:lnTo>
                  <a:lnTo>
                    <a:pt x="43167" y="77406"/>
                  </a:lnTo>
                  <a:lnTo>
                    <a:pt x="43167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0427853" y="802636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67" y="0"/>
                  </a:lnTo>
                  <a:lnTo>
                    <a:pt x="43167" y="77406"/>
                  </a:lnTo>
                  <a:lnTo>
                    <a:pt x="0" y="77406"/>
                  </a:lnTo>
                  <a:lnTo>
                    <a:pt x="0" y="0"/>
                  </a:lnTo>
                  <a:close/>
                </a:path>
              </a:pathLst>
            </a:custGeom>
            <a:ln w="892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0427855" y="8138007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67" y="0"/>
                  </a:moveTo>
                  <a:lnTo>
                    <a:pt x="0" y="0"/>
                  </a:lnTo>
                  <a:lnTo>
                    <a:pt x="0" y="77406"/>
                  </a:lnTo>
                  <a:lnTo>
                    <a:pt x="43167" y="77406"/>
                  </a:lnTo>
                  <a:lnTo>
                    <a:pt x="43167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0427855" y="7914716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67" y="0"/>
                  </a:moveTo>
                  <a:lnTo>
                    <a:pt x="0" y="0"/>
                  </a:lnTo>
                  <a:lnTo>
                    <a:pt x="0" y="77406"/>
                  </a:lnTo>
                  <a:lnTo>
                    <a:pt x="43167" y="77406"/>
                  </a:lnTo>
                  <a:lnTo>
                    <a:pt x="43167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0427853" y="791472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67" y="0"/>
                  </a:lnTo>
                  <a:lnTo>
                    <a:pt x="43167" y="77406"/>
                  </a:lnTo>
                  <a:lnTo>
                    <a:pt x="0" y="77406"/>
                  </a:lnTo>
                  <a:lnTo>
                    <a:pt x="0" y="0"/>
                  </a:lnTo>
                  <a:close/>
                </a:path>
              </a:pathLst>
            </a:custGeom>
            <a:ln w="892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1" name="object 51"/>
          <p:cNvGrpSpPr/>
          <p:nvPr/>
        </p:nvGrpSpPr>
        <p:grpSpPr>
          <a:xfrm>
            <a:off x="10651055" y="7687136"/>
            <a:ext cx="52705" cy="528320"/>
            <a:chOff x="10651055" y="7687136"/>
            <a:chExt cx="52705" cy="528320"/>
          </a:xfrm>
        </p:grpSpPr>
        <p:sp>
          <p:nvSpPr>
            <p:cNvPr id="52" name="object 52"/>
            <p:cNvSpPr/>
            <p:nvPr/>
          </p:nvSpPr>
          <p:spPr>
            <a:xfrm>
              <a:off x="10655515" y="769160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67" y="0"/>
                  </a:moveTo>
                  <a:lnTo>
                    <a:pt x="0" y="0"/>
                  </a:lnTo>
                  <a:lnTo>
                    <a:pt x="0" y="77406"/>
                  </a:lnTo>
                  <a:lnTo>
                    <a:pt x="43167" y="77406"/>
                  </a:lnTo>
                  <a:lnTo>
                    <a:pt x="43167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0655519" y="769160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67" y="0"/>
                  </a:lnTo>
                  <a:lnTo>
                    <a:pt x="43167" y="77406"/>
                  </a:lnTo>
                  <a:lnTo>
                    <a:pt x="0" y="77406"/>
                  </a:lnTo>
                  <a:lnTo>
                    <a:pt x="0" y="0"/>
                  </a:lnTo>
                  <a:close/>
                </a:path>
              </a:pathLst>
            </a:custGeom>
            <a:ln w="892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0655515" y="7803248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67" y="0"/>
                  </a:moveTo>
                  <a:lnTo>
                    <a:pt x="0" y="0"/>
                  </a:lnTo>
                  <a:lnTo>
                    <a:pt x="0" y="77406"/>
                  </a:lnTo>
                  <a:lnTo>
                    <a:pt x="43167" y="77406"/>
                  </a:lnTo>
                  <a:lnTo>
                    <a:pt x="43167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0655515" y="802636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67" y="0"/>
                  </a:moveTo>
                  <a:lnTo>
                    <a:pt x="0" y="0"/>
                  </a:lnTo>
                  <a:lnTo>
                    <a:pt x="0" y="77406"/>
                  </a:lnTo>
                  <a:lnTo>
                    <a:pt x="43167" y="77406"/>
                  </a:lnTo>
                  <a:lnTo>
                    <a:pt x="43167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0655519" y="802636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67" y="0"/>
                  </a:lnTo>
                  <a:lnTo>
                    <a:pt x="43167" y="77406"/>
                  </a:lnTo>
                  <a:lnTo>
                    <a:pt x="0" y="77406"/>
                  </a:lnTo>
                  <a:lnTo>
                    <a:pt x="0" y="0"/>
                  </a:lnTo>
                  <a:close/>
                </a:path>
              </a:pathLst>
            </a:custGeom>
            <a:ln w="892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0655516" y="7914716"/>
              <a:ext cx="43180" cy="300990"/>
            </a:xfrm>
            <a:custGeom>
              <a:avLst/>
              <a:gdLst/>
              <a:ahLst/>
              <a:cxnLst/>
              <a:rect l="l" t="t" r="r" b="b"/>
              <a:pathLst>
                <a:path w="43179" h="300990">
                  <a:moveTo>
                    <a:pt x="43167" y="223291"/>
                  </a:moveTo>
                  <a:lnTo>
                    <a:pt x="0" y="223291"/>
                  </a:lnTo>
                  <a:lnTo>
                    <a:pt x="0" y="300710"/>
                  </a:lnTo>
                  <a:lnTo>
                    <a:pt x="43167" y="300710"/>
                  </a:lnTo>
                  <a:lnTo>
                    <a:pt x="43167" y="223291"/>
                  </a:lnTo>
                  <a:close/>
                </a:path>
                <a:path w="43179" h="300990">
                  <a:moveTo>
                    <a:pt x="43167" y="0"/>
                  </a:moveTo>
                  <a:lnTo>
                    <a:pt x="0" y="0"/>
                  </a:lnTo>
                  <a:lnTo>
                    <a:pt x="0" y="77419"/>
                  </a:lnTo>
                  <a:lnTo>
                    <a:pt x="43167" y="77419"/>
                  </a:lnTo>
                  <a:lnTo>
                    <a:pt x="43167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8" name="object 58"/>
          <p:cNvGrpSpPr/>
          <p:nvPr/>
        </p:nvGrpSpPr>
        <p:grpSpPr>
          <a:xfrm>
            <a:off x="10878722" y="7691602"/>
            <a:ext cx="52705" cy="523875"/>
            <a:chOff x="10878722" y="7691602"/>
            <a:chExt cx="52705" cy="523875"/>
          </a:xfrm>
        </p:grpSpPr>
        <p:sp>
          <p:nvSpPr>
            <p:cNvPr id="59" name="object 59"/>
            <p:cNvSpPr/>
            <p:nvPr/>
          </p:nvSpPr>
          <p:spPr>
            <a:xfrm>
              <a:off x="10883189" y="7691602"/>
              <a:ext cx="43180" cy="189230"/>
            </a:xfrm>
            <a:custGeom>
              <a:avLst/>
              <a:gdLst/>
              <a:ahLst/>
              <a:cxnLst/>
              <a:rect l="l" t="t" r="r" b="b"/>
              <a:pathLst>
                <a:path w="43179" h="189229">
                  <a:moveTo>
                    <a:pt x="43167" y="111645"/>
                  </a:moveTo>
                  <a:lnTo>
                    <a:pt x="0" y="111645"/>
                  </a:lnTo>
                  <a:lnTo>
                    <a:pt x="0" y="189052"/>
                  </a:lnTo>
                  <a:lnTo>
                    <a:pt x="43167" y="189052"/>
                  </a:lnTo>
                  <a:lnTo>
                    <a:pt x="43167" y="111645"/>
                  </a:lnTo>
                  <a:close/>
                </a:path>
                <a:path w="43179" h="189229">
                  <a:moveTo>
                    <a:pt x="43167" y="0"/>
                  </a:moveTo>
                  <a:lnTo>
                    <a:pt x="0" y="0"/>
                  </a:lnTo>
                  <a:lnTo>
                    <a:pt x="0" y="77406"/>
                  </a:lnTo>
                  <a:lnTo>
                    <a:pt x="43167" y="77406"/>
                  </a:lnTo>
                  <a:lnTo>
                    <a:pt x="43167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0883188" y="8026361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67" y="0"/>
                  </a:moveTo>
                  <a:lnTo>
                    <a:pt x="0" y="0"/>
                  </a:lnTo>
                  <a:lnTo>
                    <a:pt x="0" y="77406"/>
                  </a:lnTo>
                  <a:lnTo>
                    <a:pt x="43167" y="77406"/>
                  </a:lnTo>
                  <a:lnTo>
                    <a:pt x="43167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0883186" y="802636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67" y="0"/>
                  </a:lnTo>
                  <a:lnTo>
                    <a:pt x="43167" y="77406"/>
                  </a:lnTo>
                  <a:lnTo>
                    <a:pt x="0" y="77406"/>
                  </a:lnTo>
                  <a:lnTo>
                    <a:pt x="0" y="0"/>
                  </a:lnTo>
                  <a:close/>
                </a:path>
              </a:pathLst>
            </a:custGeom>
            <a:ln w="892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0883189" y="7914715"/>
              <a:ext cx="43180" cy="300990"/>
            </a:xfrm>
            <a:custGeom>
              <a:avLst/>
              <a:gdLst/>
              <a:ahLst/>
              <a:cxnLst/>
              <a:rect l="l" t="t" r="r" b="b"/>
              <a:pathLst>
                <a:path w="43179" h="300990">
                  <a:moveTo>
                    <a:pt x="43167" y="223291"/>
                  </a:moveTo>
                  <a:lnTo>
                    <a:pt x="0" y="223291"/>
                  </a:lnTo>
                  <a:lnTo>
                    <a:pt x="0" y="300710"/>
                  </a:lnTo>
                  <a:lnTo>
                    <a:pt x="43167" y="300710"/>
                  </a:lnTo>
                  <a:lnTo>
                    <a:pt x="43167" y="223291"/>
                  </a:lnTo>
                  <a:close/>
                </a:path>
                <a:path w="43179" h="300990">
                  <a:moveTo>
                    <a:pt x="43167" y="0"/>
                  </a:moveTo>
                  <a:lnTo>
                    <a:pt x="0" y="0"/>
                  </a:lnTo>
                  <a:lnTo>
                    <a:pt x="0" y="77419"/>
                  </a:lnTo>
                  <a:lnTo>
                    <a:pt x="43167" y="77419"/>
                  </a:lnTo>
                  <a:lnTo>
                    <a:pt x="43167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3" name="object 63"/>
          <p:cNvGrpSpPr/>
          <p:nvPr/>
        </p:nvGrpSpPr>
        <p:grpSpPr>
          <a:xfrm>
            <a:off x="10537303" y="7691602"/>
            <a:ext cx="52705" cy="523875"/>
            <a:chOff x="10537303" y="7691602"/>
            <a:chExt cx="52705" cy="523875"/>
          </a:xfrm>
        </p:grpSpPr>
        <p:sp>
          <p:nvSpPr>
            <p:cNvPr id="64" name="object 64"/>
            <p:cNvSpPr/>
            <p:nvPr/>
          </p:nvSpPr>
          <p:spPr>
            <a:xfrm>
              <a:off x="10541762" y="7691602"/>
              <a:ext cx="43180" cy="523875"/>
            </a:xfrm>
            <a:custGeom>
              <a:avLst/>
              <a:gdLst/>
              <a:ahLst/>
              <a:cxnLst/>
              <a:rect l="l" t="t" r="r" b="b"/>
              <a:pathLst>
                <a:path w="43179" h="523875">
                  <a:moveTo>
                    <a:pt x="43167" y="446405"/>
                  </a:moveTo>
                  <a:lnTo>
                    <a:pt x="0" y="446405"/>
                  </a:lnTo>
                  <a:lnTo>
                    <a:pt x="0" y="523824"/>
                  </a:lnTo>
                  <a:lnTo>
                    <a:pt x="43167" y="523824"/>
                  </a:lnTo>
                  <a:lnTo>
                    <a:pt x="43167" y="446405"/>
                  </a:lnTo>
                  <a:close/>
                </a:path>
                <a:path w="43179" h="523875">
                  <a:moveTo>
                    <a:pt x="43167" y="0"/>
                  </a:moveTo>
                  <a:lnTo>
                    <a:pt x="0" y="0"/>
                  </a:lnTo>
                  <a:lnTo>
                    <a:pt x="0" y="77406"/>
                  </a:lnTo>
                  <a:lnTo>
                    <a:pt x="43167" y="77406"/>
                  </a:lnTo>
                  <a:lnTo>
                    <a:pt x="43167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0541762" y="7803248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67" y="0"/>
                  </a:moveTo>
                  <a:lnTo>
                    <a:pt x="0" y="0"/>
                  </a:lnTo>
                  <a:lnTo>
                    <a:pt x="0" y="77406"/>
                  </a:lnTo>
                  <a:lnTo>
                    <a:pt x="43167" y="77406"/>
                  </a:lnTo>
                  <a:lnTo>
                    <a:pt x="43167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0541767" y="7803241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67" y="0"/>
                  </a:lnTo>
                  <a:lnTo>
                    <a:pt x="43167" y="77406"/>
                  </a:lnTo>
                  <a:lnTo>
                    <a:pt x="0" y="77406"/>
                  </a:lnTo>
                  <a:lnTo>
                    <a:pt x="0" y="0"/>
                  </a:lnTo>
                  <a:close/>
                </a:path>
              </a:pathLst>
            </a:custGeom>
            <a:ln w="892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0541762" y="7914716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67" y="0"/>
                  </a:moveTo>
                  <a:lnTo>
                    <a:pt x="0" y="0"/>
                  </a:lnTo>
                  <a:lnTo>
                    <a:pt x="0" y="77406"/>
                  </a:lnTo>
                  <a:lnTo>
                    <a:pt x="43167" y="77406"/>
                  </a:lnTo>
                  <a:lnTo>
                    <a:pt x="43167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0541762" y="8026361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67" y="0"/>
                  </a:moveTo>
                  <a:lnTo>
                    <a:pt x="0" y="0"/>
                  </a:lnTo>
                  <a:lnTo>
                    <a:pt x="0" y="77406"/>
                  </a:lnTo>
                  <a:lnTo>
                    <a:pt x="43167" y="77406"/>
                  </a:lnTo>
                  <a:lnTo>
                    <a:pt x="43167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0541767" y="802636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67" y="0"/>
                  </a:lnTo>
                  <a:lnTo>
                    <a:pt x="43167" y="77406"/>
                  </a:lnTo>
                  <a:lnTo>
                    <a:pt x="0" y="77406"/>
                  </a:lnTo>
                  <a:lnTo>
                    <a:pt x="0" y="0"/>
                  </a:lnTo>
                  <a:close/>
                </a:path>
              </a:pathLst>
            </a:custGeom>
            <a:ln w="892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0" name="object 70"/>
          <p:cNvGrpSpPr/>
          <p:nvPr/>
        </p:nvGrpSpPr>
        <p:grpSpPr>
          <a:xfrm>
            <a:off x="10764969" y="7687136"/>
            <a:ext cx="52705" cy="532765"/>
            <a:chOff x="10764969" y="7687136"/>
            <a:chExt cx="52705" cy="532765"/>
          </a:xfrm>
        </p:grpSpPr>
        <p:sp>
          <p:nvSpPr>
            <p:cNvPr id="71" name="object 71"/>
            <p:cNvSpPr/>
            <p:nvPr/>
          </p:nvSpPr>
          <p:spPr>
            <a:xfrm>
              <a:off x="10769434" y="769160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67" y="0"/>
                  </a:moveTo>
                  <a:lnTo>
                    <a:pt x="0" y="0"/>
                  </a:lnTo>
                  <a:lnTo>
                    <a:pt x="0" y="77406"/>
                  </a:lnTo>
                  <a:lnTo>
                    <a:pt x="43167" y="77406"/>
                  </a:lnTo>
                  <a:lnTo>
                    <a:pt x="43167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0769433" y="769160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67" y="0"/>
                  </a:lnTo>
                  <a:lnTo>
                    <a:pt x="43167" y="77406"/>
                  </a:lnTo>
                  <a:lnTo>
                    <a:pt x="0" y="77406"/>
                  </a:lnTo>
                  <a:lnTo>
                    <a:pt x="0" y="0"/>
                  </a:lnTo>
                  <a:close/>
                </a:path>
              </a:pathLst>
            </a:custGeom>
            <a:ln w="892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0769422" y="7803248"/>
              <a:ext cx="43180" cy="189230"/>
            </a:xfrm>
            <a:custGeom>
              <a:avLst/>
              <a:gdLst/>
              <a:ahLst/>
              <a:cxnLst/>
              <a:rect l="l" t="t" r="r" b="b"/>
              <a:pathLst>
                <a:path w="43179" h="189229">
                  <a:moveTo>
                    <a:pt x="43002" y="0"/>
                  </a:moveTo>
                  <a:lnTo>
                    <a:pt x="0" y="0"/>
                  </a:lnTo>
                  <a:lnTo>
                    <a:pt x="0" y="77406"/>
                  </a:lnTo>
                  <a:lnTo>
                    <a:pt x="43002" y="77406"/>
                  </a:lnTo>
                  <a:lnTo>
                    <a:pt x="43002" y="0"/>
                  </a:lnTo>
                  <a:close/>
                </a:path>
                <a:path w="43179" h="189229">
                  <a:moveTo>
                    <a:pt x="43180" y="111467"/>
                  </a:moveTo>
                  <a:lnTo>
                    <a:pt x="12" y="111467"/>
                  </a:lnTo>
                  <a:lnTo>
                    <a:pt x="12" y="188887"/>
                  </a:lnTo>
                  <a:lnTo>
                    <a:pt x="43180" y="188887"/>
                  </a:lnTo>
                  <a:lnTo>
                    <a:pt x="43180" y="111467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0769433" y="791472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67" y="0"/>
                  </a:lnTo>
                  <a:lnTo>
                    <a:pt x="43167" y="77406"/>
                  </a:lnTo>
                  <a:lnTo>
                    <a:pt x="0" y="77406"/>
                  </a:lnTo>
                  <a:lnTo>
                    <a:pt x="0" y="0"/>
                  </a:lnTo>
                  <a:close/>
                </a:path>
              </a:pathLst>
            </a:custGeom>
            <a:ln w="892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0769434" y="802636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67" y="0"/>
                  </a:moveTo>
                  <a:lnTo>
                    <a:pt x="0" y="0"/>
                  </a:lnTo>
                  <a:lnTo>
                    <a:pt x="0" y="77406"/>
                  </a:lnTo>
                  <a:lnTo>
                    <a:pt x="43167" y="77406"/>
                  </a:lnTo>
                  <a:lnTo>
                    <a:pt x="43167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0769433" y="802636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67" y="0"/>
                  </a:lnTo>
                  <a:lnTo>
                    <a:pt x="43167" y="77406"/>
                  </a:lnTo>
                  <a:lnTo>
                    <a:pt x="0" y="77406"/>
                  </a:lnTo>
                  <a:lnTo>
                    <a:pt x="0" y="0"/>
                  </a:lnTo>
                  <a:close/>
                </a:path>
              </a:pathLst>
            </a:custGeom>
            <a:ln w="892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10769434" y="8138007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67" y="0"/>
                  </a:moveTo>
                  <a:lnTo>
                    <a:pt x="0" y="0"/>
                  </a:lnTo>
                  <a:lnTo>
                    <a:pt x="0" y="77406"/>
                  </a:lnTo>
                  <a:lnTo>
                    <a:pt x="43167" y="77406"/>
                  </a:lnTo>
                  <a:lnTo>
                    <a:pt x="43167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0769433" y="8138007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67" y="0"/>
                  </a:lnTo>
                  <a:lnTo>
                    <a:pt x="43167" y="77406"/>
                  </a:lnTo>
                  <a:lnTo>
                    <a:pt x="0" y="77406"/>
                  </a:lnTo>
                  <a:lnTo>
                    <a:pt x="0" y="0"/>
                  </a:lnTo>
                  <a:close/>
                </a:path>
              </a:pathLst>
            </a:custGeom>
            <a:ln w="892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9" name="object 79"/>
          <p:cNvGrpSpPr/>
          <p:nvPr/>
        </p:nvGrpSpPr>
        <p:grpSpPr>
          <a:xfrm>
            <a:off x="10361610" y="3988850"/>
            <a:ext cx="610235" cy="610235"/>
            <a:chOff x="10361610" y="3988850"/>
            <a:chExt cx="610235" cy="610235"/>
          </a:xfrm>
        </p:grpSpPr>
        <p:sp>
          <p:nvSpPr>
            <p:cNvPr id="80" name="object 80"/>
            <p:cNvSpPr/>
            <p:nvPr/>
          </p:nvSpPr>
          <p:spPr>
            <a:xfrm>
              <a:off x="10361610" y="3988850"/>
              <a:ext cx="610235" cy="610235"/>
            </a:xfrm>
            <a:custGeom>
              <a:avLst/>
              <a:gdLst/>
              <a:ahLst/>
              <a:cxnLst/>
              <a:rect l="l" t="t" r="r" b="b"/>
              <a:pathLst>
                <a:path w="610234" h="610235">
                  <a:moveTo>
                    <a:pt x="305053" y="0"/>
                  </a:moveTo>
                  <a:lnTo>
                    <a:pt x="255572" y="3992"/>
                  </a:lnTo>
                  <a:lnTo>
                    <a:pt x="208632" y="15551"/>
                  </a:lnTo>
                  <a:lnTo>
                    <a:pt x="164863" y="34049"/>
                  </a:lnTo>
                  <a:lnTo>
                    <a:pt x="124892" y="58857"/>
                  </a:lnTo>
                  <a:lnTo>
                    <a:pt x="89347" y="89347"/>
                  </a:lnTo>
                  <a:lnTo>
                    <a:pt x="58857" y="124892"/>
                  </a:lnTo>
                  <a:lnTo>
                    <a:pt x="34049" y="164863"/>
                  </a:lnTo>
                  <a:lnTo>
                    <a:pt x="15551" y="208632"/>
                  </a:lnTo>
                  <a:lnTo>
                    <a:pt x="3992" y="255572"/>
                  </a:lnTo>
                  <a:lnTo>
                    <a:pt x="0" y="305054"/>
                  </a:lnTo>
                  <a:lnTo>
                    <a:pt x="3992" y="354535"/>
                  </a:lnTo>
                  <a:lnTo>
                    <a:pt x="15551" y="401475"/>
                  </a:lnTo>
                  <a:lnTo>
                    <a:pt x="34049" y="445244"/>
                  </a:lnTo>
                  <a:lnTo>
                    <a:pt x="58857" y="485215"/>
                  </a:lnTo>
                  <a:lnTo>
                    <a:pt x="89347" y="520760"/>
                  </a:lnTo>
                  <a:lnTo>
                    <a:pt x="124892" y="551250"/>
                  </a:lnTo>
                  <a:lnTo>
                    <a:pt x="164863" y="576058"/>
                  </a:lnTo>
                  <a:lnTo>
                    <a:pt x="208632" y="594556"/>
                  </a:lnTo>
                  <a:lnTo>
                    <a:pt x="255572" y="606115"/>
                  </a:lnTo>
                  <a:lnTo>
                    <a:pt x="305053" y="610108"/>
                  </a:lnTo>
                  <a:lnTo>
                    <a:pt x="354535" y="606115"/>
                  </a:lnTo>
                  <a:lnTo>
                    <a:pt x="401475" y="594556"/>
                  </a:lnTo>
                  <a:lnTo>
                    <a:pt x="445244" y="576058"/>
                  </a:lnTo>
                  <a:lnTo>
                    <a:pt x="485215" y="551250"/>
                  </a:lnTo>
                  <a:lnTo>
                    <a:pt x="520760" y="520760"/>
                  </a:lnTo>
                  <a:lnTo>
                    <a:pt x="551250" y="485215"/>
                  </a:lnTo>
                  <a:lnTo>
                    <a:pt x="576058" y="445244"/>
                  </a:lnTo>
                  <a:lnTo>
                    <a:pt x="594556" y="401475"/>
                  </a:lnTo>
                  <a:lnTo>
                    <a:pt x="606115" y="354535"/>
                  </a:lnTo>
                  <a:lnTo>
                    <a:pt x="610107" y="305054"/>
                  </a:lnTo>
                  <a:lnTo>
                    <a:pt x="606115" y="255572"/>
                  </a:lnTo>
                  <a:lnTo>
                    <a:pt x="594556" y="208632"/>
                  </a:lnTo>
                  <a:lnTo>
                    <a:pt x="576058" y="164863"/>
                  </a:lnTo>
                  <a:lnTo>
                    <a:pt x="551250" y="124892"/>
                  </a:lnTo>
                  <a:lnTo>
                    <a:pt x="520760" y="89347"/>
                  </a:lnTo>
                  <a:lnTo>
                    <a:pt x="485215" y="58857"/>
                  </a:lnTo>
                  <a:lnTo>
                    <a:pt x="445244" y="34049"/>
                  </a:lnTo>
                  <a:lnTo>
                    <a:pt x="401475" y="15551"/>
                  </a:lnTo>
                  <a:lnTo>
                    <a:pt x="354535" y="3992"/>
                  </a:lnTo>
                  <a:lnTo>
                    <a:pt x="305053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10569569" y="4184020"/>
              <a:ext cx="179793" cy="21070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2" name="object 82"/>
          <p:cNvGrpSpPr/>
          <p:nvPr/>
        </p:nvGrpSpPr>
        <p:grpSpPr>
          <a:xfrm>
            <a:off x="9526671" y="3988850"/>
            <a:ext cx="610235" cy="610235"/>
            <a:chOff x="9526671" y="3988850"/>
            <a:chExt cx="610235" cy="610235"/>
          </a:xfrm>
        </p:grpSpPr>
        <p:sp>
          <p:nvSpPr>
            <p:cNvPr id="83" name="object 83"/>
            <p:cNvSpPr/>
            <p:nvPr/>
          </p:nvSpPr>
          <p:spPr>
            <a:xfrm>
              <a:off x="9526671" y="3988850"/>
              <a:ext cx="610235" cy="610235"/>
            </a:xfrm>
            <a:custGeom>
              <a:avLst/>
              <a:gdLst/>
              <a:ahLst/>
              <a:cxnLst/>
              <a:rect l="l" t="t" r="r" b="b"/>
              <a:pathLst>
                <a:path w="610234" h="610235">
                  <a:moveTo>
                    <a:pt x="305053" y="0"/>
                  </a:moveTo>
                  <a:lnTo>
                    <a:pt x="255572" y="3992"/>
                  </a:lnTo>
                  <a:lnTo>
                    <a:pt x="208632" y="15551"/>
                  </a:lnTo>
                  <a:lnTo>
                    <a:pt x="164863" y="34049"/>
                  </a:lnTo>
                  <a:lnTo>
                    <a:pt x="124892" y="58857"/>
                  </a:lnTo>
                  <a:lnTo>
                    <a:pt x="89347" y="89347"/>
                  </a:lnTo>
                  <a:lnTo>
                    <a:pt x="58857" y="124892"/>
                  </a:lnTo>
                  <a:lnTo>
                    <a:pt x="34049" y="164863"/>
                  </a:lnTo>
                  <a:lnTo>
                    <a:pt x="15551" y="208632"/>
                  </a:lnTo>
                  <a:lnTo>
                    <a:pt x="3992" y="255572"/>
                  </a:lnTo>
                  <a:lnTo>
                    <a:pt x="0" y="305054"/>
                  </a:lnTo>
                  <a:lnTo>
                    <a:pt x="3992" y="354535"/>
                  </a:lnTo>
                  <a:lnTo>
                    <a:pt x="15551" y="401475"/>
                  </a:lnTo>
                  <a:lnTo>
                    <a:pt x="34049" y="445244"/>
                  </a:lnTo>
                  <a:lnTo>
                    <a:pt x="58857" y="485215"/>
                  </a:lnTo>
                  <a:lnTo>
                    <a:pt x="89347" y="520760"/>
                  </a:lnTo>
                  <a:lnTo>
                    <a:pt x="124892" y="551250"/>
                  </a:lnTo>
                  <a:lnTo>
                    <a:pt x="164863" y="576058"/>
                  </a:lnTo>
                  <a:lnTo>
                    <a:pt x="208632" y="594556"/>
                  </a:lnTo>
                  <a:lnTo>
                    <a:pt x="255572" y="606115"/>
                  </a:lnTo>
                  <a:lnTo>
                    <a:pt x="305053" y="610108"/>
                  </a:lnTo>
                  <a:lnTo>
                    <a:pt x="354535" y="606115"/>
                  </a:lnTo>
                  <a:lnTo>
                    <a:pt x="401475" y="594556"/>
                  </a:lnTo>
                  <a:lnTo>
                    <a:pt x="445244" y="576058"/>
                  </a:lnTo>
                  <a:lnTo>
                    <a:pt x="485215" y="551250"/>
                  </a:lnTo>
                  <a:lnTo>
                    <a:pt x="520760" y="520760"/>
                  </a:lnTo>
                  <a:lnTo>
                    <a:pt x="551250" y="485215"/>
                  </a:lnTo>
                  <a:lnTo>
                    <a:pt x="576058" y="445244"/>
                  </a:lnTo>
                  <a:lnTo>
                    <a:pt x="594556" y="401475"/>
                  </a:lnTo>
                  <a:lnTo>
                    <a:pt x="606115" y="354535"/>
                  </a:lnTo>
                  <a:lnTo>
                    <a:pt x="610107" y="305054"/>
                  </a:lnTo>
                  <a:lnTo>
                    <a:pt x="606115" y="255572"/>
                  </a:lnTo>
                  <a:lnTo>
                    <a:pt x="594556" y="208632"/>
                  </a:lnTo>
                  <a:lnTo>
                    <a:pt x="576058" y="164863"/>
                  </a:lnTo>
                  <a:lnTo>
                    <a:pt x="551250" y="124892"/>
                  </a:lnTo>
                  <a:lnTo>
                    <a:pt x="520760" y="89347"/>
                  </a:lnTo>
                  <a:lnTo>
                    <a:pt x="485215" y="58857"/>
                  </a:lnTo>
                  <a:lnTo>
                    <a:pt x="445244" y="34049"/>
                  </a:lnTo>
                  <a:lnTo>
                    <a:pt x="401475" y="15551"/>
                  </a:lnTo>
                  <a:lnTo>
                    <a:pt x="354535" y="3992"/>
                  </a:lnTo>
                  <a:lnTo>
                    <a:pt x="305053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9724107" y="4184021"/>
              <a:ext cx="200672" cy="210058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5" name="object 85"/>
          <p:cNvGrpSpPr/>
          <p:nvPr/>
        </p:nvGrpSpPr>
        <p:grpSpPr>
          <a:xfrm>
            <a:off x="9534019" y="7647623"/>
            <a:ext cx="612140" cy="612140"/>
            <a:chOff x="9534019" y="7647623"/>
            <a:chExt cx="612140" cy="612140"/>
          </a:xfrm>
        </p:grpSpPr>
        <p:sp>
          <p:nvSpPr>
            <p:cNvPr id="86" name="object 86"/>
            <p:cNvSpPr/>
            <p:nvPr/>
          </p:nvSpPr>
          <p:spPr>
            <a:xfrm>
              <a:off x="9534019" y="7647623"/>
              <a:ext cx="612140" cy="612140"/>
            </a:xfrm>
            <a:custGeom>
              <a:avLst/>
              <a:gdLst/>
              <a:ahLst/>
              <a:cxnLst/>
              <a:rect l="l" t="t" r="r" b="b"/>
              <a:pathLst>
                <a:path w="612140" h="612140">
                  <a:moveTo>
                    <a:pt x="305879" y="0"/>
                  </a:moveTo>
                  <a:lnTo>
                    <a:pt x="256263" y="4003"/>
                  </a:lnTo>
                  <a:lnTo>
                    <a:pt x="209196" y="15593"/>
                  </a:lnTo>
                  <a:lnTo>
                    <a:pt x="165309" y="34141"/>
                  </a:lnTo>
                  <a:lnTo>
                    <a:pt x="125229" y="59016"/>
                  </a:lnTo>
                  <a:lnTo>
                    <a:pt x="89588" y="89588"/>
                  </a:lnTo>
                  <a:lnTo>
                    <a:pt x="59016" y="125229"/>
                  </a:lnTo>
                  <a:lnTo>
                    <a:pt x="34141" y="165309"/>
                  </a:lnTo>
                  <a:lnTo>
                    <a:pt x="15593" y="209196"/>
                  </a:lnTo>
                  <a:lnTo>
                    <a:pt x="4003" y="256263"/>
                  </a:lnTo>
                  <a:lnTo>
                    <a:pt x="0" y="305879"/>
                  </a:lnTo>
                  <a:lnTo>
                    <a:pt x="4003" y="355495"/>
                  </a:lnTo>
                  <a:lnTo>
                    <a:pt x="15593" y="402562"/>
                  </a:lnTo>
                  <a:lnTo>
                    <a:pt x="34141" y="446449"/>
                  </a:lnTo>
                  <a:lnTo>
                    <a:pt x="59016" y="486529"/>
                  </a:lnTo>
                  <a:lnTo>
                    <a:pt x="89588" y="522170"/>
                  </a:lnTo>
                  <a:lnTo>
                    <a:pt x="125229" y="552742"/>
                  </a:lnTo>
                  <a:lnTo>
                    <a:pt x="165309" y="577617"/>
                  </a:lnTo>
                  <a:lnTo>
                    <a:pt x="209196" y="596165"/>
                  </a:lnTo>
                  <a:lnTo>
                    <a:pt x="256263" y="607755"/>
                  </a:lnTo>
                  <a:lnTo>
                    <a:pt x="305879" y="611759"/>
                  </a:lnTo>
                  <a:lnTo>
                    <a:pt x="355495" y="607755"/>
                  </a:lnTo>
                  <a:lnTo>
                    <a:pt x="402562" y="596165"/>
                  </a:lnTo>
                  <a:lnTo>
                    <a:pt x="446449" y="577617"/>
                  </a:lnTo>
                  <a:lnTo>
                    <a:pt x="486529" y="552742"/>
                  </a:lnTo>
                  <a:lnTo>
                    <a:pt x="522170" y="522170"/>
                  </a:lnTo>
                  <a:lnTo>
                    <a:pt x="552742" y="486529"/>
                  </a:lnTo>
                  <a:lnTo>
                    <a:pt x="577617" y="446449"/>
                  </a:lnTo>
                  <a:lnTo>
                    <a:pt x="596165" y="402562"/>
                  </a:lnTo>
                  <a:lnTo>
                    <a:pt x="607755" y="355495"/>
                  </a:lnTo>
                  <a:lnTo>
                    <a:pt x="611759" y="305879"/>
                  </a:lnTo>
                  <a:lnTo>
                    <a:pt x="607755" y="256263"/>
                  </a:lnTo>
                  <a:lnTo>
                    <a:pt x="596165" y="209196"/>
                  </a:lnTo>
                  <a:lnTo>
                    <a:pt x="577617" y="165309"/>
                  </a:lnTo>
                  <a:lnTo>
                    <a:pt x="552742" y="125229"/>
                  </a:lnTo>
                  <a:lnTo>
                    <a:pt x="522170" y="89588"/>
                  </a:lnTo>
                  <a:lnTo>
                    <a:pt x="486529" y="59016"/>
                  </a:lnTo>
                  <a:lnTo>
                    <a:pt x="446449" y="34141"/>
                  </a:lnTo>
                  <a:lnTo>
                    <a:pt x="402562" y="15593"/>
                  </a:lnTo>
                  <a:lnTo>
                    <a:pt x="355495" y="4003"/>
                  </a:lnTo>
                  <a:lnTo>
                    <a:pt x="305879" y="0"/>
                  </a:lnTo>
                  <a:close/>
                </a:path>
              </a:pathLst>
            </a:custGeom>
            <a:solidFill>
              <a:srgbClr val="F9C6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9679635" y="7791957"/>
              <a:ext cx="321310" cy="323850"/>
            </a:xfrm>
            <a:custGeom>
              <a:avLst/>
              <a:gdLst/>
              <a:ahLst/>
              <a:cxnLst/>
              <a:rect l="l" t="t" r="r" b="b"/>
              <a:pathLst>
                <a:path w="321309" h="323850">
                  <a:moveTo>
                    <a:pt x="37515" y="171399"/>
                  </a:moveTo>
                  <a:lnTo>
                    <a:pt x="34925" y="166725"/>
                  </a:lnTo>
                  <a:lnTo>
                    <a:pt x="30441" y="165442"/>
                  </a:lnTo>
                  <a:lnTo>
                    <a:pt x="7073" y="165442"/>
                  </a:lnTo>
                  <a:lnTo>
                    <a:pt x="4267" y="166243"/>
                  </a:lnTo>
                  <a:lnTo>
                    <a:pt x="2082" y="168440"/>
                  </a:lnTo>
                  <a:lnTo>
                    <a:pt x="0" y="175717"/>
                  </a:lnTo>
                  <a:lnTo>
                    <a:pt x="2590" y="180390"/>
                  </a:lnTo>
                  <a:lnTo>
                    <a:pt x="7073" y="181673"/>
                  </a:lnTo>
                  <a:lnTo>
                    <a:pt x="30441" y="181673"/>
                  </a:lnTo>
                  <a:lnTo>
                    <a:pt x="33248" y="180873"/>
                  </a:lnTo>
                  <a:lnTo>
                    <a:pt x="35433" y="178676"/>
                  </a:lnTo>
                  <a:lnTo>
                    <a:pt x="37515" y="171399"/>
                  </a:lnTo>
                  <a:close/>
                </a:path>
                <a:path w="321309" h="323850">
                  <a:moveTo>
                    <a:pt x="74371" y="257733"/>
                  </a:moveTo>
                  <a:lnTo>
                    <a:pt x="69113" y="251002"/>
                  </a:lnTo>
                  <a:lnTo>
                    <a:pt x="63804" y="250355"/>
                  </a:lnTo>
                  <a:lnTo>
                    <a:pt x="60134" y="253225"/>
                  </a:lnTo>
                  <a:lnTo>
                    <a:pt x="42456" y="270954"/>
                  </a:lnTo>
                  <a:lnTo>
                    <a:pt x="42456" y="276237"/>
                  </a:lnTo>
                  <a:lnTo>
                    <a:pt x="45694" y="279514"/>
                  </a:lnTo>
                  <a:lnTo>
                    <a:pt x="47307" y="281076"/>
                  </a:lnTo>
                  <a:lnTo>
                    <a:pt x="49453" y="281952"/>
                  </a:lnTo>
                  <a:lnTo>
                    <a:pt x="51701" y="281952"/>
                  </a:lnTo>
                  <a:lnTo>
                    <a:pt x="53898" y="281952"/>
                  </a:lnTo>
                  <a:lnTo>
                    <a:pt x="55994" y="281076"/>
                  </a:lnTo>
                  <a:lnTo>
                    <a:pt x="71983" y="265074"/>
                  </a:lnTo>
                  <a:lnTo>
                    <a:pt x="74371" y="262026"/>
                  </a:lnTo>
                  <a:lnTo>
                    <a:pt x="74371" y="257733"/>
                  </a:lnTo>
                  <a:close/>
                </a:path>
                <a:path w="321309" h="323850">
                  <a:moveTo>
                    <a:pt x="75425" y="73202"/>
                  </a:moveTo>
                  <a:lnTo>
                    <a:pt x="75260" y="68072"/>
                  </a:lnTo>
                  <a:lnTo>
                    <a:pt x="71983" y="65011"/>
                  </a:lnTo>
                  <a:lnTo>
                    <a:pt x="57543" y="50406"/>
                  </a:lnTo>
                  <a:lnTo>
                    <a:pt x="54483" y="48006"/>
                  </a:lnTo>
                  <a:lnTo>
                    <a:pt x="50190" y="48006"/>
                  </a:lnTo>
                  <a:lnTo>
                    <a:pt x="43472" y="53276"/>
                  </a:lnTo>
                  <a:lnTo>
                    <a:pt x="42824" y="58572"/>
                  </a:lnTo>
                  <a:lnTo>
                    <a:pt x="45694" y="62242"/>
                  </a:lnTo>
                  <a:lnTo>
                    <a:pt x="60134" y="76847"/>
                  </a:lnTo>
                  <a:lnTo>
                    <a:pt x="61760" y="78384"/>
                  </a:lnTo>
                  <a:lnTo>
                    <a:pt x="63906" y="79260"/>
                  </a:lnTo>
                  <a:lnTo>
                    <a:pt x="66141" y="79286"/>
                  </a:lnTo>
                  <a:lnTo>
                    <a:pt x="68338" y="79286"/>
                  </a:lnTo>
                  <a:lnTo>
                    <a:pt x="70434" y="78409"/>
                  </a:lnTo>
                  <a:lnTo>
                    <a:pt x="71983" y="76847"/>
                  </a:lnTo>
                  <a:lnTo>
                    <a:pt x="75425" y="73202"/>
                  </a:lnTo>
                  <a:close/>
                </a:path>
                <a:path w="321309" h="323850">
                  <a:moveTo>
                    <a:pt x="168884" y="36296"/>
                  </a:moveTo>
                  <a:lnTo>
                    <a:pt x="168694" y="31737"/>
                  </a:lnTo>
                  <a:lnTo>
                    <a:pt x="168694" y="8369"/>
                  </a:lnTo>
                  <a:lnTo>
                    <a:pt x="168605" y="3632"/>
                  </a:lnTo>
                  <a:lnTo>
                    <a:pt x="164833" y="0"/>
                  </a:lnTo>
                  <a:lnTo>
                    <a:pt x="160261" y="88"/>
                  </a:lnTo>
                  <a:lnTo>
                    <a:pt x="155663" y="88"/>
                  </a:lnTo>
                  <a:lnTo>
                    <a:pt x="151917" y="3771"/>
                  </a:lnTo>
                  <a:lnTo>
                    <a:pt x="151828" y="8369"/>
                  </a:lnTo>
                  <a:lnTo>
                    <a:pt x="151828" y="32054"/>
                  </a:lnTo>
                  <a:lnTo>
                    <a:pt x="151917" y="36652"/>
                  </a:lnTo>
                  <a:lnTo>
                    <a:pt x="155663" y="40335"/>
                  </a:lnTo>
                  <a:lnTo>
                    <a:pt x="160261" y="40335"/>
                  </a:lnTo>
                  <a:lnTo>
                    <a:pt x="165328" y="40144"/>
                  </a:lnTo>
                  <a:lnTo>
                    <a:pt x="168884" y="36296"/>
                  </a:lnTo>
                  <a:close/>
                </a:path>
                <a:path w="321309" h="323850">
                  <a:moveTo>
                    <a:pt x="168973" y="319620"/>
                  </a:moveTo>
                  <a:lnTo>
                    <a:pt x="168694" y="315061"/>
                  </a:lnTo>
                  <a:lnTo>
                    <a:pt x="168694" y="291376"/>
                  </a:lnTo>
                  <a:lnTo>
                    <a:pt x="168605" y="286639"/>
                  </a:lnTo>
                  <a:lnTo>
                    <a:pt x="164833" y="283006"/>
                  </a:lnTo>
                  <a:lnTo>
                    <a:pt x="160261" y="283095"/>
                  </a:lnTo>
                  <a:lnTo>
                    <a:pt x="155663" y="283095"/>
                  </a:lnTo>
                  <a:lnTo>
                    <a:pt x="151917" y="286778"/>
                  </a:lnTo>
                  <a:lnTo>
                    <a:pt x="151828" y="291376"/>
                  </a:lnTo>
                  <a:lnTo>
                    <a:pt x="151828" y="315544"/>
                  </a:lnTo>
                  <a:lnTo>
                    <a:pt x="151917" y="320141"/>
                  </a:lnTo>
                  <a:lnTo>
                    <a:pt x="155663" y="323824"/>
                  </a:lnTo>
                  <a:lnTo>
                    <a:pt x="160261" y="323824"/>
                  </a:lnTo>
                  <a:lnTo>
                    <a:pt x="165493" y="323545"/>
                  </a:lnTo>
                  <a:lnTo>
                    <a:pt x="168973" y="319620"/>
                  </a:lnTo>
                  <a:close/>
                </a:path>
                <a:path w="321309" h="323850">
                  <a:moveTo>
                    <a:pt x="254381" y="161556"/>
                  </a:moveTo>
                  <a:lnTo>
                    <a:pt x="246976" y="124917"/>
                  </a:lnTo>
                  <a:lnTo>
                    <a:pt x="237667" y="111112"/>
                  </a:lnTo>
                  <a:lnTo>
                    <a:pt x="237667" y="161556"/>
                  </a:lnTo>
                  <a:lnTo>
                    <a:pt x="231584" y="191681"/>
                  </a:lnTo>
                  <a:lnTo>
                    <a:pt x="214985" y="216281"/>
                  </a:lnTo>
                  <a:lnTo>
                    <a:pt x="190385" y="232879"/>
                  </a:lnTo>
                  <a:lnTo>
                    <a:pt x="160261" y="238963"/>
                  </a:lnTo>
                  <a:lnTo>
                    <a:pt x="130124" y="232879"/>
                  </a:lnTo>
                  <a:lnTo>
                    <a:pt x="105524" y="216281"/>
                  </a:lnTo>
                  <a:lnTo>
                    <a:pt x="88938" y="191681"/>
                  </a:lnTo>
                  <a:lnTo>
                    <a:pt x="82854" y="161556"/>
                  </a:lnTo>
                  <a:lnTo>
                    <a:pt x="88938" y="131419"/>
                  </a:lnTo>
                  <a:lnTo>
                    <a:pt x="105524" y="106819"/>
                  </a:lnTo>
                  <a:lnTo>
                    <a:pt x="130124" y="90233"/>
                  </a:lnTo>
                  <a:lnTo>
                    <a:pt x="160261" y="84150"/>
                  </a:lnTo>
                  <a:lnTo>
                    <a:pt x="190360" y="90271"/>
                  </a:lnTo>
                  <a:lnTo>
                    <a:pt x="214947" y="106870"/>
                  </a:lnTo>
                  <a:lnTo>
                    <a:pt x="231533" y="131445"/>
                  </a:lnTo>
                  <a:lnTo>
                    <a:pt x="237667" y="161556"/>
                  </a:lnTo>
                  <a:lnTo>
                    <a:pt x="237667" y="111112"/>
                  </a:lnTo>
                  <a:lnTo>
                    <a:pt x="226809" y="94996"/>
                  </a:lnTo>
                  <a:lnTo>
                    <a:pt x="210705" y="84150"/>
                  </a:lnTo>
                  <a:lnTo>
                    <a:pt x="196888" y="74828"/>
                  </a:lnTo>
                  <a:lnTo>
                    <a:pt x="160261" y="67437"/>
                  </a:lnTo>
                  <a:lnTo>
                    <a:pt x="123621" y="74828"/>
                  </a:lnTo>
                  <a:lnTo>
                    <a:pt x="93700" y="94996"/>
                  </a:lnTo>
                  <a:lnTo>
                    <a:pt x="73533" y="124917"/>
                  </a:lnTo>
                  <a:lnTo>
                    <a:pt x="66141" y="161556"/>
                  </a:lnTo>
                  <a:lnTo>
                    <a:pt x="73533" y="198183"/>
                  </a:lnTo>
                  <a:lnTo>
                    <a:pt x="93700" y="228104"/>
                  </a:lnTo>
                  <a:lnTo>
                    <a:pt x="123621" y="248272"/>
                  </a:lnTo>
                  <a:lnTo>
                    <a:pt x="160261" y="255676"/>
                  </a:lnTo>
                  <a:lnTo>
                    <a:pt x="196888" y="248272"/>
                  </a:lnTo>
                  <a:lnTo>
                    <a:pt x="210705" y="238963"/>
                  </a:lnTo>
                  <a:lnTo>
                    <a:pt x="226809" y="228104"/>
                  </a:lnTo>
                  <a:lnTo>
                    <a:pt x="246976" y="198183"/>
                  </a:lnTo>
                  <a:lnTo>
                    <a:pt x="254381" y="161556"/>
                  </a:lnTo>
                  <a:close/>
                </a:path>
                <a:path w="321309" h="323850">
                  <a:moveTo>
                    <a:pt x="277202" y="54902"/>
                  </a:moveTo>
                  <a:lnTo>
                    <a:pt x="271945" y="48171"/>
                  </a:lnTo>
                  <a:lnTo>
                    <a:pt x="266636" y="47523"/>
                  </a:lnTo>
                  <a:lnTo>
                    <a:pt x="262966" y="50406"/>
                  </a:lnTo>
                  <a:lnTo>
                    <a:pt x="248526" y="65011"/>
                  </a:lnTo>
                  <a:lnTo>
                    <a:pt x="245084" y="68656"/>
                  </a:lnTo>
                  <a:lnTo>
                    <a:pt x="245249" y="73787"/>
                  </a:lnTo>
                  <a:lnTo>
                    <a:pt x="248526" y="76847"/>
                  </a:lnTo>
                  <a:lnTo>
                    <a:pt x="250075" y="78409"/>
                  </a:lnTo>
                  <a:lnTo>
                    <a:pt x="252171" y="79286"/>
                  </a:lnTo>
                  <a:lnTo>
                    <a:pt x="254368" y="79286"/>
                  </a:lnTo>
                  <a:lnTo>
                    <a:pt x="277202" y="59194"/>
                  </a:lnTo>
                  <a:lnTo>
                    <a:pt x="277202" y="54902"/>
                  </a:lnTo>
                  <a:close/>
                </a:path>
                <a:path w="321309" h="323850">
                  <a:moveTo>
                    <a:pt x="278066" y="270954"/>
                  </a:moveTo>
                  <a:lnTo>
                    <a:pt x="260388" y="253225"/>
                  </a:lnTo>
                  <a:lnTo>
                    <a:pt x="257327" y="250837"/>
                  </a:lnTo>
                  <a:lnTo>
                    <a:pt x="253034" y="250837"/>
                  </a:lnTo>
                  <a:lnTo>
                    <a:pt x="246303" y="256108"/>
                  </a:lnTo>
                  <a:lnTo>
                    <a:pt x="245668" y="261404"/>
                  </a:lnTo>
                  <a:lnTo>
                    <a:pt x="248539" y="265074"/>
                  </a:lnTo>
                  <a:lnTo>
                    <a:pt x="264528" y="281076"/>
                  </a:lnTo>
                  <a:lnTo>
                    <a:pt x="266623" y="281952"/>
                  </a:lnTo>
                  <a:lnTo>
                    <a:pt x="268820" y="281952"/>
                  </a:lnTo>
                  <a:lnTo>
                    <a:pt x="271068" y="281952"/>
                  </a:lnTo>
                  <a:lnTo>
                    <a:pt x="273215" y="281076"/>
                  </a:lnTo>
                  <a:lnTo>
                    <a:pt x="274828" y="279514"/>
                  </a:lnTo>
                  <a:lnTo>
                    <a:pt x="278066" y="276237"/>
                  </a:lnTo>
                  <a:lnTo>
                    <a:pt x="278066" y="270954"/>
                  </a:lnTo>
                  <a:close/>
                </a:path>
                <a:path w="321309" h="323850">
                  <a:moveTo>
                    <a:pt x="320840" y="171399"/>
                  </a:moveTo>
                  <a:lnTo>
                    <a:pt x="318236" y="166725"/>
                  </a:lnTo>
                  <a:lnTo>
                    <a:pt x="313766" y="165442"/>
                  </a:lnTo>
                  <a:lnTo>
                    <a:pt x="290068" y="165442"/>
                  </a:lnTo>
                  <a:lnTo>
                    <a:pt x="287261" y="166243"/>
                  </a:lnTo>
                  <a:lnTo>
                    <a:pt x="285076" y="168440"/>
                  </a:lnTo>
                  <a:lnTo>
                    <a:pt x="282994" y="175717"/>
                  </a:lnTo>
                  <a:lnTo>
                    <a:pt x="285584" y="180390"/>
                  </a:lnTo>
                  <a:lnTo>
                    <a:pt x="290068" y="181673"/>
                  </a:lnTo>
                  <a:lnTo>
                    <a:pt x="313436" y="181673"/>
                  </a:lnTo>
                  <a:lnTo>
                    <a:pt x="313766" y="181673"/>
                  </a:lnTo>
                  <a:lnTo>
                    <a:pt x="316560" y="180873"/>
                  </a:lnTo>
                  <a:lnTo>
                    <a:pt x="318757" y="178676"/>
                  </a:lnTo>
                  <a:lnTo>
                    <a:pt x="320840" y="1713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8" name="object 88"/>
          <p:cNvGrpSpPr/>
          <p:nvPr/>
        </p:nvGrpSpPr>
        <p:grpSpPr>
          <a:xfrm>
            <a:off x="9529518" y="9019223"/>
            <a:ext cx="612140" cy="612140"/>
            <a:chOff x="9529518" y="9019223"/>
            <a:chExt cx="612140" cy="612140"/>
          </a:xfrm>
        </p:grpSpPr>
        <p:sp>
          <p:nvSpPr>
            <p:cNvPr id="89" name="object 89"/>
            <p:cNvSpPr/>
            <p:nvPr/>
          </p:nvSpPr>
          <p:spPr>
            <a:xfrm>
              <a:off x="9529518" y="9019223"/>
              <a:ext cx="612140" cy="612140"/>
            </a:xfrm>
            <a:custGeom>
              <a:avLst/>
              <a:gdLst/>
              <a:ahLst/>
              <a:cxnLst/>
              <a:rect l="l" t="t" r="r" b="b"/>
              <a:pathLst>
                <a:path w="612140" h="612140">
                  <a:moveTo>
                    <a:pt x="305879" y="0"/>
                  </a:moveTo>
                  <a:lnTo>
                    <a:pt x="256263" y="4003"/>
                  </a:lnTo>
                  <a:lnTo>
                    <a:pt x="209196" y="15593"/>
                  </a:lnTo>
                  <a:lnTo>
                    <a:pt x="165309" y="34141"/>
                  </a:lnTo>
                  <a:lnTo>
                    <a:pt x="125229" y="59016"/>
                  </a:lnTo>
                  <a:lnTo>
                    <a:pt x="89588" y="89588"/>
                  </a:lnTo>
                  <a:lnTo>
                    <a:pt x="59016" y="125229"/>
                  </a:lnTo>
                  <a:lnTo>
                    <a:pt x="34141" y="165309"/>
                  </a:lnTo>
                  <a:lnTo>
                    <a:pt x="15593" y="209196"/>
                  </a:lnTo>
                  <a:lnTo>
                    <a:pt x="4003" y="256263"/>
                  </a:lnTo>
                  <a:lnTo>
                    <a:pt x="0" y="305879"/>
                  </a:lnTo>
                  <a:lnTo>
                    <a:pt x="4003" y="355495"/>
                  </a:lnTo>
                  <a:lnTo>
                    <a:pt x="15593" y="402562"/>
                  </a:lnTo>
                  <a:lnTo>
                    <a:pt x="34141" y="446449"/>
                  </a:lnTo>
                  <a:lnTo>
                    <a:pt x="59016" y="486529"/>
                  </a:lnTo>
                  <a:lnTo>
                    <a:pt x="89588" y="522170"/>
                  </a:lnTo>
                  <a:lnTo>
                    <a:pt x="125229" y="552742"/>
                  </a:lnTo>
                  <a:lnTo>
                    <a:pt x="165309" y="577617"/>
                  </a:lnTo>
                  <a:lnTo>
                    <a:pt x="209196" y="596165"/>
                  </a:lnTo>
                  <a:lnTo>
                    <a:pt x="256263" y="607755"/>
                  </a:lnTo>
                  <a:lnTo>
                    <a:pt x="305879" y="611759"/>
                  </a:lnTo>
                  <a:lnTo>
                    <a:pt x="355495" y="607755"/>
                  </a:lnTo>
                  <a:lnTo>
                    <a:pt x="402562" y="596165"/>
                  </a:lnTo>
                  <a:lnTo>
                    <a:pt x="446449" y="577617"/>
                  </a:lnTo>
                  <a:lnTo>
                    <a:pt x="486529" y="552742"/>
                  </a:lnTo>
                  <a:lnTo>
                    <a:pt x="522170" y="522170"/>
                  </a:lnTo>
                  <a:lnTo>
                    <a:pt x="552742" y="486529"/>
                  </a:lnTo>
                  <a:lnTo>
                    <a:pt x="577617" y="446449"/>
                  </a:lnTo>
                  <a:lnTo>
                    <a:pt x="596165" y="402562"/>
                  </a:lnTo>
                  <a:lnTo>
                    <a:pt x="607755" y="355495"/>
                  </a:lnTo>
                  <a:lnTo>
                    <a:pt x="611759" y="305879"/>
                  </a:lnTo>
                  <a:lnTo>
                    <a:pt x="607755" y="256263"/>
                  </a:lnTo>
                  <a:lnTo>
                    <a:pt x="596165" y="209196"/>
                  </a:lnTo>
                  <a:lnTo>
                    <a:pt x="577617" y="165309"/>
                  </a:lnTo>
                  <a:lnTo>
                    <a:pt x="552742" y="125229"/>
                  </a:lnTo>
                  <a:lnTo>
                    <a:pt x="522170" y="89588"/>
                  </a:lnTo>
                  <a:lnTo>
                    <a:pt x="486529" y="59016"/>
                  </a:lnTo>
                  <a:lnTo>
                    <a:pt x="446449" y="34141"/>
                  </a:lnTo>
                  <a:lnTo>
                    <a:pt x="402562" y="15593"/>
                  </a:lnTo>
                  <a:lnTo>
                    <a:pt x="355495" y="4003"/>
                  </a:lnTo>
                  <a:lnTo>
                    <a:pt x="305879" y="0"/>
                  </a:lnTo>
                  <a:close/>
                </a:path>
              </a:pathLst>
            </a:custGeom>
            <a:solidFill>
              <a:srgbClr val="3FC86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9786879" y="9153095"/>
              <a:ext cx="97155" cy="344805"/>
            </a:xfrm>
            <a:custGeom>
              <a:avLst/>
              <a:gdLst/>
              <a:ahLst/>
              <a:cxnLst/>
              <a:rect l="l" t="t" r="r" b="b"/>
              <a:pathLst>
                <a:path w="97154" h="344804">
                  <a:moveTo>
                    <a:pt x="79998" y="258013"/>
                  </a:moveTo>
                  <a:lnTo>
                    <a:pt x="79998" y="30835"/>
                  </a:lnTo>
                  <a:lnTo>
                    <a:pt x="77338" y="18789"/>
                  </a:lnTo>
                  <a:lnTo>
                    <a:pt x="70548" y="8993"/>
                  </a:lnTo>
                  <a:lnTo>
                    <a:pt x="60612" y="2408"/>
                  </a:lnTo>
                  <a:lnTo>
                    <a:pt x="48515" y="0"/>
                  </a:lnTo>
                  <a:lnTo>
                    <a:pt x="36261" y="2474"/>
                  </a:lnTo>
                  <a:lnTo>
                    <a:pt x="26254" y="9221"/>
                  </a:lnTo>
                  <a:lnTo>
                    <a:pt x="19506" y="19229"/>
                  </a:lnTo>
                  <a:lnTo>
                    <a:pt x="17032" y="31483"/>
                  </a:lnTo>
                  <a:lnTo>
                    <a:pt x="17032" y="258660"/>
                  </a:lnTo>
                  <a:lnTo>
                    <a:pt x="5056" y="273833"/>
                  </a:lnTo>
                  <a:lnTo>
                    <a:pt x="0" y="291798"/>
                  </a:lnTo>
                  <a:lnTo>
                    <a:pt x="2046" y="310349"/>
                  </a:lnTo>
                  <a:lnTo>
                    <a:pt x="11380" y="327278"/>
                  </a:lnTo>
                  <a:lnTo>
                    <a:pt x="26552" y="339259"/>
                  </a:lnTo>
                  <a:lnTo>
                    <a:pt x="44518" y="344316"/>
                  </a:lnTo>
                  <a:lnTo>
                    <a:pt x="63069" y="342266"/>
                  </a:lnTo>
                  <a:lnTo>
                    <a:pt x="79998" y="332930"/>
                  </a:lnTo>
                  <a:lnTo>
                    <a:pt x="91979" y="317758"/>
                  </a:lnTo>
                  <a:lnTo>
                    <a:pt x="97035" y="299793"/>
                  </a:lnTo>
                  <a:lnTo>
                    <a:pt x="94986" y="281241"/>
                  </a:lnTo>
                  <a:lnTo>
                    <a:pt x="85650" y="264312"/>
                  </a:lnTo>
                  <a:lnTo>
                    <a:pt x="83923" y="262280"/>
                  </a:lnTo>
                  <a:lnTo>
                    <a:pt x="82030" y="260388"/>
                  </a:lnTo>
                  <a:lnTo>
                    <a:pt x="79998" y="258660"/>
                  </a:lnTo>
                  <a:lnTo>
                    <a:pt x="79998" y="258013"/>
                  </a:lnTo>
                  <a:close/>
                </a:path>
              </a:pathLst>
            </a:custGeom>
            <a:ln w="1168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9813325" y="9425063"/>
              <a:ext cx="44450" cy="44450"/>
            </a:xfrm>
            <a:custGeom>
              <a:avLst/>
              <a:gdLst/>
              <a:ahLst/>
              <a:cxnLst/>
              <a:rect l="l" t="t" r="r" b="b"/>
              <a:pathLst>
                <a:path w="44450" h="44450">
                  <a:moveTo>
                    <a:pt x="22072" y="0"/>
                  </a:moveTo>
                  <a:lnTo>
                    <a:pt x="30664" y="1734"/>
                  </a:lnTo>
                  <a:lnTo>
                    <a:pt x="37680" y="6464"/>
                  </a:lnTo>
                  <a:lnTo>
                    <a:pt x="42410" y="13480"/>
                  </a:lnTo>
                  <a:lnTo>
                    <a:pt x="44145" y="22072"/>
                  </a:lnTo>
                  <a:lnTo>
                    <a:pt x="42410" y="30657"/>
                  </a:lnTo>
                  <a:lnTo>
                    <a:pt x="37680" y="37669"/>
                  </a:lnTo>
                  <a:lnTo>
                    <a:pt x="30664" y="42398"/>
                  </a:lnTo>
                  <a:lnTo>
                    <a:pt x="22072" y="44132"/>
                  </a:lnTo>
                  <a:lnTo>
                    <a:pt x="13480" y="42398"/>
                  </a:lnTo>
                  <a:lnTo>
                    <a:pt x="6464" y="37669"/>
                  </a:lnTo>
                  <a:lnTo>
                    <a:pt x="1734" y="30657"/>
                  </a:lnTo>
                  <a:lnTo>
                    <a:pt x="0" y="22072"/>
                  </a:lnTo>
                  <a:lnTo>
                    <a:pt x="1734" y="13480"/>
                  </a:lnTo>
                  <a:lnTo>
                    <a:pt x="6464" y="6464"/>
                  </a:lnTo>
                  <a:lnTo>
                    <a:pt x="13480" y="1734"/>
                  </a:lnTo>
                  <a:lnTo>
                    <a:pt x="22072" y="0"/>
                  </a:lnTo>
                  <a:close/>
                </a:path>
              </a:pathLst>
            </a:custGeom>
            <a:ln w="1168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9835397" y="9285998"/>
              <a:ext cx="0" cy="139065"/>
            </a:xfrm>
            <a:custGeom>
              <a:avLst/>
              <a:gdLst/>
              <a:ahLst/>
              <a:cxnLst/>
              <a:rect l="l" t="t" r="r" b="b"/>
              <a:pathLst>
                <a:path h="139065">
                  <a:moveTo>
                    <a:pt x="0" y="139064"/>
                  </a:moveTo>
                  <a:lnTo>
                    <a:pt x="0" y="0"/>
                  </a:lnTo>
                </a:path>
              </a:pathLst>
            </a:custGeom>
            <a:ln w="1168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2337" y="1436407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592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592" y="374434"/>
                </a:lnTo>
                <a:lnTo>
                  <a:pt x="41592" y="332828"/>
                </a:lnTo>
                <a:close/>
              </a:path>
              <a:path w="41909" h="374650">
                <a:moveTo>
                  <a:pt x="41592" y="0"/>
                </a:moveTo>
                <a:lnTo>
                  <a:pt x="0" y="0"/>
                </a:lnTo>
                <a:lnTo>
                  <a:pt x="0" y="83210"/>
                </a:lnTo>
                <a:lnTo>
                  <a:pt x="0" y="166420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166420"/>
                </a:lnTo>
                <a:lnTo>
                  <a:pt x="41592" y="83210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622337" y="1894052"/>
            <a:ext cx="41910" cy="749300"/>
          </a:xfrm>
          <a:custGeom>
            <a:avLst/>
            <a:gdLst/>
            <a:ahLst/>
            <a:cxnLst/>
            <a:rect l="l" t="t" r="r" b="b"/>
            <a:pathLst>
              <a:path w="41909" h="749300">
                <a:moveTo>
                  <a:pt x="41592" y="457631"/>
                </a:moveTo>
                <a:lnTo>
                  <a:pt x="0" y="457631"/>
                </a:lnTo>
                <a:lnTo>
                  <a:pt x="0" y="748868"/>
                </a:lnTo>
                <a:lnTo>
                  <a:pt x="41592" y="748868"/>
                </a:lnTo>
                <a:lnTo>
                  <a:pt x="41592" y="457631"/>
                </a:lnTo>
                <a:close/>
              </a:path>
              <a:path w="41909" h="749300">
                <a:moveTo>
                  <a:pt x="41592" y="249618"/>
                </a:moveTo>
                <a:lnTo>
                  <a:pt x="0" y="249618"/>
                </a:lnTo>
                <a:lnTo>
                  <a:pt x="0" y="416026"/>
                </a:lnTo>
                <a:lnTo>
                  <a:pt x="41592" y="416026"/>
                </a:lnTo>
                <a:lnTo>
                  <a:pt x="41592" y="249618"/>
                </a:lnTo>
                <a:close/>
              </a:path>
              <a:path w="41909" h="749300">
                <a:moveTo>
                  <a:pt x="41592" y="0"/>
                </a:moveTo>
                <a:lnTo>
                  <a:pt x="0" y="0"/>
                </a:lnTo>
                <a:lnTo>
                  <a:pt x="0" y="208013"/>
                </a:lnTo>
                <a:lnTo>
                  <a:pt x="41592" y="208013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63942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63942" y="1686039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63942" y="1810841"/>
            <a:ext cx="41910" cy="208279"/>
          </a:xfrm>
          <a:custGeom>
            <a:avLst/>
            <a:gdLst/>
            <a:ahLst/>
            <a:cxnLst/>
            <a:rect l="l" t="t" r="r" b="b"/>
            <a:pathLst>
              <a:path w="41909" h="208280">
                <a:moveTo>
                  <a:pt x="41605" y="166420"/>
                </a:move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close/>
              </a:path>
              <a:path w="41909" h="208280">
                <a:moveTo>
                  <a:pt x="41605" y="0"/>
                </a:moveTo>
                <a:lnTo>
                  <a:pt x="0" y="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663942" y="2102065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63942" y="2351684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663942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705547" y="1436407"/>
            <a:ext cx="41910" cy="499745"/>
          </a:xfrm>
          <a:custGeom>
            <a:avLst/>
            <a:gdLst/>
            <a:ahLst/>
            <a:cxnLst/>
            <a:rect l="l" t="t" r="r" b="b"/>
            <a:pathLst>
              <a:path w="41909" h="499744">
                <a:moveTo>
                  <a:pt x="41605" y="332828"/>
                </a:moveTo>
                <a:lnTo>
                  <a:pt x="0" y="332828"/>
                </a:lnTo>
                <a:lnTo>
                  <a:pt x="0" y="499237"/>
                </a:lnTo>
                <a:lnTo>
                  <a:pt x="41605" y="499237"/>
                </a:lnTo>
                <a:lnTo>
                  <a:pt x="41605" y="332828"/>
                </a:lnTo>
                <a:close/>
              </a:path>
              <a:path w="41909" h="499744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499744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49974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705547" y="2060460"/>
            <a:ext cx="41910" cy="83820"/>
          </a:xfrm>
          <a:custGeom>
            <a:avLst/>
            <a:gdLst/>
            <a:ahLst/>
            <a:cxnLst/>
            <a:rect l="l" t="t" r="r" b="b"/>
            <a:pathLst>
              <a:path w="41909" h="83819">
                <a:moveTo>
                  <a:pt x="41605" y="0"/>
                </a:moveTo>
                <a:lnTo>
                  <a:pt x="0" y="0"/>
                </a:lnTo>
                <a:lnTo>
                  <a:pt x="0" y="83210"/>
                </a:lnTo>
                <a:lnTo>
                  <a:pt x="41605" y="83210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705547" y="2268473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605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605" y="374434"/>
                </a:lnTo>
                <a:lnTo>
                  <a:pt x="41605" y="332828"/>
                </a:lnTo>
                <a:close/>
              </a:path>
              <a:path w="41909" h="374650">
                <a:moveTo>
                  <a:pt x="41605" y="166420"/>
                </a:moveTo>
                <a:lnTo>
                  <a:pt x="0" y="166420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166420"/>
                </a:lnTo>
                <a:close/>
              </a:path>
              <a:path w="41909" h="374650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37465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747152" y="1436407"/>
            <a:ext cx="41910" cy="749300"/>
          </a:xfrm>
          <a:custGeom>
            <a:avLst/>
            <a:gdLst/>
            <a:ahLst/>
            <a:cxnLst/>
            <a:rect l="l" t="t" r="r" b="b"/>
            <a:pathLst>
              <a:path w="41909" h="749300">
                <a:moveTo>
                  <a:pt x="41592" y="707263"/>
                </a:moveTo>
                <a:lnTo>
                  <a:pt x="0" y="707263"/>
                </a:lnTo>
                <a:lnTo>
                  <a:pt x="0" y="748868"/>
                </a:lnTo>
                <a:lnTo>
                  <a:pt x="41592" y="748868"/>
                </a:lnTo>
                <a:lnTo>
                  <a:pt x="41592" y="707263"/>
                </a:lnTo>
                <a:close/>
              </a:path>
              <a:path w="41909" h="749300">
                <a:moveTo>
                  <a:pt x="41592" y="582447"/>
                </a:moveTo>
                <a:lnTo>
                  <a:pt x="0" y="582447"/>
                </a:lnTo>
                <a:lnTo>
                  <a:pt x="0" y="665657"/>
                </a:lnTo>
                <a:lnTo>
                  <a:pt x="41592" y="665657"/>
                </a:lnTo>
                <a:lnTo>
                  <a:pt x="41592" y="582447"/>
                </a:lnTo>
                <a:close/>
              </a:path>
              <a:path w="41909" h="749300">
                <a:moveTo>
                  <a:pt x="41592" y="332828"/>
                </a:moveTo>
                <a:lnTo>
                  <a:pt x="0" y="332828"/>
                </a:lnTo>
                <a:lnTo>
                  <a:pt x="0" y="540842"/>
                </a:lnTo>
                <a:lnTo>
                  <a:pt x="41592" y="540842"/>
                </a:lnTo>
                <a:lnTo>
                  <a:pt x="41592" y="332828"/>
                </a:lnTo>
                <a:close/>
              </a:path>
              <a:path w="41909" h="749300">
                <a:moveTo>
                  <a:pt x="41592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249631"/>
                </a:lnTo>
                <a:close/>
              </a:path>
              <a:path w="41909" h="749300">
                <a:moveTo>
                  <a:pt x="41592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592" y="208026"/>
                </a:lnTo>
                <a:lnTo>
                  <a:pt x="41592" y="166420"/>
                </a:lnTo>
                <a:lnTo>
                  <a:pt x="41592" y="83210"/>
                </a:lnTo>
                <a:close/>
              </a:path>
              <a:path w="41909" h="749300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47152" y="2268473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592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592" y="374434"/>
                </a:lnTo>
                <a:lnTo>
                  <a:pt x="41592" y="332828"/>
                </a:lnTo>
                <a:close/>
              </a:path>
              <a:path w="41909" h="374650">
                <a:moveTo>
                  <a:pt x="41592" y="166420"/>
                </a:moveTo>
                <a:lnTo>
                  <a:pt x="0" y="166420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166420"/>
                </a:lnTo>
                <a:close/>
              </a:path>
              <a:path w="41909" h="374650">
                <a:moveTo>
                  <a:pt x="41592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592" y="124815"/>
                </a:lnTo>
                <a:lnTo>
                  <a:pt x="41592" y="83210"/>
                </a:lnTo>
                <a:close/>
              </a:path>
              <a:path w="41909" h="374650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788757" y="1436407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605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605" y="374434"/>
                </a:lnTo>
                <a:lnTo>
                  <a:pt x="41605" y="332828"/>
                </a:lnTo>
                <a:close/>
              </a:path>
              <a:path w="41909" h="374650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374650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37465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788757" y="1935657"/>
            <a:ext cx="41910" cy="208279"/>
          </a:xfrm>
          <a:custGeom>
            <a:avLst/>
            <a:gdLst/>
            <a:ahLst/>
            <a:cxnLst/>
            <a:rect l="l" t="t" r="r" b="b"/>
            <a:pathLst>
              <a:path w="41909" h="208280">
                <a:moveTo>
                  <a:pt x="41605" y="166408"/>
                </a:moveTo>
                <a:lnTo>
                  <a:pt x="0" y="166408"/>
                </a:lnTo>
                <a:lnTo>
                  <a:pt x="0" y="208013"/>
                </a:lnTo>
                <a:lnTo>
                  <a:pt x="41605" y="208013"/>
                </a:lnTo>
                <a:lnTo>
                  <a:pt x="41605" y="166408"/>
                </a:lnTo>
                <a:close/>
              </a:path>
              <a:path w="41909" h="208280">
                <a:moveTo>
                  <a:pt x="41605" y="83197"/>
                </a:moveTo>
                <a:lnTo>
                  <a:pt x="0" y="83197"/>
                </a:lnTo>
                <a:lnTo>
                  <a:pt x="0" y="124802"/>
                </a:lnTo>
                <a:lnTo>
                  <a:pt x="41605" y="124802"/>
                </a:lnTo>
                <a:lnTo>
                  <a:pt x="41605" y="83197"/>
                </a:lnTo>
                <a:close/>
              </a:path>
              <a:path w="41909" h="20828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88757" y="2226881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8757" y="2351683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249618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830349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830350" y="1686038"/>
            <a:ext cx="41910" cy="250190"/>
          </a:xfrm>
          <a:custGeom>
            <a:avLst/>
            <a:gdLst/>
            <a:ahLst/>
            <a:cxnLst/>
            <a:rect l="l" t="t" r="r" b="b"/>
            <a:pathLst>
              <a:path w="41909" h="250189">
                <a:moveTo>
                  <a:pt x="41605" y="83197"/>
                </a:moveTo>
                <a:lnTo>
                  <a:pt x="0" y="83197"/>
                </a:lnTo>
                <a:lnTo>
                  <a:pt x="0" y="249605"/>
                </a:lnTo>
                <a:lnTo>
                  <a:pt x="41605" y="249605"/>
                </a:lnTo>
                <a:lnTo>
                  <a:pt x="41605" y="83197"/>
                </a:lnTo>
                <a:close/>
              </a:path>
              <a:path w="41909" h="25018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830349" y="2018855"/>
            <a:ext cx="41910" cy="83820"/>
          </a:xfrm>
          <a:custGeom>
            <a:avLst/>
            <a:gdLst/>
            <a:ahLst/>
            <a:cxnLst/>
            <a:rect l="l" t="t" r="r" b="b"/>
            <a:pathLst>
              <a:path w="41909" h="83819">
                <a:moveTo>
                  <a:pt x="41605" y="0"/>
                </a:moveTo>
                <a:lnTo>
                  <a:pt x="0" y="0"/>
                </a:lnTo>
                <a:lnTo>
                  <a:pt x="0" y="83210"/>
                </a:lnTo>
                <a:lnTo>
                  <a:pt x="41605" y="83210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830349" y="2185276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830349" y="2351684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830349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5" name="object 25"/>
          <p:cNvGrpSpPr/>
          <p:nvPr/>
        </p:nvGrpSpPr>
        <p:grpSpPr>
          <a:xfrm>
            <a:off x="7871955" y="1436408"/>
            <a:ext cx="956944" cy="1206500"/>
            <a:chOff x="7871955" y="1436408"/>
            <a:chExt cx="956944" cy="1206500"/>
          </a:xfrm>
        </p:grpSpPr>
        <p:sp>
          <p:nvSpPr>
            <p:cNvPr id="26" name="object 26"/>
            <p:cNvSpPr/>
            <p:nvPr/>
          </p:nvSpPr>
          <p:spPr>
            <a:xfrm>
              <a:off x="7871955" y="1436407"/>
              <a:ext cx="374650" cy="1207135"/>
            </a:xfrm>
            <a:custGeom>
              <a:avLst/>
              <a:gdLst/>
              <a:ahLst/>
              <a:cxnLst/>
              <a:rect l="l" t="t" r="r" b="b"/>
              <a:pathLst>
                <a:path w="374650" h="1207135">
                  <a:moveTo>
                    <a:pt x="41605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605" y="1206512"/>
                  </a:lnTo>
                  <a:lnTo>
                    <a:pt x="41605" y="915276"/>
                  </a:lnTo>
                  <a:close/>
                </a:path>
                <a:path w="374650" h="1207135">
                  <a:moveTo>
                    <a:pt x="41605" y="665657"/>
                  </a:moveTo>
                  <a:lnTo>
                    <a:pt x="0" y="665657"/>
                  </a:lnTo>
                  <a:lnTo>
                    <a:pt x="0" y="707263"/>
                  </a:lnTo>
                  <a:lnTo>
                    <a:pt x="41605" y="707263"/>
                  </a:lnTo>
                  <a:lnTo>
                    <a:pt x="41605" y="665657"/>
                  </a:lnTo>
                  <a:close/>
                </a:path>
                <a:path w="374650" h="1207135">
                  <a:moveTo>
                    <a:pt x="41605" y="416039"/>
                  </a:moveTo>
                  <a:lnTo>
                    <a:pt x="0" y="416039"/>
                  </a:lnTo>
                  <a:lnTo>
                    <a:pt x="0" y="457644"/>
                  </a:lnTo>
                  <a:lnTo>
                    <a:pt x="41605" y="457644"/>
                  </a:lnTo>
                  <a:lnTo>
                    <a:pt x="41605" y="416039"/>
                  </a:lnTo>
                  <a:close/>
                </a:path>
                <a:path w="374650" h="1207135">
                  <a:moveTo>
                    <a:pt x="41605" y="332828"/>
                  </a:moveTo>
                  <a:lnTo>
                    <a:pt x="0" y="332828"/>
                  </a:lnTo>
                  <a:lnTo>
                    <a:pt x="0" y="374434"/>
                  </a:lnTo>
                  <a:lnTo>
                    <a:pt x="41605" y="374434"/>
                  </a:lnTo>
                  <a:lnTo>
                    <a:pt x="41605" y="332828"/>
                  </a:lnTo>
                  <a:close/>
                </a:path>
                <a:path w="374650" h="1207135">
                  <a:moveTo>
                    <a:pt x="41605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605" y="291236"/>
                  </a:lnTo>
                  <a:lnTo>
                    <a:pt x="41605" y="166420"/>
                  </a:lnTo>
                  <a:lnTo>
                    <a:pt x="41605" y="83210"/>
                  </a:lnTo>
                  <a:lnTo>
                    <a:pt x="41605" y="0"/>
                  </a:lnTo>
                  <a:close/>
                </a:path>
                <a:path w="374650" h="1207135">
                  <a:moveTo>
                    <a:pt x="83210" y="374434"/>
                  </a:moveTo>
                  <a:lnTo>
                    <a:pt x="41605" y="374434"/>
                  </a:lnTo>
                  <a:lnTo>
                    <a:pt x="41605" y="416039"/>
                  </a:lnTo>
                  <a:lnTo>
                    <a:pt x="83210" y="416039"/>
                  </a:lnTo>
                  <a:lnTo>
                    <a:pt x="83210" y="374434"/>
                  </a:lnTo>
                  <a:close/>
                </a:path>
                <a:path w="374650" h="1207135">
                  <a:moveTo>
                    <a:pt x="124802" y="1164894"/>
                  </a:moveTo>
                  <a:lnTo>
                    <a:pt x="83210" y="1164894"/>
                  </a:lnTo>
                  <a:lnTo>
                    <a:pt x="83210" y="1206500"/>
                  </a:lnTo>
                  <a:lnTo>
                    <a:pt x="124802" y="1206500"/>
                  </a:lnTo>
                  <a:lnTo>
                    <a:pt x="124802" y="1164894"/>
                  </a:lnTo>
                  <a:close/>
                </a:path>
                <a:path w="374650" h="1207135">
                  <a:moveTo>
                    <a:pt x="124802" y="956881"/>
                  </a:moveTo>
                  <a:lnTo>
                    <a:pt x="83210" y="956881"/>
                  </a:lnTo>
                  <a:lnTo>
                    <a:pt x="83210" y="1123289"/>
                  </a:lnTo>
                  <a:lnTo>
                    <a:pt x="124802" y="1123289"/>
                  </a:lnTo>
                  <a:lnTo>
                    <a:pt x="124802" y="956881"/>
                  </a:lnTo>
                  <a:close/>
                </a:path>
                <a:path w="374650" h="1207135">
                  <a:moveTo>
                    <a:pt x="124802" y="832065"/>
                  </a:moveTo>
                  <a:lnTo>
                    <a:pt x="83210" y="832065"/>
                  </a:lnTo>
                  <a:lnTo>
                    <a:pt x="83210" y="707263"/>
                  </a:lnTo>
                  <a:lnTo>
                    <a:pt x="41605" y="707263"/>
                  </a:lnTo>
                  <a:lnTo>
                    <a:pt x="41605" y="748868"/>
                  </a:lnTo>
                  <a:lnTo>
                    <a:pt x="0" y="748868"/>
                  </a:lnTo>
                  <a:lnTo>
                    <a:pt x="0" y="790473"/>
                  </a:lnTo>
                  <a:lnTo>
                    <a:pt x="41605" y="790473"/>
                  </a:lnTo>
                  <a:lnTo>
                    <a:pt x="41605" y="832065"/>
                  </a:lnTo>
                  <a:lnTo>
                    <a:pt x="0" y="832065"/>
                  </a:lnTo>
                  <a:lnTo>
                    <a:pt x="0" y="873671"/>
                  </a:lnTo>
                  <a:lnTo>
                    <a:pt x="41605" y="873671"/>
                  </a:lnTo>
                  <a:lnTo>
                    <a:pt x="41605" y="832078"/>
                  </a:lnTo>
                  <a:lnTo>
                    <a:pt x="83210" y="832078"/>
                  </a:lnTo>
                  <a:lnTo>
                    <a:pt x="83210" y="915276"/>
                  </a:lnTo>
                  <a:lnTo>
                    <a:pt x="124802" y="915276"/>
                  </a:lnTo>
                  <a:lnTo>
                    <a:pt x="124802" y="832065"/>
                  </a:lnTo>
                  <a:close/>
                </a:path>
                <a:path w="374650" h="1207135">
                  <a:moveTo>
                    <a:pt x="124802" y="540854"/>
                  </a:moveTo>
                  <a:lnTo>
                    <a:pt x="83210" y="540854"/>
                  </a:lnTo>
                  <a:lnTo>
                    <a:pt x="83210" y="499249"/>
                  </a:lnTo>
                  <a:lnTo>
                    <a:pt x="41605" y="499249"/>
                  </a:lnTo>
                  <a:lnTo>
                    <a:pt x="0" y="499249"/>
                  </a:lnTo>
                  <a:lnTo>
                    <a:pt x="0" y="540854"/>
                  </a:lnTo>
                  <a:lnTo>
                    <a:pt x="41605" y="540854"/>
                  </a:lnTo>
                  <a:lnTo>
                    <a:pt x="41605" y="582447"/>
                  </a:lnTo>
                  <a:lnTo>
                    <a:pt x="0" y="582447"/>
                  </a:lnTo>
                  <a:lnTo>
                    <a:pt x="0" y="624052"/>
                  </a:lnTo>
                  <a:lnTo>
                    <a:pt x="41605" y="624052"/>
                  </a:lnTo>
                  <a:lnTo>
                    <a:pt x="41605" y="582460"/>
                  </a:lnTo>
                  <a:lnTo>
                    <a:pt x="83210" y="582460"/>
                  </a:lnTo>
                  <a:lnTo>
                    <a:pt x="83210" y="707263"/>
                  </a:lnTo>
                  <a:lnTo>
                    <a:pt x="124802" y="707263"/>
                  </a:lnTo>
                  <a:lnTo>
                    <a:pt x="124802" y="540854"/>
                  </a:lnTo>
                  <a:close/>
                </a:path>
                <a:path w="374650" h="1207135">
                  <a:moveTo>
                    <a:pt x="124802" y="416039"/>
                  </a:moveTo>
                  <a:lnTo>
                    <a:pt x="83210" y="416039"/>
                  </a:lnTo>
                  <a:lnTo>
                    <a:pt x="83210" y="457644"/>
                  </a:lnTo>
                  <a:lnTo>
                    <a:pt x="124802" y="457644"/>
                  </a:lnTo>
                  <a:lnTo>
                    <a:pt x="124802" y="416039"/>
                  </a:lnTo>
                  <a:close/>
                </a:path>
                <a:path w="374650" h="1207135">
                  <a:moveTo>
                    <a:pt x="124802" y="83210"/>
                  </a:moveTo>
                  <a:lnTo>
                    <a:pt x="83210" y="83210"/>
                  </a:lnTo>
                  <a:lnTo>
                    <a:pt x="83210" y="166420"/>
                  </a:lnTo>
                  <a:lnTo>
                    <a:pt x="83210" y="332828"/>
                  </a:lnTo>
                  <a:lnTo>
                    <a:pt x="124802" y="332828"/>
                  </a:lnTo>
                  <a:lnTo>
                    <a:pt x="124802" y="166420"/>
                  </a:lnTo>
                  <a:lnTo>
                    <a:pt x="124802" y="83210"/>
                  </a:lnTo>
                  <a:close/>
                </a:path>
                <a:path w="374650" h="1207135">
                  <a:moveTo>
                    <a:pt x="166420" y="1040091"/>
                  </a:moveTo>
                  <a:lnTo>
                    <a:pt x="124815" y="1040091"/>
                  </a:lnTo>
                  <a:lnTo>
                    <a:pt x="124815" y="1081697"/>
                  </a:lnTo>
                  <a:lnTo>
                    <a:pt x="166420" y="1081697"/>
                  </a:lnTo>
                  <a:lnTo>
                    <a:pt x="166420" y="1040091"/>
                  </a:lnTo>
                  <a:close/>
                </a:path>
                <a:path w="374650" h="1207135">
                  <a:moveTo>
                    <a:pt x="166420" y="83210"/>
                  </a:moveTo>
                  <a:lnTo>
                    <a:pt x="124815" y="83210"/>
                  </a:lnTo>
                  <a:lnTo>
                    <a:pt x="124815" y="124815"/>
                  </a:lnTo>
                  <a:lnTo>
                    <a:pt x="166420" y="124815"/>
                  </a:lnTo>
                  <a:lnTo>
                    <a:pt x="166420" y="83210"/>
                  </a:lnTo>
                  <a:close/>
                </a:path>
                <a:path w="374650" h="1207135">
                  <a:moveTo>
                    <a:pt x="208013" y="1081697"/>
                  </a:moveTo>
                  <a:lnTo>
                    <a:pt x="166420" y="1081697"/>
                  </a:lnTo>
                  <a:lnTo>
                    <a:pt x="166420" y="1164894"/>
                  </a:lnTo>
                  <a:lnTo>
                    <a:pt x="124815" y="1164894"/>
                  </a:lnTo>
                  <a:lnTo>
                    <a:pt x="124815" y="1206500"/>
                  </a:lnTo>
                  <a:lnTo>
                    <a:pt x="166420" y="1206500"/>
                  </a:lnTo>
                  <a:lnTo>
                    <a:pt x="166420" y="1164907"/>
                  </a:lnTo>
                  <a:lnTo>
                    <a:pt x="208013" y="1164907"/>
                  </a:lnTo>
                  <a:lnTo>
                    <a:pt x="208013" y="1081697"/>
                  </a:lnTo>
                  <a:close/>
                </a:path>
                <a:path w="374650" h="1207135">
                  <a:moveTo>
                    <a:pt x="208013" y="873671"/>
                  </a:moveTo>
                  <a:lnTo>
                    <a:pt x="166420" y="873671"/>
                  </a:lnTo>
                  <a:lnTo>
                    <a:pt x="124815" y="873671"/>
                  </a:lnTo>
                  <a:lnTo>
                    <a:pt x="124815" y="956881"/>
                  </a:lnTo>
                  <a:lnTo>
                    <a:pt x="166420" y="956881"/>
                  </a:lnTo>
                  <a:lnTo>
                    <a:pt x="208013" y="956881"/>
                  </a:lnTo>
                  <a:lnTo>
                    <a:pt x="208013" y="873671"/>
                  </a:lnTo>
                  <a:close/>
                </a:path>
                <a:path w="374650" h="1207135">
                  <a:moveTo>
                    <a:pt x="208013" y="665657"/>
                  </a:moveTo>
                  <a:lnTo>
                    <a:pt x="166420" y="665657"/>
                  </a:lnTo>
                  <a:lnTo>
                    <a:pt x="124815" y="665657"/>
                  </a:lnTo>
                  <a:lnTo>
                    <a:pt x="124815" y="748880"/>
                  </a:lnTo>
                  <a:lnTo>
                    <a:pt x="166420" y="748880"/>
                  </a:lnTo>
                  <a:lnTo>
                    <a:pt x="166420" y="790473"/>
                  </a:lnTo>
                  <a:lnTo>
                    <a:pt x="124815" y="790473"/>
                  </a:lnTo>
                  <a:lnTo>
                    <a:pt x="124815" y="832078"/>
                  </a:lnTo>
                  <a:lnTo>
                    <a:pt x="166420" y="832078"/>
                  </a:lnTo>
                  <a:lnTo>
                    <a:pt x="208013" y="832065"/>
                  </a:lnTo>
                  <a:lnTo>
                    <a:pt x="208013" y="665657"/>
                  </a:lnTo>
                  <a:close/>
                </a:path>
                <a:path w="374650" h="1207135">
                  <a:moveTo>
                    <a:pt x="208013" y="416039"/>
                  </a:moveTo>
                  <a:lnTo>
                    <a:pt x="166420" y="416039"/>
                  </a:lnTo>
                  <a:lnTo>
                    <a:pt x="124815" y="416039"/>
                  </a:lnTo>
                  <a:lnTo>
                    <a:pt x="124815" y="457644"/>
                  </a:lnTo>
                  <a:lnTo>
                    <a:pt x="166420" y="457644"/>
                  </a:lnTo>
                  <a:lnTo>
                    <a:pt x="166420" y="540854"/>
                  </a:lnTo>
                  <a:lnTo>
                    <a:pt x="124815" y="540854"/>
                  </a:lnTo>
                  <a:lnTo>
                    <a:pt x="124815" y="582460"/>
                  </a:lnTo>
                  <a:lnTo>
                    <a:pt x="166420" y="582460"/>
                  </a:lnTo>
                  <a:lnTo>
                    <a:pt x="166420" y="624052"/>
                  </a:lnTo>
                  <a:lnTo>
                    <a:pt x="208013" y="624052"/>
                  </a:lnTo>
                  <a:lnTo>
                    <a:pt x="208013" y="416039"/>
                  </a:lnTo>
                  <a:close/>
                </a:path>
                <a:path w="374650" h="1207135">
                  <a:moveTo>
                    <a:pt x="208013" y="249631"/>
                  </a:moveTo>
                  <a:lnTo>
                    <a:pt x="166420" y="249631"/>
                  </a:lnTo>
                  <a:lnTo>
                    <a:pt x="166420" y="374446"/>
                  </a:lnTo>
                  <a:lnTo>
                    <a:pt x="208013" y="374446"/>
                  </a:lnTo>
                  <a:lnTo>
                    <a:pt x="208013" y="249631"/>
                  </a:lnTo>
                  <a:close/>
                </a:path>
                <a:path w="374650" h="1207135">
                  <a:moveTo>
                    <a:pt x="208013" y="166420"/>
                  </a:moveTo>
                  <a:lnTo>
                    <a:pt x="166420" y="166420"/>
                  </a:lnTo>
                  <a:lnTo>
                    <a:pt x="124815" y="166420"/>
                  </a:lnTo>
                  <a:lnTo>
                    <a:pt x="124815" y="249631"/>
                  </a:lnTo>
                  <a:lnTo>
                    <a:pt x="166420" y="249631"/>
                  </a:lnTo>
                  <a:lnTo>
                    <a:pt x="166420" y="208026"/>
                  </a:lnTo>
                  <a:lnTo>
                    <a:pt x="208013" y="208026"/>
                  </a:lnTo>
                  <a:lnTo>
                    <a:pt x="208013" y="166420"/>
                  </a:lnTo>
                  <a:close/>
                </a:path>
                <a:path w="374650" h="1207135">
                  <a:moveTo>
                    <a:pt x="208013" y="0"/>
                  </a:moveTo>
                  <a:lnTo>
                    <a:pt x="166420" y="0"/>
                  </a:lnTo>
                  <a:lnTo>
                    <a:pt x="166420" y="41605"/>
                  </a:lnTo>
                  <a:lnTo>
                    <a:pt x="208013" y="41605"/>
                  </a:lnTo>
                  <a:lnTo>
                    <a:pt x="208013" y="0"/>
                  </a:lnTo>
                  <a:close/>
                </a:path>
                <a:path w="374650" h="1207135">
                  <a:moveTo>
                    <a:pt x="249631" y="624052"/>
                  </a:moveTo>
                  <a:lnTo>
                    <a:pt x="208026" y="624052"/>
                  </a:lnTo>
                  <a:lnTo>
                    <a:pt x="208026" y="665657"/>
                  </a:lnTo>
                  <a:lnTo>
                    <a:pt x="249631" y="665657"/>
                  </a:lnTo>
                  <a:lnTo>
                    <a:pt x="249631" y="624052"/>
                  </a:lnTo>
                  <a:close/>
                </a:path>
                <a:path w="374650" h="1207135">
                  <a:moveTo>
                    <a:pt x="291223" y="540854"/>
                  </a:moveTo>
                  <a:lnTo>
                    <a:pt x="249618" y="540854"/>
                  </a:lnTo>
                  <a:lnTo>
                    <a:pt x="249618" y="582460"/>
                  </a:lnTo>
                  <a:lnTo>
                    <a:pt x="291223" y="582460"/>
                  </a:lnTo>
                  <a:lnTo>
                    <a:pt x="291223" y="540854"/>
                  </a:lnTo>
                  <a:close/>
                </a:path>
                <a:path w="374650" h="1207135">
                  <a:moveTo>
                    <a:pt x="291223" y="0"/>
                  </a:moveTo>
                  <a:lnTo>
                    <a:pt x="249631" y="0"/>
                  </a:lnTo>
                  <a:lnTo>
                    <a:pt x="208026" y="0"/>
                  </a:lnTo>
                  <a:lnTo>
                    <a:pt x="208026" y="41605"/>
                  </a:lnTo>
                  <a:lnTo>
                    <a:pt x="249618" y="41605"/>
                  </a:lnTo>
                  <a:lnTo>
                    <a:pt x="291223" y="41605"/>
                  </a:lnTo>
                  <a:lnTo>
                    <a:pt x="291223" y="0"/>
                  </a:lnTo>
                  <a:close/>
                </a:path>
                <a:path w="374650" h="1207135">
                  <a:moveTo>
                    <a:pt x="332816" y="1040091"/>
                  </a:moveTo>
                  <a:lnTo>
                    <a:pt x="291223" y="1040091"/>
                  </a:lnTo>
                  <a:lnTo>
                    <a:pt x="291223" y="915276"/>
                  </a:lnTo>
                  <a:lnTo>
                    <a:pt x="249631" y="915276"/>
                  </a:lnTo>
                  <a:lnTo>
                    <a:pt x="249631" y="873671"/>
                  </a:lnTo>
                  <a:lnTo>
                    <a:pt x="208026" y="873671"/>
                  </a:lnTo>
                  <a:lnTo>
                    <a:pt x="208026" y="998486"/>
                  </a:lnTo>
                  <a:lnTo>
                    <a:pt x="249618" y="998486"/>
                  </a:lnTo>
                  <a:lnTo>
                    <a:pt x="249618" y="1040091"/>
                  </a:lnTo>
                  <a:lnTo>
                    <a:pt x="208026" y="1040091"/>
                  </a:lnTo>
                  <a:lnTo>
                    <a:pt x="208026" y="1123302"/>
                  </a:lnTo>
                  <a:lnTo>
                    <a:pt x="249618" y="1123302"/>
                  </a:lnTo>
                  <a:lnTo>
                    <a:pt x="249618" y="1164894"/>
                  </a:lnTo>
                  <a:lnTo>
                    <a:pt x="208026" y="1164894"/>
                  </a:lnTo>
                  <a:lnTo>
                    <a:pt x="208026" y="1206500"/>
                  </a:lnTo>
                  <a:lnTo>
                    <a:pt x="249618" y="1206500"/>
                  </a:lnTo>
                  <a:lnTo>
                    <a:pt x="291223" y="1206512"/>
                  </a:lnTo>
                  <a:lnTo>
                    <a:pt x="291223" y="1164894"/>
                  </a:lnTo>
                  <a:lnTo>
                    <a:pt x="332816" y="1164894"/>
                  </a:lnTo>
                  <a:lnTo>
                    <a:pt x="332816" y="1123289"/>
                  </a:lnTo>
                  <a:lnTo>
                    <a:pt x="291223" y="1123289"/>
                  </a:lnTo>
                  <a:lnTo>
                    <a:pt x="249631" y="1123289"/>
                  </a:lnTo>
                  <a:lnTo>
                    <a:pt x="249631" y="1081684"/>
                  </a:lnTo>
                  <a:lnTo>
                    <a:pt x="291223" y="1081684"/>
                  </a:lnTo>
                  <a:lnTo>
                    <a:pt x="332816" y="1081697"/>
                  </a:lnTo>
                  <a:lnTo>
                    <a:pt x="332816" y="1040091"/>
                  </a:lnTo>
                  <a:close/>
                </a:path>
                <a:path w="374650" h="1207135">
                  <a:moveTo>
                    <a:pt x="332816" y="707263"/>
                  </a:moveTo>
                  <a:lnTo>
                    <a:pt x="291223" y="707263"/>
                  </a:lnTo>
                  <a:lnTo>
                    <a:pt x="291223" y="748868"/>
                  </a:lnTo>
                  <a:lnTo>
                    <a:pt x="249631" y="748868"/>
                  </a:lnTo>
                  <a:lnTo>
                    <a:pt x="249631" y="707263"/>
                  </a:lnTo>
                  <a:lnTo>
                    <a:pt x="208026" y="707263"/>
                  </a:lnTo>
                  <a:lnTo>
                    <a:pt x="208026" y="748868"/>
                  </a:lnTo>
                  <a:lnTo>
                    <a:pt x="249618" y="748868"/>
                  </a:lnTo>
                  <a:lnTo>
                    <a:pt x="249618" y="790473"/>
                  </a:lnTo>
                  <a:lnTo>
                    <a:pt x="208026" y="790473"/>
                  </a:lnTo>
                  <a:lnTo>
                    <a:pt x="208026" y="832078"/>
                  </a:lnTo>
                  <a:lnTo>
                    <a:pt x="249618" y="832078"/>
                  </a:lnTo>
                  <a:lnTo>
                    <a:pt x="291223" y="832078"/>
                  </a:lnTo>
                  <a:lnTo>
                    <a:pt x="332816" y="832078"/>
                  </a:lnTo>
                  <a:lnTo>
                    <a:pt x="332816" y="707263"/>
                  </a:lnTo>
                  <a:close/>
                </a:path>
                <a:path w="374650" h="1207135">
                  <a:moveTo>
                    <a:pt x="332816" y="374434"/>
                  </a:moveTo>
                  <a:lnTo>
                    <a:pt x="291223" y="374434"/>
                  </a:lnTo>
                  <a:lnTo>
                    <a:pt x="291223" y="332828"/>
                  </a:lnTo>
                  <a:lnTo>
                    <a:pt x="249618" y="332828"/>
                  </a:lnTo>
                  <a:lnTo>
                    <a:pt x="249618" y="416039"/>
                  </a:lnTo>
                  <a:lnTo>
                    <a:pt x="208026" y="416039"/>
                  </a:lnTo>
                  <a:lnTo>
                    <a:pt x="208026" y="457644"/>
                  </a:lnTo>
                  <a:lnTo>
                    <a:pt x="249618" y="457644"/>
                  </a:lnTo>
                  <a:lnTo>
                    <a:pt x="291223" y="457644"/>
                  </a:lnTo>
                  <a:lnTo>
                    <a:pt x="291223" y="499249"/>
                  </a:lnTo>
                  <a:lnTo>
                    <a:pt x="332816" y="499249"/>
                  </a:lnTo>
                  <a:lnTo>
                    <a:pt x="332816" y="374434"/>
                  </a:lnTo>
                  <a:close/>
                </a:path>
                <a:path w="374650" h="1207135">
                  <a:moveTo>
                    <a:pt x="332816" y="208026"/>
                  </a:moveTo>
                  <a:lnTo>
                    <a:pt x="291223" y="208026"/>
                  </a:lnTo>
                  <a:lnTo>
                    <a:pt x="291223" y="166420"/>
                  </a:lnTo>
                  <a:lnTo>
                    <a:pt x="249631" y="166420"/>
                  </a:lnTo>
                  <a:lnTo>
                    <a:pt x="208026" y="166420"/>
                  </a:lnTo>
                  <a:lnTo>
                    <a:pt x="208026" y="208026"/>
                  </a:lnTo>
                  <a:lnTo>
                    <a:pt x="249618" y="208026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291223" y="249631"/>
                  </a:lnTo>
                  <a:lnTo>
                    <a:pt x="332816" y="249631"/>
                  </a:lnTo>
                  <a:lnTo>
                    <a:pt x="332816" y="208026"/>
                  </a:lnTo>
                  <a:close/>
                </a:path>
                <a:path w="374650" h="1207135">
                  <a:moveTo>
                    <a:pt x="332816" y="124815"/>
                  </a:moveTo>
                  <a:lnTo>
                    <a:pt x="291223" y="124815"/>
                  </a:lnTo>
                  <a:lnTo>
                    <a:pt x="291223" y="166420"/>
                  </a:lnTo>
                  <a:lnTo>
                    <a:pt x="332816" y="166420"/>
                  </a:lnTo>
                  <a:lnTo>
                    <a:pt x="332816" y="124815"/>
                  </a:lnTo>
                  <a:close/>
                </a:path>
                <a:path w="374650" h="1207135">
                  <a:moveTo>
                    <a:pt x="374434" y="1164894"/>
                  </a:moveTo>
                  <a:lnTo>
                    <a:pt x="332828" y="1164894"/>
                  </a:lnTo>
                  <a:lnTo>
                    <a:pt x="332828" y="1206500"/>
                  </a:lnTo>
                  <a:lnTo>
                    <a:pt x="374434" y="1206500"/>
                  </a:lnTo>
                  <a:lnTo>
                    <a:pt x="374434" y="1164894"/>
                  </a:lnTo>
                  <a:close/>
                </a:path>
                <a:path w="374650" h="1207135">
                  <a:moveTo>
                    <a:pt x="374434" y="1040091"/>
                  </a:moveTo>
                  <a:lnTo>
                    <a:pt x="332828" y="1040091"/>
                  </a:lnTo>
                  <a:lnTo>
                    <a:pt x="332828" y="1123302"/>
                  </a:lnTo>
                  <a:lnTo>
                    <a:pt x="374434" y="1123302"/>
                  </a:lnTo>
                  <a:lnTo>
                    <a:pt x="374434" y="1040091"/>
                  </a:lnTo>
                  <a:close/>
                </a:path>
                <a:path w="374650" h="1207135">
                  <a:moveTo>
                    <a:pt x="374434" y="956881"/>
                  </a:moveTo>
                  <a:lnTo>
                    <a:pt x="332828" y="956881"/>
                  </a:lnTo>
                  <a:lnTo>
                    <a:pt x="332828" y="998486"/>
                  </a:lnTo>
                  <a:lnTo>
                    <a:pt x="374434" y="998486"/>
                  </a:lnTo>
                  <a:lnTo>
                    <a:pt x="374434" y="956881"/>
                  </a:lnTo>
                  <a:close/>
                </a:path>
                <a:path w="374650" h="1207135">
                  <a:moveTo>
                    <a:pt x="374434" y="832065"/>
                  </a:moveTo>
                  <a:lnTo>
                    <a:pt x="332828" y="832065"/>
                  </a:lnTo>
                  <a:lnTo>
                    <a:pt x="332828" y="873671"/>
                  </a:lnTo>
                  <a:lnTo>
                    <a:pt x="374434" y="873671"/>
                  </a:lnTo>
                  <a:lnTo>
                    <a:pt x="374434" y="832065"/>
                  </a:lnTo>
                  <a:close/>
                </a:path>
                <a:path w="374650" h="1207135">
                  <a:moveTo>
                    <a:pt x="374434" y="707263"/>
                  </a:moveTo>
                  <a:lnTo>
                    <a:pt x="332828" y="707263"/>
                  </a:lnTo>
                  <a:lnTo>
                    <a:pt x="332828" y="790473"/>
                  </a:lnTo>
                  <a:lnTo>
                    <a:pt x="374434" y="790473"/>
                  </a:lnTo>
                  <a:lnTo>
                    <a:pt x="374434" y="707263"/>
                  </a:lnTo>
                  <a:close/>
                </a:path>
                <a:path w="374650" h="1207135">
                  <a:moveTo>
                    <a:pt x="374434" y="624052"/>
                  </a:moveTo>
                  <a:lnTo>
                    <a:pt x="332828" y="624052"/>
                  </a:lnTo>
                  <a:lnTo>
                    <a:pt x="332828" y="665657"/>
                  </a:lnTo>
                  <a:lnTo>
                    <a:pt x="374434" y="665657"/>
                  </a:lnTo>
                  <a:lnTo>
                    <a:pt x="374434" y="624052"/>
                  </a:lnTo>
                  <a:close/>
                </a:path>
                <a:path w="374650" h="1207135">
                  <a:moveTo>
                    <a:pt x="374434" y="499249"/>
                  </a:moveTo>
                  <a:lnTo>
                    <a:pt x="332828" y="499249"/>
                  </a:lnTo>
                  <a:lnTo>
                    <a:pt x="332828" y="540854"/>
                  </a:lnTo>
                  <a:lnTo>
                    <a:pt x="374434" y="540854"/>
                  </a:lnTo>
                  <a:lnTo>
                    <a:pt x="374434" y="499249"/>
                  </a:lnTo>
                  <a:close/>
                </a:path>
                <a:path w="374650" h="1207135">
                  <a:moveTo>
                    <a:pt x="374434" y="416039"/>
                  </a:moveTo>
                  <a:lnTo>
                    <a:pt x="332828" y="416039"/>
                  </a:lnTo>
                  <a:lnTo>
                    <a:pt x="332828" y="457644"/>
                  </a:lnTo>
                  <a:lnTo>
                    <a:pt x="374434" y="457644"/>
                  </a:lnTo>
                  <a:lnTo>
                    <a:pt x="374434" y="416039"/>
                  </a:lnTo>
                  <a:close/>
                </a:path>
                <a:path w="374650" h="1207135">
                  <a:moveTo>
                    <a:pt x="374434" y="249631"/>
                  </a:moveTo>
                  <a:lnTo>
                    <a:pt x="332828" y="249631"/>
                  </a:lnTo>
                  <a:lnTo>
                    <a:pt x="332828" y="332841"/>
                  </a:lnTo>
                  <a:lnTo>
                    <a:pt x="374434" y="332841"/>
                  </a:lnTo>
                  <a:lnTo>
                    <a:pt x="374434" y="249631"/>
                  </a:lnTo>
                  <a:close/>
                </a:path>
                <a:path w="374650" h="1207135">
                  <a:moveTo>
                    <a:pt x="374434" y="166420"/>
                  </a:moveTo>
                  <a:lnTo>
                    <a:pt x="332828" y="166420"/>
                  </a:lnTo>
                  <a:lnTo>
                    <a:pt x="332828" y="208026"/>
                  </a:lnTo>
                  <a:lnTo>
                    <a:pt x="374434" y="208026"/>
                  </a:lnTo>
                  <a:lnTo>
                    <a:pt x="374434" y="166420"/>
                  </a:lnTo>
                  <a:close/>
                </a:path>
                <a:path w="374650" h="1207135">
                  <a:moveTo>
                    <a:pt x="374434" y="83210"/>
                  </a:moveTo>
                  <a:lnTo>
                    <a:pt x="332828" y="83210"/>
                  </a:lnTo>
                  <a:lnTo>
                    <a:pt x="332828" y="124815"/>
                  </a:lnTo>
                  <a:lnTo>
                    <a:pt x="374434" y="124815"/>
                  </a:lnTo>
                  <a:lnTo>
                    <a:pt x="374434" y="83210"/>
                  </a:lnTo>
                  <a:close/>
                </a:path>
                <a:path w="374650" h="1207135">
                  <a:moveTo>
                    <a:pt x="374434" y="0"/>
                  </a:moveTo>
                  <a:lnTo>
                    <a:pt x="332828" y="0"/>
                  </a:lnTo>
                  <a:lnTo>
                    <a:pt x="332828" y="41605"/>
                  </a:lnTo>
                  <a:lnTo>
                    <a:pt x="374434" y="41605"/>
                  </a:lnTo>
                  <a:lnTo>
                    <a:pt x="37443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8204784" y="1436407"/>
              <a:ext cx="416559" cy="1206500"/>
            </a:xfrm>
            <a:custGeom>
              <a:avLst/>
              <a:gdLst/>
              <a:ahLst/>
              <a:cxnLst/>
              <a:rect l="l" t="t" r="r" b="b"/>
              <a:pathLst>
                <a:path w="416559" h="1206500">
                  <a:moveTo>
                    <a:pt x="83210" y="1164894"/>
                  </a:moveTo>
                  <a:lnTo>
                    <a:pt x="41605" y="1164894"/>
                  </a:lnTo>
                  <a:lnTo>
                    <a:pt x="0" y="1164894"/>
                  </a:lnTo>
                  <a:lnTo>
                    <a:pt x="0" y="1206500"/>
                  </a:lnTo>
                  <a:lnTo>
                    <a:pt x="41605" y="1206500"/>
                  </a:lnTo>
                  <a:lnTo>
                    <a:pt x="83210" y="1206500"/>
                  </a:lnTo>
                  <a:lnTo>
                    <a:pt x="83210" y="1164894"/>
                  </a:lnTo>
                  <a:close/>
                </a:path>
                <a:path w="416559" h="1206500">
                  <a:moveTo>
                    <a:pt x="83210" y="915276"/>
                  </a:moveTo>
                  <a:lnTo>
                    <a:pt x="41605" y="915276"/>
                  </a:lnTo>
                  <a:lnTo>
                    <a:pt x="41605" y="956881"/>
                  </a:lnTo>
                  <a:lnTo>
                    <a:pt x="83210" y="956881"/>
                  </a:lnTo>
                  <a:lnTo>
                    <a:pt x="83210" y="915276"/>
                  </a:lnTo>
                  <a:close/>
                </a:path>
                <a:path w="416559" h="1206500">
                  <a:moveTo>
                    <a:pt x="83210" y="124815"/>
                  </a:moveTo>
                  <a:lnTo>
                    <a:pt x="41605" y="124815"/>
                  </a:lnTo>
                  <a:lnTo>
                    <a:pt x="41605" y="166420"/>
                  </a:lnTo>
                  <a:lnTo>
                    <a:pt x="83210" y="166420"/>
                  </a:lnTo>
                  <a:lnTo>
                    <a:pt x="83210" y="124815"/>
                  </a:lnTo>
                  <a:close/>
                </a:path>
                <a:path w="416559" h="1206500">
                  <a:moveTo>
                    <a:pt x="124802" y="998486"/>
                  </a:moveTo>
                  <a:lnTo>
                    <a:pt x="83210" y="998486"/>
                  </a:lnTo>
                  <a:lnTo>
                    <a:pt x="41605" y="998486"/>
                  </a:lnTo>
                  <a:lnTo>
                    <a:pt x="41605" y="1040091"/>
                  </a:lnTo>
                  <a:lnTo>
                    <a:pt x="83210" y="1040091"/>
                  </a:lnTo>
                  <a:lnTo>
                    <a:pt x="83210" y="1081697"/>
                  </a:lnTo>
                  <a:lnTo>
                    <a:pt x="41605" y="1081697"/>
                  </a:lnTo>
                  <a:lnTo>
                    <a:pt x="41605" y="1123302"/>
                  </a:lnTo>
                  <a:lnTo>
                    <a:pt x="83210" y="1123302"/>
                  </a:lnTo>
                  <a:lnTo>
                    <a:pt x="83210" y="1164894"/>
                  </a:lnTo>
                  <a:lnTo>
                    <a:pt x="124802" y="1164894"/>
                  </a:lnTo>
                  <a:lnTo>
                    <a:pt x="124802" y="998486"/>
                  </a:lnTo>
                  <a:close/>
                </a:path>
                <a:path w="416559" h="1206500">
                  <a:moveTo>
                    <a:pt x="124802" y="707263"/>
                  </a:moveTo>
                  <a:lnTo>
                    <a:pt x="83210" y="707263"/>
                  </a:lnTo>
                  <a:lnTo>
                    <a:pt x="83210" y="748868"/>
                  </a:lnTo>
                  <a:lnTo>
                    <a:pt x="41605" y="748868"/>
                  </a:lnTo>
                  <a:lnTo>
                    <a:pt x="41605" y="873683"/>
                  </a:lnTo>
                  <a:lnTo>
                    <a:pt x="83210" y="873683"/>
                  </a:lnTo>
                  <a:lnTo>
                    <a:pt x="83210" y="915276"/>
                  </a:lnTo>
                  <a:lnTo>
                    <a:pt x="124802" y="915276"/>
                  </a:lnTo>
                  <a:lnTo>
                    <a:pt x="124802" y="873671"/>
                  </a:lnTo>
                  <a:lnTo>
                    <a:pt x="83210" y="873671"/>
                  </a:lnTo>
                  <a:lnTo>
                    <a:pt x="83210" y="790473"/>
                  </a:lnTo>
                  <a:lnTo>
                    <a:pt x="124802" y="790473"/>
                  </a:lnTo>
                  <a:lnTo>
                    <a:pt x="124802" y="707263"/>
                  </a:lnTo>
                  <a:close/>
                </a:path>
                <a:path w="416559" h="1206500">
                  <a:moveTo>
                    <a:pt x="124802" y="540854"/>
                  </a:moveTo>
                  <a:lnTo>
                    <a:pt x="83210" y="540854"/>
                  </a:lnTo>
                  <a:lnTo>
                    <a:pt x="83210" y="582447"/>
                  </a:lnTo>
                  <a:lnTo>
                    <a:pt x="41605" y="582447"/>
                  </a:lnTo>
                  <a:lnTo>
                    <a:pt x="41605" y="665657"/>
                  </a:lnTo>
                  <a:lnTo>
                    <a:pt x="83210" y="665657"/>
                  </a:lnTo>
                  <a:lnTo>
                    <a:pt x="124802" y="665670"/>
                  </a:lnTo>
                  <a:lnTo>
                    <a:pt x="124802" y="540854"/>
                  </a:lnTo>
                  <a:close/>
                </a:path>
                <a:path w="416559" h="1206500">
                  <a:moveTo>
                    <a:pt x="124802" y="374434"/>
                  </a:moveTo>
                  <a:lnTo>
                    <a:pt x="83210" y="374434"/>
                  </a:lnTo>
                  <a:lnTo>
                    <a:pt x="83210" y="416039"/>
                  </a:lnTo>
                  <a:lnTo>
                    <a:pt x="41605" y="416039"/>
                  </a:lnTo>
                  <a:lnTo>
                    <a:pt x="41605" y="499249"/>
                  </a:lnTo>
                  <a:lnTo>
                    <a:pt x="83210" y="499249"/>
                  </a:lnTo>
                  <a:lnTo>
                    <a:pt x="124802" y="499249"/>
                  </a:lnTo>
                  <a:lnTo>
                    <a:pt x="124802" y="374434"/>
                  </a:lnTo>
                  <a:close/>
                </a:path>
                <a:path w="416559" h="1206500">
                  <a:moveTo>
                    <a:pt x="124802" y="208026"/>
                  </a:moveTo>
                  <a:lnTo>
                    <a:pt x="83210" y="208026"/>
                  </a:lnTo>
                  <a:lnTo>
                    <a:pt x="41605" y="208026"/>
                  </a:lnTo>
                  <a:lnTo>
                    <a:pt x="41605" y="249631"/>
                  </a:lnTo>
                  <a:lnTo>
                    <a:pt x="83210" y="249631"/>
                  </a:lnTo>
                  <a:lnTo>
                    <a:pt x="83210" y="291223"/>
                  </a:lnTo>
                  <a:lnTo>
                    <a:pt x="41605" y="291223"/>
                  </a:lnTo>
                  <a:lnTo>
                    <a:pt x="41605" y="374434"/>
                  </a:lnTo>
                  <a:lnTo>
                    <a:pt x="83210" y="374434"/>
                  </a:lnTo>
                  <a:lnTo>
                    <a:pt x="83210" y="332841"/>
                  </a:lnTo>
                  <a:lnTo>
                    <a:pt x="124802" y="332841"/>
                  </a:lnTo>
                  <a:lnTo>
                    <a:pt x="124802" y="208026"/>
                  </a:lnTo>
                  <a:close/>
                </a:path>
                <a:path w="416559" h="1206500">
                  <a:moveTo>
                    <a:pt x="124802" y="41605"/>
                  </a:moveTo>
                  <a:lnTo>
                    <a:pt x="83210" y="41605"/>
                  </a:lnTo>
                  <a:lnTo>
                    <a:pt x="41605" y="41605"/>
                  </a:lnTo>
                  <a:lnTo>
                    <a:pt x="41605" y="83210"/>
                  </a:lnTo>
                  <a:lnTo>
                    <a:pt x="83210" y="83210"/>
                  </a:lnTo>
                  <a:lnTo>
                    <a:pt x="124802" y="83210"/>
                  </a:lnTo>
                  <a:lnTo>
                    <a:pt x="124802" y="41605"/>
                  </a:lnTo>
                  <a:close/>
                </a:path>
                <a:path w="416559" h="1206500">
                  <a:moveTo>
                    <a:pt x="166420" y="1164894"/>
                  </a:moveTo>
                  <a:lnTo>
                    <a:pt x="124815" y="1164894"/>
                  </a:lnTo>
                  <a:lnTo>
                    <a:pt x="124815" y="1206500"/>
                  </a:lnTo>
                  <a:lnTo>
                    <a:pt x="166420" y="1206500"/>
                  </a:lnTo>
                  <a:lnTo>
                    <a:pt x="166420" y="1164894"/>
                  </a:lnTo>
                  <a:close/>
                </a:path>
                <a:path w="416559" h="1206500">
                  <a:moveTo>
                    <a:pt x="166420" y="665657"/>
                  </a:moveTo>
                  <a:lnTo>
                    <a:pt x="124815" y="665657"/>
                  </a:lnTo>
                  <a:lnTo>
                    <a:pt x="124815" y="707263"/>
                  </a:lnTo>
                  <a:lnTo>
                    <a:pt x="166420" y="707263"/>
                  </a:lnTo>
                  <a:lnTo>
                    <a:pt x="166420" y="665657"/>
                  </a:lnTo>
                  <a:close/>
                </a:path>
                <a:path w="416559" h="1206500">
                  <a:moveTo>
                    <a:pt x="166420" y="124815"/>
                  </a:moveTo>
                  <a:lnTo>
                    <a:pt x="124815" y="124815"/>
                  </a:lnTo>
                  <a:lnTo>
                    <a:pt x="124815" y="166420"/>
                  </a:lnTo>
                  <a:lnTo>
                    <a:pt x="166420" y="166420"/>
                  </a:lnTo>
                  <a:lnTo>
                    <a:pt x="166420" y="124815"/>
                  </a:lnTo>
                  <a:close/>
                </a:path>
                <a:path w="416559" h="1206500">
                  <a:moveTo>
                    <a:pt x="249605" y="1081697"/>
                  </a:moveTo>
                  <a:lnTo>
                    <a:pt x="208013" y="1081697"/>
                  </a:lnTo>
                  <a:lnTo>
                    <a:pt x="208013" y="1123302"/>
                  </a:lnTo>
                  <a:lnTo>
                    <a:pt x="249605" y="1123302"/>
                  </a:lnTo>
                  <a:lnTo>
                    <a:pt x="249605" y="1081697"/>
                  </a:lnTo>
                  <a:close/>
                </a:path>
                <a:path w="416559" h="1206500">
                  <a:moveTo>
                    <a:pt x="249605" y="915276"/>
                  </a:moveTo>
                  <a:lnTo>
                    <a:pt x="208013" y="915276"/>
                  </a:lnTo>
                  <a:lnTo>
                    <a:pt x="166420" y="915276"/>
                  </a:lnTo>
                  <a:lnTo>
                    <a:pt x="124815" y="915276"/>
                  </a:lnTo>
                  <a:lnTo>
                    <a:pt x="124815" y="956881"/>
                  </a:lnTo>
                  <a:lnTo>
                    <a:pt x="166408" y="956881"/>
                  </a:lnTo>
                  <a:lnTo>
                    <a:pt x="166408" y="998486"/>
                  </a:lnTo>
                  <a:lnTo>
                    <a:pt x="124815" y="998486"/>
                  </a:lnTo>
                  <a:lnTo>
                    <a:pt x="124815" y="1123302"/>
                  </a:lnTo>
                  <a:lnTo>
                    <a:pt x="166420" y="1123302"/>
                  </a:lnTo>
                  <a:lnTo>
                    <a:pt x="166420" y="1081697"/>
                  </a:lnTo>
                  <a:lnTo>
                    <a:pt x="208013" y="1081697"/>
                  </a:lnTo>
                  <a:lnTo>
                    <a:pt x="208013" y="1040091"/>
                  </a:lnTo>
                  <a:lnTo>
                    <a:pt x="166420" y="1040091"/>
                  </a:lnTo>
                  <a:lnTo>
                    <a:pt x="166420" y="998486"/>
                  </a:lnTo>
                  <a:lnTo>
                    <a:pt x="208013" y="998486"/>
                  </a:lnTo>
                  <a:lnTo>
                    <a:pt x="249605" y="998486"/>
                  </a:lnTo>
                  <a:lnTo>
                    <a:pt x="249605" y="915276"/>
                  </a:lnTo>
                  <a:close/>
                </a:path>
                <a:path w="416559" h="1206500">
                  <a:moveTo>
                    <a:pt x="249605" y="790473"/>
                  </a:moveTo>
                  <a:lnTo>
                    <a:pt x="208013" y="790473"/>
                  </a:lnTo>
                  <a:lnTo>
                    <a:pt x="208013" y="748868"/>
                  </a:lnTo>
                  <a:lnTo>
                    <a:pt x="166408" y="748868"/>
                  </a:lnTo>
                  <a:lnTo>
                    <a:pt x="166408" y="832065"/>
                  </a:lnTo>
                  <a:lnTo>
                    <a:pt x="124815" y="832065"/>
                  </a:lnTo>
                  <a:lnTo>
                    <a:pt x="124815" y="873671"/>
                  </a:lnTo>
                  <a:lnTo>
                    <a:pt x="166420" y="873671"/>
                  </a:lnTo>
                  <a:lnTo>
                    <a:pt x="166420" y="832078"/>
                  </a:lnTo>
                  <a:lnTo>
                    <a:pt x="208013" y="832078"/>
                  </a:lnTo>
                  <a:lnTo>
                    <a:pt x="249605" y="832078"/>
                  </a:lnTo>
                  <a:lnTo>
                    <a:pt x="249605" y="790473"/>
                  </a:lnTo>
                  <a:close/>
                </a:path>
                <a:path w="416559" h="1206500">
                  <a:moveTo>
                    <a:pt x="249605" y="707263"/>
                  </a:moveTo>
                  <a:lnTo>
                    <a:pt x="208013" y="707263"/>
                  </a:lnTo>
                  <a:lnTo>
                    <a:pt x="208013" y="748868"/>
                  </a:lnTo>
                  <a:lnTo>
                    <a:pt x="249605" y="748868"/>
                  </a:lnTo>
                  <a:lnTo>
                    <a:pt x="249605" y="707263"/>
                  </a:lnTo>
                  <a:close/>
                </a:path>
                <a:path w="416559" h="1206500">
                  <a:moveTo>
                    <a:pt x="249605" y="624052"/>
                  </a:moveTo>
                  <a:lnTo>
                    <a:pt x="208013" y="624052"/>
                  </a:lnTo>
                  <a:lnTo>
                    <a:pt x="208013" y="665657"/>
                  </a:lnTo>
                  <a:lnTo>
                    <a:pt x="249605" y="665657"/>
                  </a:lnTo>
                  <a:lnTo>
                    <a:pt x="249605" y="624052"/>
                  </a:lnTo>
                  <a:close/>
                </a:path>
                <a:path w="416559" h="1206500">
                  <a:moveTo>
                    <a:pt x="249605" y="457644"/>
                  </a:moveTo>
                  <a:lnTo>
                    <a:pt x="208013" y="457644"/>
                  </a:lnTo>
                  <a:lnTo>
                    <a:pt x="166408" y="457644"/>
                  </a:lnTo>
                  <a:lnTo>
                    <a:pt x="166408" y="499249"/>
                  </a:lnTo>
                  <a:lnTo>
                    <a:pt x="124815" y="499249"/>
                  </a:lnTo>
                  <a:lnTo>
                    <a:pt x="124815" y="624065"/>
                  </a:lnTo>
                  <a:lnTo>
                    <a:pt x="166420" y="624065"/>
                  </a:lnTo>
                  <a:lnTo>
                    <a:pt x="166420" y="582460"/>
                  </a:lnTo>
                  <a:lnTo>
                    <a:pt x="208013" y="582460"/>
                  </a:lnTo>
                  <a:lnTo>
                    <a:pt x="249605" y="582460"/>
                  </a:lnTo>
                  <a:lnTo>
                    <a:pt x="249605" y="457644"/>
                  </a:lnTo>
                  <a:close/>
                </a:path>
                <a:path w="416559" h="1206500">
                  <a:moveTo>
                    <a:pt x="249605" y="374434"/>
                  </a:moveTo>
                  <a:lnTo>
                    <a:pt x="208013" y="374434"/>
                  </a:lnTo>
                  <a:lnTo>
                    <a:pt x="208013" y="416039"/>
                  </a:lnTo>
                  <a:lnTo>
                    <a:pt x="249605" y="416039"/>
                  </a:lnTo>
                  <a:lnTo>
                    <a:pt x="249605" y="374434"/>
                  </a:lnTo>
                  <a:close/>
                </a:path>
                <a:path w="416559" h="1206500">
                  <a:moveTo>
                    <a:pt x="249605" y="291223"/>
                  </a:moveTo>
                  <a:lnTo>
                    <a:pt x="208013" y="291223"/>
                  </a:lnTo>
                  <a:lnTo>
                    <a:pt x="208013" y="208026"/>
                  </a:lnTo>
                  <a:lnTo>
                    <a:pt x="166420" y="208026"/>
                  </a:lnTo>
                  <a:lnTo>
                    <a:pt x="124815" y="208026"/>
                  </a:lnTo>
                  <a:lnTo>
                    <a:pt x="124815" y="249631"/>
                  </a:lnTo>
                  <a:lnTo>
                    <a:pt x="166408" y="249631"/>
                  </a:lnTo>
                  <a:lnTo>
                    <a:pt x="166408" y="332828"/>
                  </a:lnTo>
                  <a:lnTo>
                    <a:pt x="124815" y="332828"/>
                  </a:lnTo>
                  <a:lnTo>
                    <a:pt x="124815" y="374434"/>
                  </a:lnTo>
                  <a:lnTo>
                    <a:pt x="166420" y="374434"/>
                  </a:lnTo>
                  <a:lnTo>
                    <a:pt x="166420" y="332841"/>
                  </a:lnTo>
                  <a:lnTo>
                    <a:pt x="208013" y="332841"/>
                  </a:lnTo>
                  <a:lnTo>
                    <a:pt x="249605" y="332828"/>
                  </a:lnTo>
                  <a:lnTo>
                    <a:pt x="249605" y="291223"/>
                  </a:lnTo>
                  <a:close/>
                </a:path>
                <a:path w="416559" h="1206500">
                  <a:moveTo>
                    <a:pt x="249605" y="166420"/>
                  </a:moveTo>
                  <a:lnTo>
                    <a:pt x="208013" y="166420"/>
                  </a:lnTo>
                  <a:lnTo>
                    <a:pt x="208013" y="208026"/>
                  </a:lnTo>
                  <a:lnTo>
                    <a:pt x="249605" y="208026"/>
                  </a:lnTo>
                  <a:lnTo>
                    <a:pt x="249605" y="166420"/>
                  </a:lnTo>
                  <a:close/>
                </a:path>
                <a:path w="416559" h="1206500">
                  <a:moveTo>
                    <a:pt x="249605" y="0"/>
                  </a:moveTo>
                  <a:lnTo>
                    <a:pt x="208013" y="0"/>
                  </a:lnTo>
                  <a:lnTo>
                    <a:pt x="166408" y="0"/>
                  </a:lnTo>
                  <a:lnTo>
                    <a:pt x="166408" y="83210"/>
                  </a:lnTo>
                  <a:lnTo>
                    <a:pt x="208013" y="83210"/>
                  </a:lnTo>
                  <a:lnTo>
                    <a:pt x="208013" y="41605"/>
                  </a:lnTo>
                  <a:lnTo>
                    <a:pt x="249605" y="41605"/>
                  </a:lnTo>
                  <a:lnTo>
                    <a:pt x="249605" y="0"/>
                  </a:lnTo>
                  <a:close/>
                </a:path>
                <a:path w="416559" h="1206500">
                  <a:moveTo>
                    <a:pt x="291223" y="83210"/>
                  </a:moveTo>
                  <a:lnTo>
                    <a:pt x="249618" y="83210"/>
                  </a:lnTo>
                  <a:lnTo>
                    <a:pt x="249618" y="166420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291223" y="166420"/>
                  </a:lnTo>
                  <a:lnTo>
                    <a:pt x="291223" y="83210"/>
                  </a:lnTo>
                  <a:close/>
                </a:path>
                <a:path w="416559" h="1206500">
                  <a:moveTo>
                    <a:pt x="291223" y="0"/>
                  </a:moveTo>
                  <a:lnTo>
                    <a:pt x="249618" y="0"/>
                  </a:lnTo>
                  <a:lnTo>
                    <a:pt x="249618" y="41605"/>
                  </a:lnTo>
                  <a:lnTo>
                    <a:pt x="291223" y="41605"/>
                  </a:lnTo>
                  <a:lnTo>
                    <a:pt x="291223" y="0"/>
                  </a:lnTo>
                  <a:close/>
                </a:path>
                <a:path w="416559" h="1206500">
                  <a:moveTo>
                    <a:pt x="332816" y="748868"/>
                  </a:moveTo>
                  <a:lnTo>
                    <a:pt x="291223" y="748868"/>
                  </a:lnTo>
                  <a:lnTo>
                    <a:pt x="291223" y="707263"/>
                  </a:lnTo>
                  <a:lnTo>
                    <a:pt x="249618" y="707263"/>
                  </a:lnTo>
                  <a:lnTo>
                    <a:pt x="249618" y="790473"/>
                  </a:lnTo>
                  <a:lnTo>
                    <a:pt x="291223" y="790473"/>
                  </a:lnTo>
                  <a:lnTo>
                    <a:pt x="291223" y="832065"/>
                  </a:lnTo>
                  <a:lnTo>
                    <a:pt x="249618" y="832065"/>
                  </a:lnTo>
                  <a:lnTo>
                    <a:pt x="249618" y="1164894"/>
                  </a:lnTo>
                  <a:lnTo>
                    <a:pt x="291223" y="1164894"/>
                  </a:lnTo>
                  <a:lnTo>
                    <a:pt x="291223" y="1123302"/>
                  </a:lnTo>
                  <a:lnTo>
                    <a:pt x="332816" y="1123302"/>
                  </a:lnTo>
                  <a:lnTo>
                    <a:pt x="332816" y="1081697"/>
                  </a:lnTo>
                  <a:lnTo>
                    <a:pt x="291223" y="1081697"/>
                  </a:lnTo>
                  <a:lnTo>
                    <a:pt x="291223" y="1040091"/>
                  </a:lnTo>
                  <a:lnTo>
                    <a:pt x="332816" y="1040091"/>
                  </a:lnTo>
                  <a:lnTo>
                    <a:pt x="332816" y="998486"/>
                  </a:lnTo>
                  <a:lnTo>
                    <a:pt x="291223" y="998486"/>
                  </a:lnTo>
                  <a:lnTo>
                    <a:pt x="291223" y="873683"/>
                  </a:lnTo>
                  <a:lnTo>
                    <a:pt x="332816" y="873683"/>
                  </a:lnTo>
                  <a:lnTo>
                    <a:pt x="332816" y="748868"/>
                  </a:lnTo>
                  <a:close/>
                </a:path>
                <a:path w="416559" h="1206500">
                  <a:moveTo>
                    <a:pt x="332816" y="540854"/>
                  </a:moveTo>
                  <a:lnTo>
                    <a:pt x="291223" y="540854"/>
                  </a:lnTo>
                  <a:lnTo>
                    <a:pt x="291223" y="582447"/>
                  </a:lnTo>
                  <a:lnTo>
                    <a:pt x="249618" y="582447"/>
                  </a:lnTo>
                  <a:lnTo>
                    <a:pt x="249618" y="624052"/>
                  </a:lnTo>
                  <a:lnTo>
                    <a:pt x="291223" y="624052"/>
                  </a:lnTo>
                  <a:lnTo>
                    <a:pt x="291223" y="582460"/>
                  </a:lnTo>
                  <a:lnTo>
                    <a:pt x="332816" y="582460"/>
                  </a:lnTo>
                  <a:lnTo>
                    <a:pt x="332816" y="540854"/>
                  </a:lnTo>
                  <a:close/>
                </a:path>
                <a:path w="416559" h="1206500">
                  <a:moveTo>
                    <a:pt x="332816" y="374434"/>
                  </a:moveTo>
                  <a:lnTo>
                    <a:pt x="291223" y="374434"/>
                  </a:lnTo>
                  <a:lnTo>
                    <a:pt x="291223" y="332828"/>
                  </a:lnTo>
                  <a:lnTo>
                    <a:pt x="249618" y="332828"/>
                  </a:lnTo>
                  <a:lnTo>
                    <a:pt x="249618" y="499237"/>
                  </a:lnTo>
                  <a:lnTo>
                    <a:pt x="291223" y="499237"/>
                  </a:lnTo>
                  <a:lnTo>
                    <a:pt x="291223" y="457644"/>
                  </a:lnTo>
                  <a:lnTo>
                    <a:pt x="332816" y="457644"/>
                  </a:lnTo>
                  <a:lnTo>
                    <a:pt x="332816" y="374434"/>
                  </a:lnTo>
                  <a:close/>
                </a:path>
                <a:path w="416559" h="1206500">
                  <a:moveTo>
                    <a:pt x="374434" y="1081697"/>
                  </a:moveTo>
                  <a:lnTo>
                    <a:pt x="332828" y="1081697"/>
                  </a:lnTo>
                  <a:lnTo>
                    <a:pt x="332828" y="1123302"/>
                  </a:lnTo>
                  <a:lnTo>
                    <a:pt x="374434" y="1123302"/>
                  </a:lnTo>
                  <a:lnTo>
                    <a:pt x="374434" y="1081697"/>
                  </a:lnTo>
                  <a:close/>
                </a:path>
                <a:path w="416559" h="1206500">
                  <a:moveTo>
                    <a:pt x="374434" y="998486"/>
                  </a:moveTo>
                  <a:lnTo>
                    <a:pt x="332828" y="998486"/>
                  </a:lnTo>
                  <a:lnTo>
                    <a:pt x="332828" y="1040091"/>
                  </a:lnTo>
                  <a:lnTo>
                    <a:pt x="374434" y="1040091"/>
                  </a:lnTo>
                  <a:lnTo>
                    <a:pt x="374434" y="998486"/>
                  </a:lnTo>
                  <a:close/>
                </a:path>
                <a:path w="416559" h="1206500">
                  <a:moveTo>
                    <a:pt x="374434" y="915276"/>
                  </a:moveTo>
                  <a:lnTo>
                    <a:pt x="332828" y="915276"/>
                  </a:lnTo>
                  <a:lnTo>
                    <a:pt x="332828" y="956881"/>
                  </a:lnTo>
                  <a:lnTo>
                    <a:pt x="374434" y="956881"/>
                  </a:lnTo>
                  <a:lnTo>
                    <a:pt x="374434" y="915276"/>
                  </a:lnTo>
                  <a:close/>
                </a:path>
                <a:path w="416559" h="1206500">
                  <a:moveTo>
                    <a:pt x="374434" y="832065"/>
                  </a:moveTo>
                  <a:lnTo>
                    <a:pt x="332828" y="832065"/>
                  </a:lnTo>
                  <a:lnTo>
                    <a:pt x="332828" y="873671"/>
                  </a:lnTo>
                  <a:lnTo>
                    <a:pt x="374434" y="873671"/>
                  </a:lnTo>
                  <a:lnTo>
                    <a:pt x="374434" y="832065"/>
                  </a:lnTo>
                  <a:close/>
                </a:path>
                <a:path w="416559" h="1206500">
                  <a:moveTo>
                    <a:pt x="374434" y="707263"/>
                  </a:moveTo>
                  <a:lnTo>
                    <a:pt x="332828" y="707263"/>
                  </a:lnTo>
                  <a:lnTo>
                    <a:pt x="332828" y="748868"/>
                  </a:lnTo>
                  <a:lnTo>
                    <a:pt x="374434" y="748868"/>
                  </a:lnTo>
                  <a:lnTo>
                    <a:pt x="374434" y="707263"/>
                  </a:lnTo>
                  <a:close/>
                </a:path>
                <a:path w="416559" h="1206500">
                  <a:moveTo>
                    <a:pt x="416039" y="540854"/>
                  </a:moveTo>
                  <a:lnTo>
                    <a:pt x="374434" y="540854"/>
                  </a:lnTo>
                  <a:lnTo>
                    <a:pt x="332828" y="540854"/>
                  </a:lnTo>
                  <a:lnTo>
                    <a:pt x="332828" y="665670"/>
                  </a:lnTo>
                  <a:lnTo>
                    <a:pt x="374434" y="665670"/>
                  </a:lnTo>
                  <a:lnTo>
                    <a:pt x="374434" y="582460"/>
                  </a:lnTo>
                  <a:lnTo>
                    <a:pt x="416039" y="582460"/>
                  </a:lnTo>
                  <a:lnTo>
                    <a:pt x="416039" y="540854"/>
                  </a:lnTo>
                  <a:close/>
                </a:path>
                <a:path w="416559" h="1206500">
                  <a:moveTo>
                    <a:pt x="416039" y="457644"/>
                  </a:moveTo>
                  <a:lnTo>
                    <a:pt x="374434" y="457644"/>
                  </a:lnTo>
                  <a:lnTo>
                    <a:pt x="374434" y="499249"/>
                  </a:lnTo>
                  <a:lnTo>
                    <a:pt x="416039" y="499249"/>
                  </a:lnTo>
                  <a:lnTo>
                    <a:pt x="416039" y="457644"/>
                  </a:lnTo>
                  <a:close/>
                </a:path>
                <a:path w="416559" h="1206500">
                  <a:moveTo>
                    <a:pt x="416039" y="332828"/>
                  </a:moveTo>
                  <a:lnTo>
                    <a:pt x="374434" y="332828"/>
                  </a:lnTo>
                  <a:lnTo>
                    <a:pt x="332828" y="332828"/>
                  </a:lnTo>
                  <a:lnTo>
                    <a:pt x="332828" y="457644"/>
                  </a:lnTo>
                  <a:lnTo>
                    <a:pt x="374434" y="457644"/>
                  </a:lnTo>
                  <a:lnTo>
                    <a:pt x="374434" y="416039"/>
                  </a:lnTo>
                  <a:lnTo>
                    <a:pt x="416039" y="416039"/>
                  </a:lnTo>
                  <a:lnTo>
                    <a:pt x="416039" y="332828"/>
                  </a:lnTo>
                  <a:close/>
                </a:path>
                <a:path w="416559" h="1206500">
                  <a:moveTo>
                    <a:pt x="416039" y="0"/>
                  </a:moveTo>
                  <a:lnTo>
                    <a:pt x="374434" y="0"/>
                  </a:lnTo>
                  <a:lnTo>
                    <a:pt x="332828" y="0"/>
                  </a:lnTo>
                  <a:lnTo>
                    <a:pt x="332828" y="83210"/>
                  </a:lnTo>
                  <a:lnTo>
                    <a:pt x="332828" y="166420"/>
                  </a:lnTo>
                  <a:lnTo>
                    <a:pt x="332828" y="291236"/>
                  </a:lnTo>
                  <a:lnTo>
                    <a:pt x="374434" y="291236"/>
                  </a:lnTo>
                  <a:lnTo>
                    <a:pt x="416039" y="291236"/>
                  </a:lnTo>
                  <a:lnTo>
                    <a:pt x="416039" y="249631"/>
                  </a:lnTo>
                  <a:lnTo>
                    <a:pt x="374434" y="249631"/>
                  </a:lnTo>
                  <a:lnTo>
                    <a:pt x="374434" y="166420"/>
                  </a:lnTo>
                  <a:lnTo>
                    <a:pt x="374434" y="83210"/>
                  </a:lnTo>
                  <a:lnTo>
                    <a:pt x="374434" y="41605"/>
                  </a:lnTo>
                  <a:lnTo>
                    <a:pt x="416039" y="41605"/>
                  </a:lnTo>
                  <a:lnTo>
                    <a:pt x="41603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579218" y="1436407"/>
              <a:ext cx="250190" cy="1206500"/>
            </a:xfrm>
            <a:custGeom>
              <a:avLst/>
              <a:gdLst/>
              <a:ahLst/>
              <a:cxnLst/>
              <a:rect l="l" t="t" r="r" b="b"/>
              <a:pathLst>
                <a:path w="250190" h="1206500">
                  <a:moveTo>
                    <a:pt x="166408" y="665657"/>
                  </a:moveTo>
                  <a:lnTo>
                    <a:pt x="124802" y="665657"/>
                  </a:lnTo>
                  <a:lnTo>
                    <a:pt x="83197" y="665657"/>
                  </a:lnTo>
                  <a:lnTo>
                    <a:pt x="83197" y="707263"/>
                  </a:lnTo>
                  <a:lnTo>
                    <a:pt x="124802" y="707263"/>
                  </a:lnTo>
                  <a:lnTo>
                    <a:pt x="124802" y="790473"/>
                  </a:lnTo>
                  <a:lnTo>
                    <a:pt x="166408" y="790473"/>
                  </a:lnTo>
                  <a:lnTo>
                    <a:pt x="166408" y="665657"/>
                  </a:lnTo>
                  <a:close/>
                </a:path>
                <a:path w="250190" h="1206500">
                  <a:moveTo>
                    <a:pt x="166408" y="582447"/>
                  </a:moveTo>
                  <a:lnTo>
                    <a:pt x="124802" y="582447"/>
                  </a:lnTo>
                  <a:lnTo>
                    <a:pt x="83197" y="582447"/>
                  </a:lnTo>
                  <a:lnTo>
                    <a:pt x="83197" y="540854"/>
                  </a:lnTo>
                  <a:lnTo>
                    <a:pt x="41605" y="540854"/>
                  </a:lnTo>
                  <a:lnTo>
                    <a:pt x="0" y="540854"/>
                  </a:lnTo>
                  <a:lnTo>
                    <a:pt x="0" y="582460"/>
                  </a:lnTo>
                  <a:lnTo>
                    <a:pt x="41605" y="582460"/>
                  </a:lnTo>
                  <a:lnTo>
                    <a:pt x="41605" y="624052"/>
                  </a:lnTo>
                  <a:lnTo>
                    <a:pt x="0" y="624052"/>
                  </a:lnTo>
                  <a:lnTo>
                    <a:pt x="0" y="665657"/>
                  </a:lnTo>
                  <a:lnTo>
                    <a:pt x="41605" y="665657"/>
                  </a:lnTo>
                  <a:lnTo>
                    <a:pt x="41605" y="624078"/>
                  </a:lnTo>
                  <a:lnTo>
                    <a:pt x="83197" y="624078"/>
                  </a:lnTo>
                  <a:lnTo>
                    <a:pt x="124802" y="624052"/>
                  </a:lnTo>
                  <a:lnTo>
                    <a:pt x="166408" y="624052"/>
                  </a:lnTo>
                  <a:lnTo>
                    <a:pt x="166408" y="582447"/>
                  </a:lnTo>
                  <a:close/>
                </a:path>
                <a:path w="250190" h="1206500">
                  <a:moveTo>
                    <a:pt x="166408" y="499249"/>
                  </a:moveTo>
                  <a:lnTo>
                    <a:pt x="124802" y="499249"/>
                  </a:lnTo>
                  <a:lnTo>
                    <a:pt x="124802" y="457644"/>
                  </a:lnTo>
                  <a:lnTo>
                    <a:pt x="83197" y="457644"/>
                  </a:lnTo>
                  <a:lnTo>
                    <a:pt x="83197" y="540854"/>
                  </a:lnTo>
                  <a:lnTo>
                    <a:pt x="124802" y="540854"/>
                  </a:lnTo>
                  <a:lnTo>
                    <a:pt x="166408" y="540854"/>
                  </a:lnTo>
                  <a:lnTo>
                    <a:pt x="166408" y="499249"/>
                  </a:lnTo>
                  <a:close/>
                </a:path>
                <a:path w="250190" h="1206500">
                  <a:moveTo>
                    <a:pt x="166408" y="332828"/>
                  </a:moveTo>
                  <a:lnTo>
                    <a:pt x="124802" y="332828"/>
                  </a:lnTo>
                  <a:lnTo>
                    <a:pt x="83197" y="332828"/>
                  </a:lnTo>
                  <a:lnTo>
                    <a:pt x="41605" y="332828"/>
                  </a:lnTo>
                  <a:lnTo>
                    <a:pt x="41605" y="457644"/>
                  </a:lnTo>
                  <a:lnTo>
                    <a:pt x="83197" y="457644"/>
                  </a:lnTo>
                  <a:lnTo>
                    <a:pt x="83197" y="374434"/>
                  </a:lnTo>
                  <a:lnTo>
                    <a:pt x="124802" y="374434"/>
                  </a:lnTo>
                  <a:lnTo>
                    <a:pt x="166408" y="374434"/>
                  </a:lnTo>
                  <a:lnTo>
                    <a:pt x="166408" y="332828"/>
                  </a:lnTo>
                  <a:close/>
                </a:path>
                <a:path w="250190" h="1206500">
                  <a:moveTo>
                    <a:pt x="166408" y="83210"/>
                  </a:moveTo>
                  <a:lnTo>
                    <a:pt x="124802" y="83210"/>
                  </a:lnTo>
                  <a:lnTo>
                    <a:pt x="83197" y="83210"/>
                  </a:lnTo>
                  <a:lnTo>
                    <a:pt x="41605" y="83210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197" y="208026"/>
                  </a:lnTo>
                  <a:lnTo>
                    <a:pt x="124802" y="208026"/>
                  </a:lnTo>
                  <a:lnTo>
                    <a:pt x="166408" y="208026"/>
                  </a:lnTo>
                  <a:lnTo>
                    <a:pt x="166408" y="166420"/>
                  </a:lnTo>
                  <a:lnTo>
                    <a:pt x="166408" y="83210"/>
                  </a:lnTo>
                  <a:close/>
                </a:path>
                <a:path w="250190" h="1206500">
                  <a:moveTo>
                    <a:pt x="208000" y="1040091"/>
                  </a:moveTo>
                  <a:lnTo>
                    <a:pt x="166408" y="1040091"/>
                  </a:lnTo>
                  <a:lnTo>
                    <a:pt x="166408" y="1123302"/>
                  </a:lnTo>
                  <a:lnTo>
                    <a:pt x="166408" y="1164894"/>
                  </a:lnTo>
                  <a:lnTo>
                    <a:pt x="124802" y="1164894"/>
                  </a:lnTo>
                  <a:lnTo>
                    <a:pt x="124802" y="1123302"/>
                  </a:lnTo>
                  <a:lnTo>
                    <a:pt x="166408" y="1123302"/>
                  </a:lnTo>
                  <a:lnTo>
                    <a:pt x="166408" y="1040091"/>
                  </a:lnTo>
                  <a:lnTo>
                    <a:pt x="166408" y="998486"/>
                  </a:lnTo>
                  <a:lnTo>
                    <a:pt x="124802" y="998486"/>
                  </a:lnTo>
                  <a:lnTo>
                    <a:pt x="124802" y="1040091"/>
                  </a:lnTo>
                  <a:lnTo>
                    <a:pt x="83197" y="1040091"/>
                  </a:lnTo>
                  <a:lnTo>
                    <a:pt x="83197" y="1081697"/>
                  </a:lnTo>
                  <a:lnTo>
                    <a:pt x="83197" y="1123302"/>
                  </a:lnTo>
                  <a:lnTo>
                    <a:pt x="83197" y="1164894"/>
                  </a:lnTo>
                  <a:lnTo>
                    <a:pt x="41605" y="1164894"/>
                  </a:lnTo>
                  <a:lnTo>
                    <a:pt x="41605" y="1123302"/>
                  </a:lnTo>
                  <a:lnTo>
                    <a:pt x="83197" y="1123302"/>
                  </a:lnTo>
                  <a:lnTo>
                    <a:pt x="83197" y="1081697"/>
                  </a:lnTo>
                  <a:lnTo>
                    <a:pt x="41605" y="1081697"/>
                  </a:lnTo>
                  <a:lnTo>
                    <a:pt x="0" y="1081697"/>
                  </a:lnTo>
                  <a:lnTo>
                    <a:pt x="0" y="1164907"/>
                  </a:lnTo>
                  <a:lnTo>
                    <a:pt x="41605" y="1164907"/>
                  </a:lnTo>
                  <a:lnTo>
                    <a:pt x="41605" y="1206500"/>
                  </a:lnTo>
                  <a:lnTo>
                    <a:pt x="83197" y="1206500"/>
                  </a:lnTo>
                  <a:lnTo>
                    <a:pt x="83197" y="1164907"/>
                  </a:lnTo>
                  <a:lnTo>
                    <a:pt x="124802" y="1164907"/>
                  </a:lnTo>
                  <a:lnTo>
                    <a:pt x="124802" y="1206500"/>
                  </a:lnTo>
                  <a:lnTo>
                    <a:pt x="166408" y="1206500"/>
                  </a:lnTo>
                  <a:lnTo>
                    <a:pt x="166408" y="1164907"/>
                  </a:lnTo>
                  <a:lnTo>
                    <a:pt x="208000" y="1164907"/>
                  </a:lnTo>
                  <a:lnTo>
                    <a:pt x="208000" y="1040091"/>
                  </a:lnTo>
                  <a:close/>
                </a:path>
                <a:path w="250190" h="1206500">
                  <a:moveTo>
                    <a:pt x="208000" y="956881"/>
                  </a:moveTo>
                  <a:lnTo>
                    <a:pt x="166408" y="956881"/>
                  </a:lnTo>
                  <a:lnTo>
                    <a:pt x="166408" y="998486"/>
                  </a:lnTo>
                  <a:lnTo>
                    <a:pt x="208000" y="998486"/>
                  </a:lnTo>
                  <a:lnTo>
                    <a:pt x="208000" y="956881"/>
                  </a:lnTo>
                  <a:close/>
                </a:path>
                <a:path w="250190" h="1206500">
                  <a:moveTo>
                    <a:pt x="208000" y="790473"/>
                  </a:moveTo>
                  <a:lnTo>
                    <a:pt x="166408" y="790473"/>
                  </a:lnTo>
                  <a:lnTo>
                    <a:pt x="166408" y="832065"/>
                  </a:lnTo>
                  <a:lnTo>
                    <a:pt x="124802" y="832065"/>
                  </a:lnTo>
                  <a:lnTo>
                    <a:pt x="124802" y="873671"/>
                  </a:lnTo>
                  <a:lnTo>
                    <a:pt x="83197" y="873671"/>
                  </a:lnTo>
                  <a:lnTo>
                    <a:pt x="83197" y="707263"/>
                  </a:lnTo>
                  <a:lnTo>
                    <a:pt x="41605" y="707263"/>
                  </a:lnTo>
                  <a:lnTo>
                    <a:pt x="0" y="707263"/>
                  </a:lnTo>
                  <a:lnTo>
                    <a:pt x="0" y="790473"/>
                  </a:lnTo>
                  <a:lnTo>
                    <a:pt x="41605" y="790473"/>
                  </a:lnTo>
                  <a:lnTo>
                    <a:pt x="41605" y="832065"/>
                  </a:lnTo>
                  <a:lnTo>
                    <a:pt x="0" y="832065"/>
                  </a:lnTo>
                  <a:lnTo>
                    <a:pt x="0" y="873671"/>
                  </a:lnTo>
                  <a:lnTo>
                    <a:pt x="41605" y="873671"/>
                  </a:lnTo>
                  <a:lnTo>
                    <a:pt x="41605" y="998486"/>
                  </a:lnTo>
                  <a:lnTo>
                    <a:pt x="0" y="998486"/>
                  </a:lnTo>
                  <a:lnTo>
                    <a:pt x="0" y="1040091"/>
                  </a:lnTo>
                  <a:lnTo>
                    <a:pt x="41605" y="1040091"/>
                  </a:lnTo>
                  <a:lnTo>
                    <a:pt x="83197" y="1040091"/>
                  </a:lnTo>
                  <a:lnTo>
                    <a:pt x="83197" y="956881"/>
                  </a:lnTo>
                  <a:lnTo>
                    <a:pt x="124802" y="956881"/>
                  </a:lnTo>
                  <a:lnTo>
                    <a:pt x="166408" y="956881"/>
                  </a:lnTo>
                  <a:lnTo>
                    <a:pt x="166408" y="915289"/>
                  </a:lnTo>
                  <a:lnTo>
                    <a:pt x="208000" y="915289"/>
                  </a:lnTo>
                  <a:lnTo>
                    <a:pt x="208000" y="790473"/>
                  </a:lnTo>
                  <a:close/>
                </a:path>
                <a:path w="250190" h="1206500">
                  <a:moveTo>
                    <a:pt x="208000" y="624052"/>
                  </a:moveTo>
                  <a:lnTo>
                    <a:pt x="166408" y="624052"/>
                  </a:lnTo>
                  <a:lnTo>
                    <a:pt x="166408" y="665657"/>
                  </a:lnTo>
                  <a:lnTo>
                    <a:pt x="208000" y="665657"/>
                  </a:lnTo>
                  <a:lnTo>
                    <a:pt x="208000" y="624052"/>
                  </a:lnTo>
                  <a:close/>
                </a:path>
                <a:path w="250190" h="1206500">
                  <a:moveTo>
                    <a:pt x="208000" y="457644"/>
                  </a:moveTo>
                  <a:lnTo>
                    <a:pt x="166408" y="457644"/>
                  </a:lnTo>
                  <a:lnTo>
                    <a:pt x="166408" y="499249"/>
                  </a:lnTo>
                  <a:lnTo>
                    <a:pt x="208000" y="499249"/>
                  </a:lnTo>
                  <a:lnTo>
                    <a:pt x="208000" y="457644"/>
                  </a:lnTo>
                  <a:close/>
                </a:path>
                <a:path w="250190" h="1206500">
                  <a:moveTo>
                    <a:pt x="208000" y="249631"/>
                  </a:moveTo>
                  <a:lnTo>
                    <a:pt x="166408" y="249631"/>
                  </a:lnTo>
                  <a:lnTo>
                    <a:pt x="124802" y="249631"/>
                  </a:lnTo>
                  <a:lnTo>
                    <a:pt x="83197" y="249631"/>
                  </a:lnTo>
                  <a:lnTo>
                    <a:pt x="41605" y="249631"/>
                  </a:lnTo>
                  <a:lnTo>
                    <a:pt x="41605" y="291236"/>
                  </a:lnTo>
                  <a:lnTo>
                    <a:pt x="83197" y="291236"/>
                  </a:lnTo>
                  <a:lnTo>
                    <a:pt x="124802" y="291236"/>
                  </a:lnTo>
                  <a:lnTo>
                    <a:pt x="166408" y="291236"/>
                  </a:lnTo>
                  <a:lnTo>
                    <a:pt x="208000" y="291236"/>
                  </a:lnTo>
                  <a:lnTo>
                    <a:pt x="208000" y="249631"/>
                  </a:lnTo>
                  <a:close/>
                </a:path>
                <a:path w="250190" h="1206500">
                  <a:moveTo>
                    <a:pt x="208000" y="0"/>
                  </a:moveTo>
                  <a:lnTo>
                    <a:pt x="166408" y="0"/>
                  </a:lnTo>
                  <a:lnTo>
                    <a:pt x="124802" y="0"/>
                  </a:lnTo>
                  <a:lnTo>
                    <a:pt x="83197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197" y="41605"/>
                  </a:lnTo>
                  <a:lnTo>
                    <a:pt x="124802" y="41605"/>
                  </a:lnTo>
                  <a:lnTo>
                    <a:pt x="166408" y="41605"/>
                  </a:lnTo>
                  <a:lnTo>
                    <a:pt x="208000" y="41605"/>
                  </a:lnTo>
                  <a:lnTo>
                    <a:pt x="208000" y="0"/>
                  </a:lnTo>
                  <a:close/>
                </a:path>
                <a:path w="250190" h="1206500">
                  <a:moveTo>
                    <a:pt x="249618" y="1040091"/>
                  </a:moveTo>
                  <a:lnTo>
                    <a:pt x="208013" y="1040091"/>
                  </a:lnTo>
                  <a:lnTo>
                    <a:pt x="208013" y="1081697"/>
                  </a:lnTo>
                  <a:lnTo>
                    <a:pt x="249618" y="1081697"/>
                  </a:lnTo>
                  <a:lnTo>
                    <a:pt x="249618" y="1040091"/>
                  </a:lnTo>
                  <a:close/>
                </a:path>
                <a:path w="250190" h="1206500">
                  <a:moveTo>
                    <a:pt x="249618" y="956881"/>
                  </a:moveTo>
                  <a:lnTo>
                    <a:pt x="208013" y="956881"/>
                  </a:lnTo>
                  <a:lnTo>
                    <a:pt x="208013" y="998486"/>
                  </a:lnTo>
                  <a:lnTo>
                    <a:pt x="249618" y="998486"/>
                  </a:lnTo>
                  <a:lnTo>
                    <a:pt x="249618" y="956881"/>
                  </a:lnTo>
                  <a:close/>
                </a:path>
                <a:path w="250190" h="1206500">
                  <a:moveTo>
                    <a:pt x="249618" y="832065"/>
                  </a:moveTo>
                  <a:lnTo>
                    <a:pt x="208013" y="832065"/>
                  </a:lnTo>
                  <a:lnTo>
                    <a:pt x="208013" y="915276"/>
                  </a:lnTo>
                  <a:lnTo>
                    <a:pt x="249618" y="915276"/>
                  </a:lnTo>
                  <a:lnTo>
                    <a:pt x="249618" y="832065"/>
                  </a:lnTo>
                  <a:close/>
                </a:path>
                <a:path w="250190" h="1206500">
                  <a:moveTo>
                    <a:pt x="249618" y="707263"/>
                  </a:moveTo>
                  <a:lnTo>
                    <a:pt x="208013" y="707263"/>
                  </a:lnTo>
                  <a:lnTo>
                    <a:pt x="208013" y="748868"/>
                  </a:lnTo>
                  <a:lnTo>
                    <a:pt x="249618" y="748868"/>
                  </a:lnTo>
                  <a:lnTo>
                    <a:pt x="249618" y="707263"/>
                  </a:lnTo>
                  <a:close/>
                </a:path>
                <a:path w="250190" h="1206500">
                  <a:moveTo>
                    <a:pt x="249618" y="540854"/>
                  </a:moveTo>
                  <a:lnTo>
                    <a:pt x="208013" y="540854"/>
                  </a:lnTo>
                  <a:lnTo>
                    <a:pt x="208013" y="582460"/>
                  </a:lnTo>
                  <a:lnTo>
                    <a:pt x="249618" y="582460"/>
                  </a:lnTo>
                  <a:lnTo>
                    <a:pt x="249618" y="540854"/>
                  </a:lnTo>
                  <a:close/>
                </a:path>
                <a:path w="250190" h="1206500">
                  <a:moveTo>
                    <a:pt x="249618" y="374434"/>
                  </a:moveTo>
                  <a:lnTo>
                    <a:pt x="208013" y="374434"/>
                  </a:lnTo>
                  <a:lnTo>
                    <a:pt x="208013" y="416039"/>
                  </a:lnTo>
                  <a:lnTo>
                    <a:pt x="249618" y="416039"/>
                  </a:lnTo>
                  <a:lnTo>
                    <a:pt x="249618" y="374434"/>
                  </a:lnTo>
                  <a:close/>
                </a:path>
                <a:path w="250190" h="1206500">
                  <a:moveTo>
                    <a:pt x="249618" y="0"/>
                  </a:moveTo>
                  <a:lnTo>
                    <a:pt x="208013" y="0"/>
                  </a:lnTo>
                  <a:lnTo>
                    <a:pt x="208013" y="83210"/>
                  </a:lnTo>
                  <a:lnTo>
                    <a:pt x="208013" y="166420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49618" y="166420"/>
                  </a:lnTo>
                  <a:lnTo>
                    <a:pt x="249618" y="83210"/>
                  </a:lnTo>
                  <a:lnTo>
                    <a:pt x="24961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xfrm>
            <a:off x="1460498" y="1253645"/>
            <a:ext cx="5740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Roboto Mono"/>
                <a:cs typeface="Roboto Mono"/>
              </a:rPr>
              <a:t>13</a:t>
            </a:r>
            <a:endParaRPr sz="3600">
              <a:latin typeface="Roboto Mono"/>
              <a:cs typeface="Roboto Mono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1273936" y="3102736"/>
            <a:ext cx="7548880" cy="4246245"/>
            <a:chOff x="1273936" y="3102736"/>
            <a:chExt cx="7548880" cy="4246245"/>
          </a:xfrm>
        </p:grpSpPr>
        <p:sp>
          <p:nvSpPr>
            <p:cNvPr id="32" name="object 32"/>
            <p:cNvSpPr/>
            <p:nvPr/>
          </p:nvSpPr>
          <p:spPr>
            <a:xfrm>
              <a:off x="1273936" y="3102736"/>
              <a:ext cx="7548880" cy="4246245"/>
            </a:xfrm>
            <a:custGeom>
              <a:avLst/>
              <a:gdLst/>
              <a:ahLst/>
              <a:cxnLst/>
              <a:rect l="l" t="t" r="r" b="b"/>
              <a:pathLst>
                <a:path w="7548880" h="4246245">
                  <a:moveTo>
                    <a:pt x="7548638" y="0"/>
                  </a:moveTo>
                  <a:lnTo>
                    <a:pt x="0" y="0"/>
                  </a:lnTo>
                  <a:lnTo>
                    <a:pt x="0" y="4246105"/>
                  </a:lnTo>
                  <a:lnTo>
                    <a:pt x="7548638" y="4246105"/>
                  </a:lnTo>
                  <a:lnTo>
                    <a:pt x="7548638" y="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3331248" y="3721449"/>
              <a:ext cx="3434630" cy="30226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/>
          <p:nvPr/>
        </p:nvSpPr>
        <p:spPr>
          <a:xfrm>
            <a:off x="1270006" y="2184400"/>
            <a:ext cx="1374775" cy="457200"/>
          </a:xfrm>
          <a:custGeom>
            <a:avLst/>
            <a:gdLst/>
            <a:ahLst/>
            <a:cxnLst/>
            <a:rect l="l" t="t" r="r" b="b"/>
            <a:pathLst>
              <a:path w="1374775" h="457200">
                <a:moveTo>
                  <a:pt x="1291234" y="0"/>
                </a:moveTo>
                <a:lnTo>
                  <a:pt x="83121" y="0"/>
                </a:lnTo>
                <a:lnTo>
                  <a:pt x="50765" y="6531"/>
                </a:lnTo>
                <a:lnTo>
                  <a:pt x="24344" y="24344"/>
                </a:lnTo>
                <a:lnTo>
                  <a:pt x="6531" y="50765"/>
                </a:lnTo>
                <a:lnTo>
                  <a:pt x="0" y="83121"/>
                </a:lnTo>
                <a:lnTo>
                  <a:pt x="0" y="374078"/>
                </a:lnTo>
                <a:lnTo>
                  <a:pt x="6531" y="406429"/>
                </a:lnTo>
                <a:lnTo>
                  <a:pt x="24344" y="432850"/>
                </a:lnTo>
                <a:lnTo>
                  <a:pt x="50765" y="450666"/>
                </a:lnTo>
                <a:lnTo>
                  <a:pt x="83121" y="457200"/>
                </a:lnTo>
                <a:lnTo>
                  <a:pt x="1291234" y="457200"/>
                </a:lnTo>
                <a:lnTo>
                  <a:pt x="1323592" y="450666"/>
                </a:lnTo>
                <a:lnTo>
                  <a:pt x="1350017" y="432850"/>
                </a:lnTo>
                <a:lnTo>
                  <a:pt x="1367835" y="406429"/>
                </a:lnTo>
                <a:lnTo>
                  <a:pt x="1374368" y="374078"/>
                </a:lnTo>
                <a:lnTo>
                  <a:pt x="1374368" y="83121"/>
                </a:lnTo>
                <a:lnTo>
                  <a:pt x="1367835" y="50765"/>
                </a:lnTo>
                <a:lnTo>
                  <a:pt x="1350017" y="24344"/>
                </a:lnTo>
                <a:lnTo>
                  <a:pt x="1323592" y="6531"/>
                </a:lnTo>
                <a:lnTo>
                  <a:pt x="1291234" y="0"/>
                </a:lnTo>
                <a:close/>
              </a:path>
            </a:pathLst>
          </a:custGeom>
          <a:solidFill>
            <a:srgbClr val="E951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1358370" y="2217092"/>
            <a:ext cx="1122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SCHWER</a:t>
            </a:r>
            <a:endParaRPr sz="2400">
              <a:latin typeface="Roboto Mono"/>
              <a:cs typeface="Roboto Mono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1257176" y="7719037"/>
            <a:ext cx="7125334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In </a:t>
            </a:r>
            <a:r>
              <a:rPr sz="2400" spc="-5" dirty="0">
                <a:latin typeface="Roboto"/>
                <a:cs typeface="Roboto"/>
              </a:rPr>
              <a:t>wechselnden Spielzügen </a:t>
            </a:r>
            <a:r>
              <a:rPr sz="2400" dirty="0">
                <a:latin typeface="Roboto"/>
                <a:cs typeface="Roboto"/>
              </a:rPr>
              <a:t>zieht der </a:t>
            </a:r>
            <a:r>
              <a:rPr sz="2400" spc="-5" dirty="0">
                <a:latin typeface="Roboto"/>
                <a:cs typeface="Roboto"/>
              </a:rPr>
              <a:t>Spieler oder </a:t>
            </a:r>
            <a:r>
              <a:rPr sz="2400" dirty="0">
                <a:latin typeface="Roboto"/>
                <a:cs typeface="Roboto"/>
              </a:rPr>
              <a:t>der  Calliope </a:t>
            </a:r>
            <a:r>
              <a:rPr sz="2400" spc="-5" dirty="0">
                <a:latin typeface="Roboto"/>
                <a:cs typeface="Roboto"/>
              </a:rPr>
              <a:t>mini </a:t>
            </a:r>
            <a:r>
              <a:rPr sz="2400" dirty="0">
                <a:latin typeface="Roboto"/>
                <a:cs typeface="Roboto"/>
              </a:rPr>
              <a:t>1-3 </a:t>
            </a:r>
            <a:r>
              <a:rPr sz="2400" spc="-15" dirty="0">
                <a:latin typeface="Roboto"/>
                <a:cs typeface="Roboto"/>
              </a:rPr>
              <a:t>vom </a:t>
            </a:r>
            <a:r>
              <a:rPr sz="2400" dirty="0">
                <a:latin typeface="Roboto"/>
                <a:cs typeface="Roboto"/>
              </a:rPr>
              <a:t>Rest ab. </a:t>
            </a:r>
            <a:r>
              <a:rPr sz="2400" spc="-15" dirty="0">
                <a:latin typeface="Roboto"/>
                <a:cs typeface="Roboto"/>
              </a:rPr>
              <a:t>Wer </a:t>
            </a:r>
            <a:r>
              <a:rPr sz="2400" dirty="0">
                <a:latin typeface="Roboto"/>
                <a:cs typeface="Roboto"/>
              </a:rPr>
              <a:t>am </a:t>
            </a:r>
            <a:r>
              <a:rPr sz="2400" spc="-5" dirty="0">
                <a:latin typeface="Roboto"/>
                <a:cs typeface="Roboto"/>
              </a:rPr>
              <a:t>Ende </a:t>
            </a:r>
            <a:r>
              <a:rPr sz="2400" dirty="0">
                <a:latin typeface="Roboto"/>
                <a:cs typeface="Roboto"/>
              </a:rPr>
              <a:t>auf 0  kommt,</a:t>
            </a:r>
            <a:r>
              <a:rPr sz="2400" spc="-5" dirty="0">
                <a:latin typeface="Roboto"/>
                <a:cs typeface="Roboto"/>
              </a:rPr>
              <a:t> gewinnt.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0794978" y="5524477"/>
            <a:ext cx="14916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1</a:t>
            </a:r>
            <a:r>
              <a:rPr sz="2400" spc="-7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abziehen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10794978" y="6438877"/>
            <a:ext cx="14916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2</a:t>
            </a:r>
            <a:r>
              <a:rPr sz="2400" spc="-7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abziehen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0794978" y="7353276"/>
            <a:ext cx="14916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3</a:t>
            </a:r>
            <a:r>
              <a:rPr sz="2400" spc="-7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abziehen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0794978" y="8267676"/>
            <a:ext cx="21767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Roboto"/>
                <a:cs typeface="Roboto"/>
              </a:rPr>
              <a:t>Spielzug</a:t>
            </a:r>
            <a:r>
              <a:rPr sz="2400" spc="-8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Spieler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0794978" y="9182076"/>
            <a:ext cx="30029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Roboto"/>
                <a:cs typeface="Roboto"/>
              </a:rPr>
              <a:t>Spielzug </a:t>
            </a:r>
            <a:r>
              <a:rPr sz="2400" dirty="0">
                <a:latin typeface="Roboto"/>
                <a:cs typeface="Roboto"/>
              </a:rPr>
              <a:t>Calliope</a:t>
            </a:r>
            <a:r>
              <a:rPr sz="2400" spc="-85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mini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10794978" y="10005037"/>
            <a:ext cx="6287770" cy="9398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sz="2400" spc="-5" dirty="0">
                <a:latin typeface="Roboto"/>
                <a:cs typeface="Roboto"/>
              </a:rPr>
              <a:t>wenn man </a:t>
            </a:r>
            <a:r>
              <a:rPr sz="2400" spc="-10" dirty="0">
                <a:latin typeface="Roboto"/>
                <a:cs typeface="Roboto"/>
              </a:rPr>
              <a:t>vor </a:t>
            </a:r>
            <a:r>
              <a:rPr sz="2400" dirty="0">
                <a:latin typeface="Roboto"/>
                <a:cs typeface="Roboto"/>
              </a:rPr>
              <a:t>dem Calliope </a:t>
            </a:r>
            <a:r>
              <a:rPr sz="2400" spc="-5" dirty="0">
                <a:latin typeface="Roboto"/>
                <a:cs typeface="Roboto"/>
              </a:rPr>
              <a:t>mini </a:t>
            </a:r>
            <a:r>
              <a:rPr sz="2400" dirty="0">
                <a:latin typeface="Roboto"/>
                <a:cs typeface="Roboto"/>
              </a:rPr>
              <a:t>auf 0</a:t>
            </a:r>
            <a:r>
              <a:rPr sz="2400" spc="-7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kommt,</a:t>
            </a:r>
            <a:endParaRPr sz="24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dirty="0">
                <a:latin typeface="Roboto"/>
                <a:cs typeface="Roboto"/>
              </a:rPr>
              <a:t>hat </a:t>
            </a:r>
            <a:r>
              <a:rPr sz="2400" spc="-5" dirty="0">
                <a:latin typeface="Roboto"/>
                <a:cs typeface="Roboto"/>
              </a:rPr>
              <a:t>man</a:t>
            </a:r>
            <a:r>
              <a:rPr sz="2400" spc="-1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gewonnen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0794978" y="11376637"/>
            <a:ext cx="6355715" cy="9398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sz="2400" spc="-5" dirty="0">
                <a:latin typeface="Roboto"/>
                <a:cs typeface="Roboto"/>
              </a:rPr>
              <a:t>wenn </a:t>
            </a:r>
            <a:r>
              <a:rPr sz="2400" dirty="0">
                <a:latin typeface="Roboto"/>
                <a:cs typeface="Roboto"/>
              </a:rPr>
              <a:t>der Calliope </a:t>
            </a:r>
            <a:r>
              <a:rPr sz="2400" spc="-5" dirty="0">
                <a:latin typeface="Roboto"/>
                <a:cs typeface="Roboto"/>
              </a:rPr>
              <a:t>mini </a:t>
            </a:r>
            <a:r>
              <a:rPr sz="2400" spc="-15" dirty="0">
                <a:latin typeface="Roboto"/>
                <a:cs typeface="Roboto"/>
              </a:rPr>
              <a:t>vor </a:t>
            </a:r>
            <a:r>
              <a:rPr sz="2400" dirty="0">
                <a:latin typeface="Roboto"/>
                <a:cs typeface="Roboto"/>
              </a:rPr>
              <a:t>einem auf 0</a:t>
            </a:r>
            <a:r>
              <a:rPr sz="2400" spc="-7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kommt,</a:t>
            </a:r>
            <a:endParaRPr sz="24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dirty="0">
                <a:latin typeface="Roboto"/>
                <a:cs typeface="Roboto"/>
              </a:rPr>
              <a:t>hat </a:t>
            </a:r>
            <a:r>
              <a:rPr sz="2400" spc="-5" dirty="0">
                <a:latin typeface="Roboto"/>
                <a:cs typeface="Roboto"/>
              </a:rPr>
              <a:t>man</a:t>
            </a:r>
            <a:r>
              <a:rPr sz="2400" spc="-10" dirty="0">
                <a:latin typeface="Roboto"/>
                <a:cs typeface="Roboto"/>
              </a:rPr>
              <a:t> verloren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9458430" y="4610077"/>
            <a:ext cx="27241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5" dirty="0">
                <a:latin typeface="Roboto"/>
                <a:cs typeface="Roboto"/>
              </a:rPr>
              <a:t>Während </a:t>
            </a:r>
            <a:r>
              <a:rPr sz="2400" b="1" spc="-5" dirty="0">
                <a:latin typeface="Roboto"/>
                <a:cs typeface="Roboto"/>
              </a:rPr>
              <a:t>des</a:t>
            </a:r>
            <a:r>
              <a:rPr sz="2400" b="1" spc="-50" dirty="0">
                <a:latin typeface="Roboto"/>
                <a:cs typeface="Roboto"/>
              </a:rPr>
              <a:t> </a:t>
            </a:r>
            <a:r>
              <a:rPr sz="2400" b="1" dirty="0">
                <a:latin typeface="Roboto"/>
                <a:cs typeface="Roboto"/>
              </a:rPr>
              <a:t>Spiels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45" name="object 45"/>
          <p:cNvGrpSpPr/>
          <p:nvPr/>
        </p:nvGrpSpPr>
        <p:grpSpPr>
          <a:xfrm>
            <a:off x="9511739" y="8171002"/>
            <a:ext cx="612775" cy="612775"/>
            <a:chOff x="9511739" y="8171002"/>
            <a:chExt cx="612775" cy="612775"/>
          </a:xfrm>
        </p:grpSpPr>
        <p:sp>
          <p:nvSpPr>
            <p:cNvPr id="46" name="object 46"/>
            <p:cNvSpPr/>
            <p:nvPr/>
          </p:nvSpPr>
          <p:spPr>
            <a:xfrm>
              <a:off x="9511739" y="8171002"/>
              <a:ext cx="612775" cy="612775"/>
            </a:xfrm>
            <a:custGeom>
              <a:avLst/>
              <a:gdLst/>
              <a:ahLst/>
              <a:cxnLst/>
              <a:rect l="l" t="t" r="r" b="b"/>
              <a:pathLst>
                <a:path w="612775" h="612775">
                  <a:moveTo>
                    <a:pt x="306260" y="0"/>
                  </a:moveTo>
                  <a:lnTo>
                    <a:pt x="256581" y="4008"/>
                  </a:lnTo>
                  <a:lnTo>
                    <a:pt x="209455" y="15613"/>
                  </a:lnTo>
                  <a:lnTo>
                    <a:pt x="165512" y="34185"/>
                  </a:lnTo>
                  <a:lnTo>
                    <a:pt x="125383" y="59091"/>
                  </a:lnTo>
                  <a:lnTo>
                    <a:pt x="89698" y="89703"/>
                  </a:lnTo>
                  <a:lnTo>
                    <a:pt x="59088" y="125388"/>
                  </a:lnTo>
                  <a:lnTo>
                    <a:pt x="34182" y="165518"/>
                  </a:lnTo>
                  <a:lnTo>
                    <a:pt x="15612" y="209460"/>
                  </a:lnTo>
                  <a:lnTo>
                    <a:pt x="4008" y="256584"/>
                  </a:lnTo>
                  <a:lnTo>
                    <a:pt x="0" y="306260"/>
                  </a:lnTo>
                  <a:lnTo>
                    <a:pt x="4008" y="355939"/>
                  </a:lnTo>
                  <a:lnTo>
                    <a:pt x="15612" y="403067"/>
                  </a:lnTo>
                  <a:lnTo>
                    <a:pt x="34182" y="447011"/>
                  </a:lnTo>
                  <a:lnTo>
                    <a:pt x="59088" y="487142"/>
                  </a:lnTo>
                  <a:lnTo>
                    <a:pt x="89698" y="522828"/>
                  </a:lnTo>
                  <a:lnTo>
                    <a:pt x="125383" y="553441"/>
                  </a:lnTo>
                  <a:lnTo>
                    <a:pt x="165512" y="578348"/>
                  </a:lnTo>
                  <a:lnTo>
                    <a:pt x="209455" y="596919"/>
                  </a:lnTo>
                  <a:lnTo>
                    <a:pt x="256581" y="608525"/>
                  </a:lnTo>
                  <a:lnTo>
                    <a:pt x="306260" y="612533"/>
                  </a:lnTo>
                  <a:lnTo>
                    <a:pt x="355939" y="608525"/>
                  </a:lnTo>
                  <a:lnTo>
                    <a:pt x="403065" y="596919"/>
                  </a:lnTo>
                  <a:lnTo>
                    <a:pt x="447008" y="578348"/>
                  </a:lnTo>
                  <a:lnTo>
                    <a:pt x="487137" y="553441"/>
                  </a:lnTo>
                  <a:lnTo>
                    <a:pt x="522822" y="522828"/>
                  </a:lnTo>
                  <a:lnTo>
                    <a:pt x="553432" y="487142"/>
                  </a:lnTo>
                  <a:lnTo>
                    <a:pt x="578338" y="447011"/>
                  </a:lnTo>
                  <a:lnTo>
                    <a:pt x="596908" y="403067"/>
                  </a:lnTo>
                  <a:lnTo>
                    <a:pt x="608512" y="355939"/>
                  </a:lnTo>
                  <a:lnTo>
                    <a:pt x="612521" y="306260"/>
                  </a:lnTo>
                  <a:lnTo>
                    <a:pt x="608512" y="256584"/>
                  </a:lnTo>
                  <a:lnTo>
                    <a:pt x="596908" y="209460"/>
                  </a:lnTo>
                  <a:lnTo>
                    <a:pt x="578338" y="165518"/>
                  </a:lnTo>
                  <a:lnTo>
                    <a:pt x="553432" y="125388"/>
                  </a:lnTo>
                  <a:lnTo>
                    <a:pt x="522822" y="89703"/>
                  </a:lnTo>
                  <a:lnTo>
                    <a:pt x="487137" y="59091"/>
                  </a:lnTo>
                  <a:lnTo>
                    <a:pt x="447008" y="34185"/>
                  </a:lnTo>
                  <a:lnTo>
                    <a:pt x="403065" y="15613"/>
                  </a:lnTo>
                  <a:lnTo>
                    <a:pt x="355939" y="4008"/>
                  </a:lnTo>
                  <a:lnTo>
                    <a:pt x="306260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9727013" y="8290425"/>
              <a:ext cx="182130" cy="39139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8" name="object 48"/>
          <p:cNvGrpSpPr/>
          <p:nvPr/>
        </p:nvGrpSpPr>
        <p:grpSpPr>
          <a:xfrm>
            <a:off x="9511739" y="6342205"/>
            <a:ext cx="612775" cy="612775"/>
            <a:chOff x="9511739" y="6342205"/>
            <a:chExt cx="612775" cy="612775"/>
          </a:xfrm>
        </p:grpSpPr>
        <p:sp>
          <p:nvSpPr>
            <p:cNvPr id="49" name="object 49"/>
            <p:cNvSpPr/>
            <p:nvPr/>
          </p:nvSpPr>
          <p:spPr>
            <a:xfrm>
              <a:off x="9760964" y="6574382"/>
              <a:ext cx="97980" cy="14216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9511739" y="6342205"/>
              <a:ext cx="612775" cy="612775"/>
            </a:xfrm>
            <a:custGeom>
              <a:avLst/>
              <a:gdLst/>
              <a:ahLst/>
              <a:cxnLst/>
              <a:rect l="l" t="t" r="r" b="b"/>
              <a:pathLst>
                <a:path w="612775" h="612775">
                  <a:moveTo>
                    <a:pt x="306260" y="0"/>
                  </a:moveTo>
                  <a:lnTo>
                    <a:pt x="256581" y="4008"/>
                  </a:lnTo>
                  <a:lnTo>
                    <a:pt x="209455" y="15613"/>
                  </a:lnTo>
                  <a:lnTo>
                    <a:pt x="165512" y="34185"/>
                  </a:lnTo>
                  <a:lnTo>
                    <a:pt x="125383" y="59091"/>
                  </a:lnTo>
                  <a:lnTo>
                    <a:pt x="89698" y="89703"/>
                  </a:lnTo>
                  <a:lnTo>
                    <a:pt x="59088" y="125388"/>
                  </a:lnTo>
                  <a:lnTo>
                    <a:pt x="34182" y="165518"/>
                  </a:lnTo>
                  <a:lnTo>
                    <a:pt x="15612" y="209460"/>
                  </a:lnTo>
                  <a:lnTo>
                    <a:pt x="4008" y="256584"/>
                  </a:lnTo>
                  <a:lnTo>
                    <a:pt x="0" y="306260"/>
                  </a:lnTo>
                  <a:lnTo>
                    <a:pt x="4008" y="355939"/>
                  </a:lnTo>
                  <a:lnTo>
                    <a:pt x="15612" y="403067"/>
                  </a:lnTo>
                  <a:lnTo>
                    <a:pt x="34182" y="447011"/>
                  </a:lnTo>
                  <a:lnTo>
                    <a:pt x="59088" y="487142"/>
                  </a:lnTo>
                  <a:lnTo>
                    <a:pt x="89698" y="522828"/>
                  </a:lnTo>
                  <a:lnTo>
                    <a:pt x="125383" y="553441"/>
                  </a:lnTo>
                  <a:lnTo>
                    <a:pt x="165512" y="578348"/>
                  </a:lnTo>
                  <a:lnTo>
                    <a:pt x="209455" y="596919"/>
                  </a:lnTo>
                  <a:lnTo>
                    <a:pt x="256581" y="608525"/>
                  </a:lnTo>
                  <a:lnTo>
                    <a:pt x="306260" y="612533"/>
                  </a:lnTo>
                  <a:lnTo>
                    <a:pt x="355939" y="608525"/>
                  </a:lnTo>
                  <a:lnTo>
                    <a:pt x="403065" y="596919"/>
                  </a:lnTo>
                  <a:lnTo>
                    <a:pt x="447008" y="578348"/>
                  </a:lnTo>
                  <a:lnTo>
                    <a:pt x="487137" y="553441"/>
                  </a:lnTo>
                  <a:lnTo>
                    <a:pt x="522822" y="522828"/>
                  </a:lnTo>
                  <a:lnTo>
                    <a:pt x="553432" y="487142"/>
                  </a:lnTo>
                  <a:lnTo>
                    <a:pt x="557292" y="480923"/>
                  </a:lnTo>
                  <a:lnTo>
                    <a:pt x="306260" y="480923"/>
                  </a:lnTo>
                  <a:lnTo>
                    <a:pt x="259826" y="474684"/>
                  </a:lnTo>
                  <a:lnTo>
                    <a:pt x="218102" y="457078"/>
                  </a:lnTo>
                  <a:lnTo>
                    <a:pt x="182753" y="429768"/>
                  </a:lnTo>
                  <a:lnTo>
                    <a:pt x="155442" y="394418"/>
                  </a:lnTo>
                  <a:lnTo>
                    <a:pt x="137836" y="352694"/>
                  </a:lnTo>
                  <a:lnTo>
                    <a:pt x="131597" y="306260"/>
                  </a:lnTo>
                  <a:lnTo>
                    <a:pt x="137836" y="259830"/>
                  </a:lnTo>
                  <a:lnTo>
                    <a:pt x="155442" y="218107"/>
                  </a:lnTo>
                  <a:lnTo>
                    <a:pt x="182753" y="182757"/>
                  </a:lnTo>
                  <a:lnTo>
                    <a:pt x="218102" y="155445"/>
                  </a:lnTo>
                  <a:lnTo>
                    <a:pt x="259826" y="137837"/>
                  </a:lnTo>
                  <a:lnTo>
                    <a:pt x="306260" y="131597"/>
                  </a:lnTo>
                  <a:lnTo>
                    <a:pt x="557286" y="131597"/>
                  </a:lnTo>
                  <a:lnTo>
                    <a:pt x="553432" y="125388"/>
                  </a:lnTo>
                  <a:lnTo>
                    <a:pt x="522822" y="89703"/>
                  </a:lnTo>
                  <a:lnTo>
                    <a:pt x="487137" y="59091"/>
                  </a:lnTo>
                  <a:lnTo>
                    <a:pt x="447008" y="34185"/>
                  </a:lnTo>
                  <a:lnTo>
                    <a:pt x="403065" y="15613"/>
                  </a:lnTo>
                  <a:lnTo>
                    <a:pt x="355939" y="4008"/>
                  </a:lnTo>
                  <a:lnTo>
                    <a:pt x="306260" y="0"/>
                  </a:lnTo>
                  <a:close/>
                </a:path>
                <a:path w="612775" h="612775">
                  <a:moveTo>
                    <a:pt x="557286" y="131597"/>
                  </a:moveTo>
                  <a:lnTo>
                    <a:pt x="306260" y="131597"/>
                  </a:lnTo>
                  <a:lnTo>
                    <a:pt x="352690" y="137837"/>
                  </a:lnTo>
                  <a:lnTo>
                    <a:pt x="394413" y="155445"/>
                  </a:lnTo>
                  <a:lnTo>
                    <a:pt x="429763" y="182757"/>
                  </a:lnTo>
                  <a:lnTo>
                    <a:pt x="457075" y="218107"/>
                  </a:lnTo>
                  <a:lnTo>
                    <a:pt x="474683" y="259830"/>
                  </a:lnTo>
                  <a:lnTo>
                    <a:pt x="480923" y="306260"/>
                  </a:lnTo>
                  <a:lnTo>
                    <a:pt x="474683" y="352694"/>
                  </a:lnTo>
                  <a:lnTo>
                    <a:pt x="457075" y="394418"/>
                  </a:lnTo>
                  <a:lnTo>
                    <a:pt x="429763" y="429768"/>
                  </a:lnTo>
                  <a:lnTo>
                    <a:pt x="394413" y="457078"/>
                  </a:lnTo>
                  <a:lnTo>
                    <a:pt x="352690" y="474684"/>
                  </a:lnTo>
                  <a:lnTo>
                    <a:pt x="306260" y="480923"/>
                  </a:lnTo>
                  <a:lnTo>
                    <a:pt x="557292" y="480923"/>
                  </a:lnTo>
                  <a:lnTo>
                    <a:pt x="578338" y="447011"/>
                  </a:lnTo>
                  <a:lnTo>
                    <a:pt x="596908" y="403067"/>
                  </a:lnTo>
                  <a:lnTo>
                    <a:pt x="608512" y="355939"/>
                  </a:lnTo>
                  <a:lnTo>
                    <a:pt x="612521" y="306260"/>
                  </a:lnTo>
                  <a:lnTo>
                    <a:pt x="608512" y="256584"/>
                  </a:lnTo>
                  <a:lnTo>
                    <a:pt x="596908" y="209460"/>
                  </a:lnTo>
                  <a:lnTo>
                    <a:pt x="578338" y="165518"/>
                  </a:lnTo>
                  <a:lnTo>
                    <a:pt x="557286" y="131597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1" name="object 51"/>
          <p:cNvGrpSpPr/>
          <p:nvPr/>
        </p:nvGrpSpPr>
        <p:grpSpPr>
          <a:xfrm>
            <a:off x="9511739" y="5427805"/>
            <a:ext cx="612775" cy="612775"/>
            <a:chOff x="9511739" y="5427805"/>
            <a:chExt cx="612775" cy="612775"/>
          </a:xfrm>
        </p:grpSpPr>
        <p:sp>
          <p:nvSpPr>
            <p:cNvPr id="52" name="object 52"/>
            <p:cNvSpPr/>
            <p:nvPr/>
          </p:nvSpPr>
          <p:spPr>
            <a:xfrm>
              <a:off x="9772826" y="5661436"/>
              <a:ext cx="76047" cy="14055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9511739" y="5427805"/>
              <a:ext cx="612775" cy="612775"/>
            </a:xfrm>
            <a:custGeom>
              <a:avLst/>
              <a:gdLst/>
              <a:ahLst/>
              <a:cxnLst/>
              <a:rect l="l" t="t" r="r" b="b"/>
              <a:pathLst>
                <a:path w="612775" h="612775">
                  <a:moveTo>
                    <a:pt x="306260" y="0"/>
                  </a:moveTo>
                  <a:lnTo>
                    <a:pt x="256581" y="4008"/>
                  </a:lnTo>
                  <a:lnTo>
                    <a:pt x="209455" y="15613"/>
                  </a:lnTo>
                  <a:lnTo>
                    <a:pt x="165512" y="34185"/>
                  </a:lnTo>
                  <a:lnTo>
                    <a:pt x="125383" y="59091"/>
                  </a:lnTo>
                  <a:lnTo>
                    <a:pt x="89698" y="89703"/>
                  </a:lnTo>
                  <a:lnTo>
                    <a:pt x="59088" y="125388"/>
                  </a:lnTo>
                  <a:lnTo>
                    <a:pt x="34182" y="165518"/>
                  </a:lnTo>
                  <a:lnTo>
                    <a:pt x="15612" y="209460"/>
                  </a:lnTo>
                  <a:lnTo>
                    <a:pt x="4008" y="256584"/>
                  </a:lnTo>
                  <a:lnTo>
                    <a:pt x="0" y="306260"/>
                  </a:lnTo>
                  <a:lnTo>
                    <a:pt x="4008" y="355939"/>
                  </a:lnTo>
                  <a:lnTo>
                    <a:pt x="15612" y="403067"/>
                  </a:lnTo>
                  <a:lnTo>
                    <a:pt x="34182" y="447011"/>
                  </a:lnTo>
                  <a:lnTo>
                    <a:pt x="59088" y="487142"/>
                  </a:lnTo>
                  <a:lnTo>
                    <a:pt x="89698" y="522828"/>
                  </a:lnTo>
                  <a:lnTo>
                    <a:pt x="125383" y="553441"/>
                  </a:lnTo>
                  <a:lnTo>
                    <a:pt x="165512" y="578348"/>
                  </a:lnTo>
                  <a:lnTo>
                    <a:pt x="209455" y="596919"/>
                  </a:lnTo>
                  <a:lnTo>
                    <a:pt x="256581" y="608525"/>
                  </a:lnTo>
                  <a:lnTo>
                    <a:pt x="306260" y="612533"/>
                  </a:lnTo>
                  <a:lnTo>
                    <a:pt x="355939" y="608525"/>
                  </a:lnTo>
                  <a:lnTo>
                    <a:pt x="403065" y="596919"/>
                  </a:lnTo>
                  <a:lnTo>
                    <a:pt x="447008" y="578348"/>
                  </a:lnTo>
                  <a:lnTo>
                    <a:pt x="487137" y="553441"/>
                  </a:lnTo>
                  <a:lnTo>
                    <a:pt x="522822" y="522828"/>
                  </a:lnTo>
                  <a:lnTo>
                    <a:pt x="553432" y="487142"/>
                  </a:lnTo>
                  <a:lnTo>
                    <a:pt x="557292" y="480923"/>
                  </a:lnTo>
                  <a:lnTo>
                    <a:pt x="306260" y="480923"/>
                  </a:lnTo>
                  <a:lnTo>
                    <a:pt x="259826" y="474684"/>
                  </a:lnTo>
                  <a:lnTo>
                    <a:pt x="218102" y="457078"/>
                  </a:lnTo>
                  <a:lnTo>
                    <a:pt x="182753" y="429768"/>
                  </a:lnTo>
                  <a:lnTo>
                    <a:pt x="155442" y="394418"/>
                  </a:lnTo>
                  <a:lnTo>
                    <a:pt x="137836" y="352694"/>
                  </a:lnTo>
                  <a:lnTo>
                    <a:pt x="131597" y="306260"/>
                  </a:lnTo>
                  <a:lnTo>
                    <a:pt x="137836" y="259830"/>
                  </a:lnTo>
                  <a:lnTo>
                    <a:pt x="155442" y="218107"/>
                  </a:lnTo>
                  <a:lnTo>
                    <a:pt x="182753" y="182757"/>
                  </a:lnTo>
                  <a:lnTo>
                    <a:pt x="218102" y="155445"/>
                  </a:lnTo>
                  <a:lnTo>
                    <a:pt x="259826" y="137837"/>
                  </a:lnTo>
                  <a:lnTo>
                    <a:pt x="306260" y="131597"/>
                  </a:lnTo>
                  <a:lnTo>
                    <a:pt x="557286" y="131597"/>
                  </a:lnTo>
                  <a:lnTo>
                    <a:pt x="553432" y="125388"/>
                  </a:lnTo>
                  <a:lnTo>
                    <a:pt x="522822" y="89703"/>
                  </a:lnTo>
                  <a:lnTo>
                    <a:pt x="487137" y="59091"/>
                  </a:lnTo>
                  <a:lnTo>
                    <a:pt x="447008" y="34185"/>
                  </a:lnTo>
                  <a:lnTo>
                    <a:pt x="403065" y="15613"/>
                  </a:lnTo>
                  <a:lnTo>
                    <a:pt x="355939" y="4008"/>
                  </a:lnTo>
                  <a:lnTo>
                    <a:pt x="306260" y="0"/>
                  </a:lnTo>
                  <a:close/>
                </a:path>
                <a:path w="612775" h="612775">
                  <a:moveTo>
                    <a:pt x="557286" y="131597"/>
                  </a:moveTo>
                  <a:lnTo>
                    <a:pt x="306260" y="131597"/>
                  </a:lnTo>
                  <a:lnTo>
                    <a:pt x="352690" y="137837"/>
                  </a:lnTo>
                  <a:lnTo>
                    <a:pt x="394413" y="155445"/>
                  </a:lnTo>
                  <a:lnTo>
                    <a:pt x="429763" y="182757"/>
                  </a:lnTo>
                  <a:lnTo>
                    <a:pt x="457075" y="218107"/>
                  </a:lnTo>
                  <a:lnTo>
                    <a:pt x="474683" y="259830"/>
                  </a:lnTo>
                  <a:lnTo>
                    <a:pt x="480923" y="306260"/>
                  </a:lnTo>
                  <a:lnTo>
                    <a:pt x="474683" y="352694"/>
                  </a:lnTo>
                  <a:lnTo>
                    <a:pt x="457075" y="394418"/>
                  </a:lnTo>
                  <a:lnTo>
                    <a:pt x="429763" y="429768"/>
                  </a:lnTo>
                  <a:lnTo>
                    <a:pt x="394413" y="457078"/>
                  </a:lnTo>
                  <a:lnTo>
                    <a:pt x="352690" y="474684"/>
                  </a:lnTo>
                  <a:lnTo>
                    <a:pt x="306260" y="480923"/>
                  </a:lnTo>
                  <a:lnTo>
                    <a:pt x="557292" y="480923"/>
                  </a:lnTo>
                  <a:lnTo>
                    <a:pt x="578338" y="447011"/>
                  </a:lnTo>
                  <a:lnTo>
                    <a:pt x="596908" y="403067"/>
                  </a:lnTo>
                  <a:lnTo>
                    <a:pt x="608512" y="355939"/>
                  </a:lnTo>
                  <a:lnTo>
                    <a:pt x="612521" y="306260"/>
                  </a:lnTo>
                  <a:lnTo>
                    <a:pt x="608512" y="256584"/>
                  </a:lnTo>
                  <a:lnTo>
                    <a:pt x="596908" y="209460"/>
                  </a:lnTo>
                  <a:lnTo>
                    <a:pt x="578338" y="165518"/>
                  </a:lnTo>
                  <a:lnTo>
                    <a:pt x="557286" y="131597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4" name="object 54"/>
          <p:cNvGrpSpPr/>
          <p:nvPr/>
        </p:nvGrpSpPr>
        <p:grpSpPr>
          <a:xfrm>
            <a:off x="9511739" y="7256605"/>
            <a:ext cx="612775" cy="612775"/>
            <a:chOff x="9511739" y="7256605"/>
            <a:chExt cx="612775" cy="612775"/>
          </a:xfrm>
        </p:grpSpPr>
        <p:sp>
          <p:nvSpPr>
            <p:cNvPr id="55" name="object 55"/>
            <p:cNvSpPr/>
            <p:nvPr/>
          </p:nvSpPr>
          <p:spPr>
            <a:xfrm>
              <a:off x="9762107" y="7488777"/>
              <a:ext cx="97332" cy="14493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9511739" y="7256605"/>
              <a:ext cx="612775" cy="612775"/>
            </a:xfrm>
            <a:custGeom>
              <a:avLst/>
              <a:gdLst/>
              <a:ahLst/>
              <a:cxnLst/>
              <a:rect l="l" t="t" r="r" b="b"/>
              <a:pathLst>
                <a:path w="612775" h="612775">
                  <a:moveTo>
                    <a:pt x="306260" y="0"/>
                  </a:moveTo>
                  <a:lnTo>
                    <a:pt x="256581" y="4008"/>
                  </a:lnTo>
                  <a:lnTo>
                    <a:pt x="209455" y="15613"/>
                  </a:lnTo>
                  <a:lnTo>
                    <a:pt x="165512" y="34185"/>
                  </a:lnTo>
                  <a:lnTo>
                    <a:pt x="125383" y="59091"/>
                  </a:lnTo>
                  <a:lnTo>
                    <a:pt x="89698" y="89703"/>
                  </a:lnTo>
                  <a:lnTo>
                    <a:pt x="59088" y="125388"/>
                  </a:lnTo>
                  <a:lnTo>
                    <a:pt x="34182" y="165518"/>
                  </a:lnTo>
                  <a:lnTo>
                    <a:pt x="15612" y="209460"/>
                  </a:lnTo>
                  <a:lnTo>
                    <a:pt x="4008" y="256584"/>
                  </a:lnTo>
                  <a:lnTo>
                    <a:pt x="0" y="306260"/>
                  </a:lnTo>
                  <a:lnTo>
                    <a:pt x="4008" y="355939"/>
                  </a:lnTo>
                  <a:lnTo>
                    <a:pt x="15612" y="403067"/>
                  </a:lnTo>
                  <a:lnTo>
                    <a:pt x="34182" y="447011"/>
                  </a:lnTo>
                  <a:lnTo>
                    <a:pt x="59088" y="487142"/>
                  </a:lnTo>
                  <a:lnTo>
                    <a:pt x="89698" y="522828"/>
                  </a:lnTo>
                  <a:lnTo>
                    <a:pt x="125383" y="553441"/>
                  </a:lnTo>
                  <a:lnTo>
                    <a:pt x="165512" y="578348"/>
                  </a:lnTo>
                  <a:lnTo>
                    <a:pt x="209455" y="596919"/>
                  </a:lnTo>
                  <a:lnTo>
                    <a:pt x="256581" y="608525"/>
                  </a:lnTo>
                  <a:lnTo>
                    <a:pt x="306260" y="612533"/>
                  </a:lnTo>
                  <a:lnTo>
                    <a:pt x="355939" y="608525"/>
                  </a:lnTo>
                  <a:lnTo>
                    <a:pt x="403065" y="596919"/>
                  </a:lnTo>
                  <a:lnTo>
                    <a:pt x="447008" y="578348"/>
                  </a:lnTo>
                  <a:lnTo>
                    <a:pt x="487137" y="553441"/>
                  </a:lnTo>
                  <a:lnTo>
                    <a:pt x="522822" y="522828"/>
                  </a:lnTo>
                  <a:lnTo>
                    <a:pt x="553432" y="487142"/>
                  </a:lnTo>
                  <a:lnTo>
                    <a:pt x="557292" y="480923"/>
                  </a:lnTo>
                  <a:lnTo>
                    <a:pt x="306260" y="480923"/>
                  </a:lnTo>
                  <a:lnTo>
                    <a:pt x="259826" y="474684"/>
                  </a:lnTo>
                  <a:lnTo>
                    <a:pt x="218102" y="457078"/>
                  </a:lnTo>
                  <a:lnTo>
                    <a:pt x="182753" y="429767"/>
                  </a:lnTo>
                  <a:lnTo>
                    <a:pt x="155442" y="394418"/>
                  </a:lnTo>
                  <a:lnTo>
                    <a:pt x="137836" y="352694"/>
                  </a:lnTo>
                  <a:lnTo>
                    <a:pt x="131597" y="306260"/>
                  </a:lnTo>
                  <a:lnTo>
                    <a:pt x="137836" y="259830"/>
                  </a:lnTo>
                  <a:lnTo>
                    <a:pt x="155442" y="218107"/>
                  </a:lnTo>
                  <a:lnTo>
                    <a:pt x="182753" y="182757"/>
                  </a:lnTo>
                  <a:lnTo>
                    <a:pt x="218102" y="155445"/>
                  </a:lnTo>
                  <a:lnTo>
                    <a:pt x="259826" y="137837"/>
                  </a:lnTo>
                  <a:lnTo>
                    <a:pt x="306260" y="131597"/>
                  </a:lnTo>
                  <a:lnTo>
                    <a:pt x="557286" y="131597"/>
                  </a:lnTo>
                  <a:lnTo>
                    <a:pt x="553432" y="125388"/>
                  </a:lnTo>
                  <a:lnTo>
                    <a:pt x="522822" y="89703"/>
                  </a:lnTo>
                  <a:lnTo>
                    <a:pt x="487137" y="59091"/>
                  </a:lnTo>
                  <a:lnTo>
                    <a:pt x="447008" y="34185"/>
                  </a:lnTo>
                  <a:lnTo>
                    <a:pt x="403065" y="15613"/>
                  </a:lnTo>
                  <a:lnTo>
                    <a:pt x="355939" y="4008"/>
                  </a:lnTo>
                  <a:lnTo>
                    <a:pt x="306260" y="0"/>
                  </a:lnTo>
                  <a:close/>
                </a:path>
                <a:path w="612775" h="612775">
                  <a:moveTo>
                    <a:pt x="557286" y="131597"/>
                  </a:moveTo>
                  <a:lnTo>
                    <a:pt x="306260" y="131597"/>
                  </a:lnTo>
                  <a:lnTo>
                    <a:pt x="352690" y="137837"/>
                  </a:lnTo>
                  <a:lnTo>
                    <a:pt x="394413" y="155445"/>
                  </a:lnTo>
                  <a:lnTo>
                    <a:pt x="429763" y="182757"/>
                  </a:lnTo>
                  <a:lnTo>
                    <a:pt x="457075" y="218107"/>
                  </a:lnTo>
                  <a:lnTo>
                    <a:pt x="474683" y="259830"/>
                  </a:lnTo>
                  <a:lnTo>
                    <a:pt x="480923" y="306260"/>
                  </a:lnTo>
                  <a:lnTo>
                    <a:pt x="474683" y="352694"/>
                  </a:lnTo>
                  <a:lnTo>
                    <a:pt x="457075" y="394418"/>
                  </a:lnTo>
                  <a:lnTo>
                    <a:pt x="429763" y="429767"/>
                  </a:lnTo>
                  <a:lnTo>
                    <a:pt x="394413" y="457078"/>
                  </a:lnTo>
                  <a:lnTo>
                    <a:pt x="352690" y="474684"/>
                  </a:lnTo>
                  <a:lnTo>
                    <a:pt x="306260" y="480923"/>
                  </a:lnTo>
                  <a:lnTo>
                    <a:pt x="557292" y="480923"/>
                  </a:lnTo>
                  <a:lnTo>
                    <a:pt x="578338" y="447011"/>
                  </a:lnTo>
                  <a:lnTo>
                    <a:pt x="596908" y="403067"/>
                  </a:lnTo>
                  <a:lnTo>
                    <a:pt x="608512" y="355939"/>
                  </a:lnTo>
                  <a:lnTo>
                    <a:pt x="612521" y="306260"/>
                  </a:lnTo>
                  <a:lnTo>
                    <a:pt x="608512" y="256584"/>
                  </a:lnTo>
                  <a:lnTo>
                    <a:pt x="596908" y="209460"/>
                  </a:lnTo>
                  <a:lnTo>
                    <a:pt x="578338" y="165518"/>
                  </a:lnTo>
                  <a:lnTo>
                    <a:pt x="557286" y="131597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7" name="object 57"/>
          <p:cNvGrpSpPr/>
          <p:nvPr/>
        </p:nvGrpSpPr>
        <p:grpSpPr>
          <a:xfrm>
            <a:off x="9573059" y="11412448"/>
            <a:ext cx="52069" cy="525780"/>
            <a:chOff x="9573059" y="11412448"/>
            <a:chExt cx="52069" cy="525780"/>
          </a:xfrm>
        </p:grpSpPr>
        <p:sp>
          <p:nvSpPr>
            <p:cNvPr id="58" name="object 58"/>
            <p:cNvSpPr/>
            <p:nvPr/>
          </p:nvSpPr>
          <p:spPr>
            <a:xfrm>
              <a:off x="9577501" y="11412448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9577501" y="1152353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9577501" y="11745543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9577501" y="1185663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9577497" y="1185662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12"/>
                  </a:lnTo>
                  <a:lnTo>
                    <a:pt x="0" y="77012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9577501" y="11634457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4" name="object 64"/>
          <p:cNvGrpSpPr/>
          <p:nvPr/>
        </p:nvGrpSpPr>
        <p:grpSpPr>
          <a:xfrm>
            <a:off x="9799590" y="11412448"/>
            <a:ext cx="52069" cy="521334"/>
            <a:chOff x="9799590" y="11412448"/>
            <a:chExt cx="52069" cy="521334"/>
          </a:xfrm>
        </p:grpSpPr>
        <p:sp>
          <p:nvSpPr>
            <p:cNvPr id="65" name="object 65"/>
            <p:cNvSpPr/>
            <p:nvPr/>
          </p:nvSpPr>
          <p:spPr>
            <a:xfrm>
              <a:off x="9804031" y="11412448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9804031" y="1152353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9804031" y="11745543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9804028" y="11745543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12"/>
                  </a:lnTo>
                  <a:lnTo>
                    <a:pt x="0" y="77012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9804031" y="11634456"/>
              <a:ext cx="43180" cy="299720"/>
            </a:xfrm>
            <a:custGeom>
              <a:avLst/>
              <a:gdLst/>
              <a:ahLst/>
              <a:cxnLst/>
              <a:rect l="l" t="t" r="r" b="b"/>
              <a:pathLst>
                <a:path w="43179" h="299720">
                  <a:moveTo>
                    <a:pt x="42951" y="222173"/>
                  </a:moveTo>
                  <a:lnTo>
                    <a:pt x="0" y="222173"/>
                  </a:lnTo>
                  <a:lnTo>
                    <a:pt x="0" y="299186"/>
                  </a:lnTo>
                  <a:lnTo>
                    <a:pt x="42951" y="299186"/>
                  </a:lnTo>
                  <a:lnTo>
                    <a:pt x="42951" y="222173"/>
                  </a:lnTo>
                  <a:close/>
                </a:path>
                <a:path w="43179" h="29972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0" name="object 70"/>
          <p:cNvGrpSpPr/>
          <p:nvPr/>
        </p:nvGrpSpPr>
        <p:grpSpPr>
          <a:xfrm>
            <a:off x="10026121" y="11412448"/>
            <a:ext cx="52069" cy="525780"/>
            <a:chOff x="10026121" y="11412448"/>
            <a:chExt cx="52069" cy="525780"/>
          </a:xfrm>
        </p:grpSpPr>
        <p:sp>
          <p:nvSpPr>
            <p:cNvPr id="71" name="object 71"/>
            <p:cNvSpPr/>
            <p:nvPr/>
          </p:nvSpPr>
          <p:spPr>
            <a:xfrm>
              <a:off x="10030561" y="11412448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0030561" y="1152353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0030561" y="11745543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0030561" y="11634457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0030561" y="1185663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0030560" y="1185662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12"/>
                  </a:lnTo>
                  <a:lnTo>
                    <a:pt x="0" y="77012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7" name="object 77"/>
          <p:cNvGrpSpPr/>
          <p:nvPr/>
        </p:nvGrpSpPr>
        <p:grpSpPr>
          <a:xfrm>
            <a:off x="9686405" y="11408009"/>
            <a:ext cx="52069" cy="525780"/>
            <a:chOff x="9686405" y="11408009"/>
            <a:chExt cx="52069" cy="525780"/>
          </a:xfrm>
        </p:grpSpPr>
        <p:sp>
          <p:nvSpPr>
            <p:cNvPr id="78" name="object 78"/>
            <p:cNvSpPr/>
            <p:nvPr/>
          </p:nvSpPr>
          <p:spPr>
            <a:xfrm>
              <a:off x="9690849" y="11856631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9690849" y="11412448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9690844" y="11412448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12"/>
                  </a:lnTo>
                  <a:lnTo>
                    <a:pt x="0" y="77012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9690849" y="1152353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9690844" y="1152353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12"/>
                  </a:lnTo>
                  <a:lnTo>
                    <a:pt x="0" y="77012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9690849" y="11634457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9690849" y="1174554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9690844" y="1174554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12"/>
                  </a:lnTo>
                  <a:lnTo>
                    <a:pt x="0" y="77012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6" name="object 86"/>
          <p:cNvGrpSpPr/>
          <p:nvPr/>
        </p:nvGrpSpPr>
        <p:grpSpPr>
          <a:xfrm>
            <a:off x="9912936" y="11408009"/>
            <a:ext cx="52069" cy="525780"/>
            <a:chOff x="9912936" y="11408009"/>
            <a:chExt cx="52069" cy="525780"/>
          </a:xfrm>
        </p:grpSpPr>
        <p:sp>
          <p:nvSpPr>
            <p:cNvPr id="87" name="object 87"/>
            <p:cNvSpPr/>
            <p:nvPr/>
          </p:nvSpPr>
          <p:spPr>
            <a:xfrm>
              <a:off x="9917379" y="11412448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9917375" y="11412448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12"/>
                  </a:lnTo>
                  <a:lnTo>
                    <a:pt x="0" y="77012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9917379" y="1152353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9917375" y="1152353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12"/>
                  </a:lnTo>
                  <a:lnTo>
                    <a:pt x="0" y="77012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9917379" y="11634457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9917379" y="1174554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9917375" y="1174554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12"/>
                  </a:lnTo>
                  <a:lnTo>
                    <a:pt x="0" y="77012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9917379" y="11856631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12"/>
                  </a:lnTo>
                  <a:lnTo>
                    <a:pt x="42951" y="77012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5" name="object 95"/>
          <p:cNvGrpSpPr/>
          <p:nvPr/>
        </p:nvGrpSpPr>
        <p:grpSpPr>
          <a:xfrm>
            <a:off x="9563967" y="10043833"/>
            <a:ext cx="52705" cy="524510"/>
            <a:chOff x="9563967" y="10043833"/>
            <a:chExt cx="52705" cy="524510"/>
          </a:xfrm>
        </p:grpSpPr>
        <p:sp>
          <p:nvSpPr>
            <p:cNvPr id="96" name="object 96"/>
            <p:cNvSpPr/>
            <p:nvPr/>
          </p:nvSpPr>
          <p:spPr>
            <a:xfrm>
              <a:off x="9568433" y="1004383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18" y="0"/>
                  </a:moveTo>
                  <a:lnTo>
                    <a:pt x="0" y="0"/>
                  </a:lnTo>
                  <a:lnTo>
                    <a:pt x="0" y="77495"/>
                  </a:lnTo>
                  <a:lnTo>
                    <a:pt x="43218" y="77495"/>
                  </a:lnTo>
                  <a:lnTo>
                    <a:pt x="43218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9568433" y="101556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18" y="0"/>
                  </a:moveTo>
                  <a:lnTo>
                    <a:pt x="0" y="0"/>
                  </a:lnTo>
                  <a:lnTo>
                    <a:pt x="0" y="77495"/>
                  </a:lnTo>
                  <a:lnTo>
                    <a:pt x="43218" y="77495"/>
                  </a:lnTo>
                  <a:lnTo>
                    <a:pt x="43218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9568433" y="1037902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18" y="0"/>
                  </a:moveTo>
                  <a:lnTo>
                    <a:pt x="0" y="0"/>
                  </a:lnTo>
                  <a:lnTo>
                    <a:pt x="0" y="77495"/>
                  </a:lnTo>
                  <a:lnTo>
                    <a:pt x="43218" y="77495"/>
                  </a:lnTo>
                  <a:lnTo>
                    <a:pt x="4321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9568437" y="1037902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18" y="0"/>
                  </a:lnTo>
                  <a:lnTo>
                    <a:pt x="43218" y="77495"/>
                  </a:lnTo>
                  <a:lnTo>
                    <a:pt x="0" y="77495"/>
                  </a:lnTo>
                  <a:lnTo>
                    <a:pt x="0" y="0"/>
                  </a:lnTo>
                  <a:close/>
                </a:path>
              </a:pathLst>
            </a:custGeom>
            <a:ln w="894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9568434" y="10267238"/>
              <a:ext cx="43815" cy="301625"/>
            </a:xfrm>
            <a:custGeom>
              <a:avLst/>
              <a:gdLst/>
              <a:ahLst/>
              <a:cxnLst/>
              <a:rect l="l" t="t" r="r" b="b"/>
              <a:pathLst>
                <a:path w="43815" h="301625">
                  <a:moveTo>
                    <a:pt x="43218" y="223570"/>
                  </a:moveTo>
                  <a:lnTo>
                    <a:pt x="0" y="223570"/>
                  </a:lnTo>
                  <a:lnTo>
                    <a:pt x="0" y="301066"/>
                  </a:lnTo>
                  <a:lnTo>
                    <a:pt x="43218" y="301066"/>
                  </a:lnTo>
                  <a:lnTo>
                    <a:pt x="43218" y="223570"/>
                  </a:lnTo>
                  <a:close/>
                </a:path>
                <a:path w="43815" h="301625">
                  <a:moveTo>
                    <a:pt x="43218" y="0"/>
                  </a:moveTo>
                  <a:lnTo>
                    <a:pt x="0" y="0"/>
                  </a:lnTo>
                  <a:lnTo>
                    <a:pt x="0" y="77495"/>
                  </a:lnTo>
                  <a:lnTo>
                    <a:pt x="43218" y="77495"/>
                  </a:lnTo>
                  <a:lnTo>
                    <a:pt x="43218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1" name="object 101"/>
          <p:cNvGrpSpPr/>
          <p:nvPr/>
        </p:nvGrpSpPr>
        <p:grpSpPr>
          <a:xfrm>
            <a:off x="9791919" y="10043833"/>
            <a:ext cx="52705" cy="528955"/>
            <a:chOff x="9791919" y="10043833"/>
            <a:chExt cx="52705" cy="528955"/>
          </a:xfrm>
        </p:grpSpPr>
        <p:sp>
          <p:nvSpPr>
            <p:cNvPr id="102" name="object 102"/>
            <p:cNvSpPr/>
            <p:nvPr/>
          </p:nvSpPr>
          <p:spPr>
            <a:xfrm>
              <a:off x="9796385" y="1004383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18" y="0"/>
                  </a:moveTo>
                  <a:lnTo>
                    <a:pt x="0" y="0"/>
                  </a:lnTo>
                  <a:lnTo>
                    <a:pt x="0" y="77495"/>
                  </a:lnTo>
                  <a:lnTo>
                    <a:pt x="43218" y="77495"/>
                  </a:lnTo>
                  <a:lnTo>
                    <a:pt x="43218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9796386" y="10155618"/>
              <a:ext cx="43815" cy="300990"/>
            </a:xfrm>
            <a:custGeom>
              <a:avLst/>
              <a:gdLst/>
              <a:ahLst/>
              <a:cxnLst/>
              <a:rect l="l" t="t" r="r" b="b"/>
              <a:pathLst>
                <a:path w="43815" h="300990">
                  <a:moveTo>
                    <a:pt x="43218" y="223405"/>
                  </a:moveTo>
                  <a:lnTo>
                    <a:pt x="0" y="223405"/>
                  </a:lnTo>
                  <a:lnTo>
                    <a:pt x="0" y="300901"/>
                  </a:lnTo>
                  <a:lnTo>
                    <a:pt x="43218" y="300901"/>
                  </a:lnTo>
                  <a:lnTo>
                    <a:pt x="43218" y="223405"/>
                  </a:lnTo>
                  <a:close/>
                </a:path>
                <a:path w="43815" h="300990">
                  <a:moveTo>
                    <a:pt x="43218" y="111620"/>
                  </a:moveTo>
                  <a:lnTo>
                    <a:pt x="0" y="111620"/>
                  </a:lnTo>
                  <a:lnTo>
                    <a:pt x="0" y="189115"/>
                  </a:lnTo>
                  <a:lnTo>
                    <a:pt x="43218" y="189115"/>
                  </a:lnTo>
                  <a:lnTo>
                    <a:pt x="43218" y="111620"/>
                  </a:lnTo>
                  <a:close/>
                </a:path>
                <a:path w="43815" h="300990">
                  <a:moveTo>
                    <a:pt x="43218" y="0"/>
                  </a:moveTo>
                  <a:lnTo>
                    <a:pt x="0" y="0"/>
                  </a:lnTo>
                  <a:lnTo>
                    <a:pt x="0" y="77495"/>
                  </a:lnTo>
                  <a:lnTo>
                    <a:pt x="43218" y="77495"/>
                  </a:lnTo>
                  <a:lnTo>
                    <a:pt x="43218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9796385" y="1049080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18" y="0"/>
                  </a:moveTo>
                  <a:lnTo>
                    <a:pt x="0" y="0"/>
                  </a:lnTo>
                  <a:lnTo>
                    <a:pt x="0" y="77495"/>
                  </a:lnTo>
                  <a:lnTo>
                    <a:pt x="43218" y="77495"/>
                  </a:lnTo>
                  <a:lnTo>
                    <a:pt x="4321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9796389" y="1049080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18" y="0"/>
                  </a:lnTo>
                  <a:lnTo>
                    <a:pt x="43218" y="77495"/>
                  </a:lnTo>
                  <a:lnTo>
                    <a:pt x="0" y="77495"/>
                  </a:lnTo>
                  <a:lnTo>
                    <a:pt x="0" y="0"/>
                  </a:lnTo>
                  <a:close/>
                </a:path>
              </a:pathLst>
            </a:custGeom>
            <a:ln w="894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6" name="object 106"/>
          <p:cNvGrpSpPr/>
          <p:nvPr/>
        </p:nvGrpSpPr>
        <p:grpSpPr>
          <a:xfrm>
            <a:off x="10019872" y="10043833"/>
            <a:ext cx="52705" cy="524510"/>
            <a:chOff x="10019872" y="10043833"/>
            <a:chExt cx="52705" cy="524510"/>
          </a:xfrm>
        </p:grpSpPr>
        <p:sp>
          <p:nvSpPr>
            <p:cNvPr id="107" name="object 107"/>
            <p:cNvSpPr/>
            <p:nvPr/>
          </p:nvSpPr>
          <p:spPr>
            <a:xfrm>
              <a:off x="10024338" y="1004383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18" y="0"/>
                  </a:moveTo>
                  <a:lnTo>
                    <a:pt x="0" y="0"/>
                  </a:lnTo>
                  <a:lnTo>
                    <a:pt x="0" y="77495"/>
                  </a:lnTo>
                  <a:lnTo>
                    <a:pt x="43218" y="77495"/>
                  </a:lnTo>
                  <a:lnTo>
                    <a:pt x="43218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10024338" y="101556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18" y="0"/>
                  </a:moveTo>
                  <a:lnTo>
                    <a:pt x="0" y="0"/>
                  </a:lnTo>
                  <a:lnTo>
                    <a:pt x="0" y="77495"/>
                  </a:lnTo>
                  <a:lnTo>
                    <a:pt x="43218" y="77495"/>
                  </a:lnTo>
                  <a:lnTo>
                    <a:pt x="43218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10024338" y="1037902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18" y="0"/>
                  </a:moveTo>
                  <a:lnTo>
                    <a:pt x="0" y="0"/>
                  </a:lnTo>
                  <a:lnTo>
                    <a:pt x="0" y="77495"/>
                  </a:lnTo>
                  <a:lnTo>
                    <a:pt x="43218" y="77495"/>
                  </a:lnTo>
                  <a:lnTo>
                    <a:pt x="4321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10024343" y="1037902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18" y="0"/>
                  </a:lnTo>
                  <a:lnTo>
                    <a:pt x="43218" y="77495"/>
                  </a:lnTo>
                  <a:lnTo>
                    <a:pt x="0" y="77495"/>
                  </a:lnTo>
                  <a:lnTo>
                    <a:pt x="0" y="0"/>
                  </a:lnTo>
                  <a:close/>
                </a:path>
              </a:pathLst>
            </a:custGeom>
            <a:ln w="894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10024338" y="10267238"/>
              <a:ext cx="43815" cy="301625"/>
            </a:xfrm>
            <a:custGeom>
              <a:avLst/>
              <a:gdLst/>
              <a:ahLst/>
              <a:cxnLst/>
              <a:rect l="l" t="t" r="r" b="b"/>
              <a:pathLst>
                <a:path w="43815" h="301625">
                  <a:moveTo>
                    <a:pt x="43218" y="223570"/>
                  </a:moveTo>
                  <a:lnTo>
                    <a:pt x="0" y="223570"/>
                  </a:lnTo>
                  <a:lnTo>
                    <a:pt x="0" y="301066"/>
                  </a:lnTo>
                  <a:lnTo>
                    <a:pt x="43218" y="301066"/>
                  </a:lnTo>
                  <a:lnTo>
                    <a:pt x="43218" y="223570"/>
                  </a:lnTo>
                  <a:close/>
                </a:path>
                <a:path w="43815" h="301625">
                  <a:moveTo>
                    <a:pt x="43218" y="0"/>
                  </a:moveTo>
                  <a:lnTo>
                    <a:pt x="0" y="0"/>
                  </a:lnTo>
                  <a:lnTo>
                    <a:pt x="0" y="77495"/>
                  </a:lnTo>
                  <a:lnTo>
                    <a:pt x="43218" y="77495"/>
                  </a:lnTo>
                  <a:lnTo>
                    <a:pt x="43218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2" name="object 112"/>
          <p:cNvGrpSpPr/>
          <p:nvPr/>
        </p:nvGrpSpPr>
        <p:grpSpPr>
          <a:xfrm>
            <a:off x="9678024" y="10039363"/>
            <a:ext cx="52705" cy="533400"/>
            <a:chOff x="9678024" y="10039363"/>
            <a:chExt cx="52705" cy="533400"/>
          </a:xfrm>
        </p:grpSpPr>
        <p:sp>
          <p:nvSpPr>
            <p:cNvPr id="113" name="object 113"/>
            <p:cNvSpPr/>
            <p:nvPr/>
          </p:nvSpPr>
          <p:spPr>
            <a:xfrm>
              <a:off x="9682492" y="1049080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18" y="0"/>
                  </a:moveTo>
                  <a:lnTo>
                    <a:pt x="0" y="0"/>
                  </a:lnTo>
                  <a:lnTo>
                    <a:pt x="0" y="77495"/>
                  </a:lnTo>
                  <a:lnTo>
                    <a:pt x="43218" y="77495"/>
                  </a:lnTo>
                  <a:lnTo>
                    <a:pt x="4321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9682495" y="1049080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18" y="0"/>
                  </a:lnTo>
                  <a:lnTo>
                    <a:pt x="43218" y="77495"/>
                  </a:lnTo>
                  <a:lnTo>
                    <a:pt x="0" y="77495"/>
                  </a:lnTo>
                  <a:lnTo>
                    <a:pt x="0" y="0"/>
                  </a:lnTo>
                  <a:close/>
                </a:path>
              </a:pathLst>
            </a:custGeom>
            <a:ln w="894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9682492" y="1004383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18" y="0"/>
                  </a:moveTo>
                  <a:lnTo>
                    <a:pt x="0" y="0"/>
                  </a:lnTo>
                  <a:lnTo>
                    <a:pt x="0" y="77495"/>
                  </a:lnTo>
                  <a:lnTo>
                    <a:pt x="43218" y="77495"/>
                  </a:lnTo>
                  <a:lnTo>
                    <a:pt x="4321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9682495" y="1004383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18" y="0"/>
                  </a:lnTo>
                  <a:lnTo>
                    <a:pt x="43218" y="77495"/>
                  </a:lnTo>
                  <a:lnTo>
                    <a:pt x="0" y="77495"/>
                  </a:lnTo>
                  <a:lnTo>
                    <a:pt x="0" y="0"/>
                  </a:lnTo>
                  <a:close/>
                </a:path>
              </a:pathLst>
            </a:custGeom>
            <a:ln w="894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9682492" y="101556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18" y="0"/>
                  </a:moveTo>
                  <a:lnTo>
                    <a:pt x="0" y="0"/>
                  </a:lnTo>
                  <a:lnTo>
                    <a:pt x="0" y="77495"/>
                  </a:lnTo>
                  <a:lnTo>
                    <a:pt x="43218" y="77495"/>
                  </a:lnTo>
                  <a:lnTo>
                    <a:pt x="4321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9682495" y="1015561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18" y="0"/>
                  </a:lnTo>
                  <a:lnTo>
                    <a:pt x="43218" y="77495"/>
                  </a:lnTo>
                  <a:lnTo>
                    <a:pt x="0" y="77495"/>
                  </a:lnTo>
                  <a:lnTo>
                    <a:pt x="0" y="0"/>
                  </a:lnTo>
                  <a:close/>
                </a:path>
              </a:pathLst>
            </a:custGeom>
            <a:ln w="894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9682493" y="10267238"/>
              <a:ext cx="43815" cy="189865"/>
            </a:xfrm>
            <a:custGeom>
              <a:avLst/>
              <a:gdLst/>
              <a:ahLst/>
              <a:cxnLst/>
              <a:rect l="l" t="t" r="r" b="b"/>
              <a:pathLst>
                <a:path w="43815" h="189865">
                  <a:moveTo>
                    <a:pt x="43218" y="111785"/>
                  </a:moveTo>
                  <a:lnTo>
                    <a:pt x="0" y="111785"/>
                  </a:lnTo>
                  <a:lnTo>
                    <a:pt x="0" y="189280"/>
                  </a:lnTo>
                  <a:lnTo>
                    <a:pt x="43218" y="189280"/>
                  </a:lnTo>
                  <a:lnTo>
                    <a:pt x="43218" y="111785"/>
                  </a:lnTo>
                  <a:close/>
                </a:path>
                <a:path w="43815" h="189865">
                  <a:moveTo>
                    <a:pt x="43218" y="0"/>
                  </a:moveTo>
                  <a:lnTo>
                    <a:pt x="0" y="0"/>
                  </a:lnTo>
                  <a:lnTo>
                    <a:pt x="0" y="77495"/>
                  </a:lnTo>
                  <a:lnTo>
                    <a:pt x="43218" y="77495"/>
                  </a:lnTo>
                  <a:lnTo>
                    <a:pt x="43218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0" name="object 120"/>
          <p:cNvGrpSpPr/>
          <p:nvPr/>
        </p:nvGrpSpPr>
        <p:grpSpPr>
          <a:xfrm>
            <a:off x="9905978" y="10039363"/>
            <a:ext cx="52705" cy="533400"/>
            <a:chOff x="9905978" y="10039363"/>
            <a:chExt cx="52705" cy="533400"/>
          </a:xfrm>
        </p:grpSpPr>
        <p:sp>
          <p:nvSpPr>
            <p:cNvPr id="121" name="object 121"/>
            <p:cNvSpPr/>
            <p:nvPr/>
          </p:nvSpPr>
          <p:spPr>
            <a:xfrm>
              <a:off x="9910444" y="1004383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18" y="0"/>
                  </a:moveTo>
                  <a:lnTo>
                    <a:pt x="0" y="0"/>
                  </a:lnTo>
                  <a:lnTo>
                    <a:pt x="0" y="77495"/>
                  </a:lnTo>
                  <a:lnTo>
                    <a:pt x="43218" y="77495"/>
                  </a:lnTo>
                  <a:lnTo>
                    <a:pt x="4321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9910448" y="1004383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18" y="0"/>
                  </a:lnTo>
                  <a:lnTo>
                    <a:pt x="43218" y="77495"/>
                  </a:lnTo>
                  <a:lnTo>
                    <a:pt x="0" y="77495"/>
                  </a:lnTo>
                  <a:lnTo>
                    <a:pt x="0" y="0"/>
                  </a:lnTo>
                  <a:close/>
                </a:path>
              </a:pathLst>
            </a:custGeom>
            <a:ln w="894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9910444" y="101556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18" y="0"/>
                  </a:moveTo>
                  <a:lnTo>
                    <a:pt x="0" y="0"/>
                  </a:lnTo>
                  <a:lnTo>
                    <a:pt x="0" y="77495"/>
                  </a:lnTo>
                  <a:lnTo>
                    <a:pt x="43218" y="77495"/>
                  </a:lnTo>
                  <a:lnTo>
                    <a:pt x="4321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9910448" y="1015561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18" y="0"/>
                  </a:lnTo>
                  <a:lnTo>
                    <a:pt x="43218" y="77495"/>
                  </a:lnTo>
                  <a:lnTo>
                    <a:pt x="0" y="77495"/>
                  </a:lnTo>
                  <a:lnTo>
                    <a:pt x="0" y="0"/>
                  </a:lnTo>
                  <a:close/>
                </a:path>
              </a:pathLst>
            </a:custGeom>
            <a:ln w="894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9910445" y="10267238"/>
              <a:ext cx="43815" cy="189865"/>
            </a:xfrm>
            <a:custGeom>
              <a:avLst/>
              <a:gdLst/>
              <a:ahLst/>
              <a:cxnLst/>
              <a:rect l="l" t="t" r="r" b="b"/>
              <a:pathLst>
                <a:path w="43815" h="189865">
                  <a:moveTo>
                    <a:pt x="43218" y="111785"/>
                  </a:moveTo>
                  <a:lnTo>
                    <a:pt x="0" y="111785"/>
                  </a:lnTo>
                  <a:lnTo>
                    <a:pt x="0" y="189280"/>
                  </a:lnTo>
                  <a:lnTo>
                    <a:pt x="43218" y="189280"/>
                  </a:lnTo>
                  <a:lnTo>
                    <a:pt x="43218" y="111785"/>
                  </a:lnTo>
                  <a:close/>
                </a:path>
                <a:path w="43815" h="189865">
                  <a:moveTo>
                    <a:pt x="43218" y="0"/>
                  </a:moveTo>
                  <a:lnTo>
                    <a:pt x="0" y="0"/>
                  </a:lnTo>
                  <a:lnTo>
                    <a:pt x="0" y="77495"/>
                  </a:lnTo>
                  <a:lnTo>
                    <a:pt x="43218" y="77495"/>
                  </a:lnTo>
                  <a:lnTo>
                    <a:pt x="43218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9910444" y="1049080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18" y="0"/>
                  </a:moveTo>
                  <a:lnTo>
                    <a:pt x="0" y="0"/>
                  </a:lnTo>
                  <a:lnTo>
                    <a:pt x="0" y="77495"/>
                  </a:lnTo>
                  <a:lnTo>
                    <a:pt x="43218" y="77495"/>
                  </a:lnTo>
                  <a:lnTo>
                    <a:pt x="4321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9910448" y="1049080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18" y="0"/>
                  </a:lnTo>
                  <a:lnTo>
                    <a:pt x="43218" y="77495"/>
                  </a:lnTo>
                  <a:lnTo>
                    <a:pt x="0" y="77495"/>
                  </a:lnTo>
                  <a:lnTo>
                    <a:pt x="0" y="0"/>
                  </a:lnTo>
                  <a:close/>
                </a:path>
              </a:pathLst>
            </a:custGeom>
            <a:ln w="894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8" name="object 128"/>
          <p:cNvGrpSpPr/>
          <p:nvPr/>
        </p:nvGrpSpPr>
        <p:grpSpPr>
          <a:xfrm>
            <a:off x="9511739" y="9085402"/>
            <a:ext cx="612775" cy="612775"/>
            <a:chOff x="9511739" y="9085402"/>
            <a:chExt cx="612775" cy="612775"/>
          </a:xfrm>
        </p:grpSpPr>
        <p:sp>
          <p:nvSpPr>
            <p:cNvPr id="129" name="object 129"/>
            <p:cNvSpPr/>
            <p:nvPr/>
          </p:nvSpPr>
          <p:spPr>
            <a:xfrm>
              <a:off x="9511739" y="9085402"/>
              <a:ext cx="612775" cy="612775"/>
            </a:xfrm>
            <a:custGeom>
              <a:avLst/>
              <a:gdLst/>
              <a:ahLst/>
              <a:cxnLst/>
              <a:rect l="l" t="t" r="r" b="b"/>
              <a:pathLst>
                <a:path w="612775" h="612775">
                  <a:moveTo>
                    <a:pt x="306260" y="0"/>
                  </a:moveTo>
                  <a:lnTo>
                    <a:pt x="256581" y="4008"/>
                  </a:lnTo>
                  <a:lnTo>
                    <a:pt x="209455" y="15613"/>
                  </a:lnTo>
                  <a:lnTo>
                    <a:pt x="165512" y="34185"/>
                  </a:lnTo>
                  <a:lnTo>
                    <a:pt x="125383" y="59091"/>
                  </a:lnTo>
                  <a:lnTo>
                    <a:pt x="89698" y="89703"/>
                  </a:lnTo>
                  <a:lnTo>
                    <a:pt x="59088" y="125388"/>
                  </a:lnTo>
                  <a:lnTo>
                    <a:pt x="34182" y="165518"/>
                  </a:lnTo>
                  <a:lnTo>
                    <a:pt x="15612" y="209460"/>
                  </a:lnTo>
                  <a:lnTo>
                    <a:pt x="4008" y="256584"/>
                  </a:lnTo>
                  <a:lnTo>
                    <a:pt x="0" y="306260"/>
                  </a:lnTo>
                  <a:lnTo>
                    <a:pt x="4008" y="355939"/>
                  </a:lnTo>
                  <a:lnTo>
                    <a:pt x="15612" y="403067"/>
                  </a:lnTo>
                  <a:lnTo>
                    <a:pt x="34182" y="447011"/>
                  </a:lnTo>
                  <a:lnTo>
                    <a:pt x="59088" y="487142"/>
                  </a:lnTo>
                  <a:lnTo>
                    <a:pt x="89698" y="522828"/>
                  </a:lnTo>
                  <a:lnTo>
                    <a:pt x="125383" y="553441"/>
                  </a:lnTo>
                  <a:lnTo>
                    <a:pt x="165512" y="578348"/>
                  </a:lnTo>
                  <a:lnTo>
                    <a:pt x="209455" y="596919"/>
                  </a:lnTo>
                  <a:lnTo>
                    <a:pt x="256581" y="608525"/>
                  </a:lnTo>
                  <a:lnTo>
                    <a:pt x="306260" y="612533"/>
                  </a:lnTo>
                  <a:lnTo>
                    <a:pt x="355939" y="608525"/>
                  </a:lnTo>
                  <a:lnTo>
                    <a:pt x="403065" y="596919"/>
                  </a:lnTo>
                  <a:lnTo>
                    <a:pt x="447008" y="578348"/>
                  </a:lnTo>
                  <a:lnTo>
                    <a:pt x="487137" y="553441"/>
                  </a:lnTo>
                  <a:lnTo>
                    <a:pt x="522822" y="522828"/>
                  </a:lnTo>
                  <a:lnTo>
                    <a:pt x="553432" y="487142"/>
                  </a:lnTo>
                  <a:lnTo>
                    <a:pt x="578338" y="447011"/>
                  </a:lnTo>
                  <a:lnTo>
                    <a:pt x="596908" y="403067"/>
                  </a:lnTo>
                  <a:lnTo>
                    <a:pt x="608512" y="355939"/>
                  </a:lnTo>
                  <a:lnTo>
                    <a:pt x="612521" y="306260"/>
                  </a:lnTo>
                  <a:lnTo>
                    <a:pt x="608512" y="256584"/>
                  </a:lnTo>
                  <a:lnTo>
                    <a:pt x="596908" y="209460"/>
                  </a:lnTo>
                  <a:lnTo>
                    <a:pt x="578338" y="165518"/>
                  </a:lnTo>
                  <a:lnTo>
                    <a:pt x="553432" y="125388"/>
                  </a:lnTo>
                  <a:lnTo>
                    <a:pt x="522822" y="89703"/>
                  </a:lnTo>
                  <a:lnTo>
                    <a:pt x="487137" y="59091"/>
                  </a:lnTo>
                  <a:lnTo>
                    <a:pt x="447008" y="34185"/>
                  </a:lnTo>
                  <a:lnTo>
                    <a:pt x="403065" y="15613"/>
                  </a:lnTo>
                  <a:lnTo>
                    <a:pt x="355939" y="4008"/>
                  </a:lnTo>
                  <a:lnTo>
                    <a:pt x="306260" y="0"/>
                  </a:lnTo>
                  <a:close/>
                </a:path>
              </a:pathLst>
            </a:custGeom>
            <a:solidFill>
              <a:srgbClr val="46DF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9727013" y="9204825"/>
              <a:ext cx="182130" cy="39139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1" name="object 131"/>
          <p:cNvSpPr/>
          <p:nvPr/>
        </p:nvSpPr>
        <p:spPr>
          <a:xfrm>
            <a:off x="2955011" y="2163152"/>
            <a:ext cx="1492250" cy="478790"/>
          </a:xfrm>
          <a:custGeom>
            <a:avLst/>
            <a:gdLst/>
            <a:ahLst/>
            <a:cxnLst/>
            <a:rect l="l" t="t" r="r" b="b"/>
            <a:pathLst>
              <a:path w="1492250" h="478789">
                <a:moveTo>
                  <a:pt x="1404899" y="0"/>
                </a:moveTo>
                <a:lnTo>
                  <a:pt x="86994" y="0"/>
                </a:lnTo>
                <a:lnTo>
                  <a:pt x="53133" y="6836"/>
                </a:lnTo>
                <a:lnTo>
                  <a:pt x="25480" y="25480"/>
                </a:lnTo>
                <a:lnTo>
                  <a:pt x="6836" y="53133"/>
                </a:lnTo>
                <a:lnTo>
                  <a:pt x="0" y="86995"/>
                </a:lnTo>
                <a:lnTo>
                  <a:pt x="0" y="391452"/>
                </a:lnTo>
                <a:lnTo>
                  <a:pt x="6836" y="425313"/>
                </a:lnTo>
                <a:lnTo>
                  <a:pt x="25480" y="452966"/>
                </a:lnTo>
                <a:lnTo>
                  <a:pt x="53133" y="471610"/>
                </a:lnTo>
                <a:lnTo>
                  <a:pt x="86994" y="478447"/>
                </a:lnTo>
                <a:lnTo>
                  <a:pt x="1404899" y="478447"/>
                </a:lnTo>
                <a:lnTo>
                  <a:pt x="1438760" y="471610"/>
                </a:lnTo>
                <a:lnTo>
                  <a:pt x="1466413" y="452966"/>
                </a:lnTo>
                <a:lnTo>
                  <a:pt x="1485057" y="425313"/>
                </a:lnTo>
                <a:lnTo>
                  <a:pt x="1491894" y="391452"/>
                </a:lnTo>
                <a:lnTo>
                  <a:pt x="1491894" y="86995"/>
                </a:lnTo>
                <a:lnTo>
                  <a:pt x="1485057" y="53133"/>
                </a:lnTo>
                <a:lnTo>
                  <a:pt x="1466413" y="25480"/>
                </a:lnTo>
                <a:lnTo>
                  <a:pt x="1438760" y="6836"/>
                </a:lnTo>
                <a:lnTo>
                  <a:pt x="1404899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 txBox="1"/>
          <p:nvPr/>
        </p:nvSpPr>
        <p:spPr>
          <a:xfrm>
            <a:off x="2466338" y="1270105"/>
            <a:ext cx="2494280" cy="13277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E50B7D"/>
                </a:solidFill>
                <a:latin typeface="Roboto Mono"/>
                <a:cs typeface="Roboto Mono"/>
              </a:rPr>
              <a:t>NIM-SPIEL</a:t>
            </a:r>
            <a:endParaRPr sz="3600">
              <a:latin typeface="Roboto Mono"/>
              <a:cs typeface="Roboto Mono"/>
            </a:endParaRPr>
          </a:p>
          <a:p>
            <a:pPr marL="987425">
              <a:lnSpc>
                <a:spcPct val="100000"/>
              </a:lnSpc>
              <a:spcBef>
                <a:spcPts val="305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SPIEL</a:t>
            </a:r>
            <a:endParaRPr sz="2400">
              <a:latin typeface="Roboto Mono"/>
              <a:cs typeface="Roboto Mono"/>
            </a:endParaRPr>
          </a:p>
        </p:txBody>
      </p:sp>
      <p:grpSp>
        <p:nvGrpSpPr>
          <p:cNvPr id="133" name="object 133"/>
          <p:cNvGrpSpPr/>
          <p:nvPr/>
        </p:nvGrpSpPr>
        <p:grpSpPr>
          <a:xfrm>
            <a:off x="3086430" y="2255316"/>
            <a:ext cx="227329" cy="294640"/>
            <a:chOff x="3086430" y="2255316"/>
            <a:chExt cx="227329" cy="294640"/>
          </a:xfrm>
        </p:grpSpPr>
        <p:sp>
          <p:nvSpPr>
            <p:cNvPr id="134" name="object 134"/>
            <p:cNvSpPr/>
            <p:nvPr/>
          </p:nvSpPr>
          <p:spPr>
            <a:xfrm>
              <a:off x="3086430" y="2409610"/>
              <a:ext cx="227203" cy="13982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3136915" y="2255316"/>
              <a:ext cx="126009" cy="12606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6" name="object 136"/>
          <p:cNvSpPr txBox="1"/>
          <p:nvPr/>
        </p:nvSpPr>
        <p:spPr>
          <a:xfrm>
            <a:off x="2607807" y="11010900"/>
            <a:ext cx="2813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-1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137" name="object 137"/>
          <p:cNvSpPr txBox="1"/>
          <p:nvPr/>
        </p:nvSpPr>
        <p:spPr>
          <a:xfrm>
            <a:off x="2607807" y="11925300"/>
            <a:ext cx="3695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+1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138" name="object 138"/>
          <p:cNvGrpSpPr/>
          <p:nvPr/>
        </p:nvGrpSpPr>
        <p:grpSpPr>
          <a:xfrm>
            <a:off x="9477261" y="3161958"/>
            <a:ext cx="717550" cy="441325"/>
            <a:chOff x="9477261" y="3161958"/>
            <a:chExt cx="717550" cy="441325"/>
          </a:xfrm>
        </p:grpSpPr>
        <p:sp>
          <p:nvSpPr>
            <p:cNvPr id="139" name="object 139"/>
            <p:cNvSpPr/>
            <p:nvPr/>
          </p:nvSpPr>
          <p:spPr>
            <a:xfrm>
              <a:off x="9477261" y="3161958"/>
              <a:ext cx="441325" cy="441325"/>
            </a:xfrm>
            <a:custGeom>
              <a:avLst/>
              <a:gdLst/>
              <a:ahLst/>
              <a:cxnLst/>
              <a:rect l="l" t="t" r="r" b="b"/>
              <a:pathLst>
                <a:path w="441325" h="441325">
                  <a:moveTo>
                    <a:pt x="220484" y="0"/>
                  </a:moveTo>
                  <a:lnTo>
                    <a:pt x="176050" y="4479"/>
                  </a:lnTo>
                  <a:lnTo>
                    <a:pt x="134663" y="17327"/>
                  </a:lnTo>
                  <a:lnTo>
                    <a:pt x="97210" y="37656"/>
                  </a:lnTo>
                  <a:lnTo>
                    <a:pt x="64579" y="64579"/>
                  </a:lnTo>
                  <a:lnTo>
                    <a:pt x="37656" y="97210"/>
                  </a:lnTo>
                  <a:lnTo>
                    <a:pt x="17327" y="134663"/>
                  </a:lnTo>
                  <a:lnTo>
                    <a:pt x="4479" y="176050"/>
                  </a:lnTo>
                  <a:lnTo>
                    <a:pt x="0" y="220484"/>
                  </a:lnTo>
                  <a:lnTo>
                    <a:pt x="4479" y="264915"/>
                  </a:lnTo>
                  <a:lnTo>
                    <a:pt x="17327" y="306298"/>
                  </a:lnTo>
                  <a:lnTo>
                    <a:pt x="37656" y="343748"/>
                  </a:lnTo>
                  <a:lnTo>
                    <a:pt x="64579" y="376378"/>
                  </a:lnTo>
                  <a:lnTo>
                    <a:pt x="97210" y="403301"/>
                  </a:lnTo>
                  <a:lnTo>
                    <a:pt x="134663" y="423629"/>
                  </a:lnTo>
                  <a:lnTo>
                    <a:pt x="176050" y="436477"/>
                  </a:lnTo>
                  <a:lnTo>
                    <a:pt x="220484" y="440956"/>
                  </a:lnTo>
                  <a:lnTo>
                    <a:pt x="264919" y="436477"/>
                  </a:lnTo>
                  <a:lnTo>
                    <a:pt x="306306" y="423629"/>
                  </a:lnTo>
                  <a:lnTo>
                    <a:pt x="343758" y="403301"/>
                  </a:lnTo>
                  <a:lnTo>
                    <a:pt x="376389" y="376378"/>
                  </a:lnTo>
                  <a:lnTo>
                    <a:pt x="403313" y="343748"/>
                  </a:lnTo>
                  <a:lnTo>
                    <a:pt x="423642" y="306298"/>
                  </a:lnTo>
                  <a:lnTo>
                    <a:pt x="436489" y="264915"/>
                  </a:lnTo>
                  <a:lnTo>
                    <a:pt x="440969" y="220484"/>
                  </a:lnTo>
                  <a:lnTo>
                    <a:pt x="436462" y="176061"/>
                  </a:lnTo>
                  <a:lnTo>
                    <a:pt x="423599" y="134686"/>
                  </a:lnTo>
                  <a:lnTo>
                    <a:pt x="403264" y="97245"/>
                  </a:lnTo>
                  <a:lnTo>
                    <a:pt x="376342" y="64622"/>
                  </a:lnTo>
                  <a:lnTo>
                    <a:pt x="343718" y="37701"/>
                  </a:lnTo>
                  <a:lnTo>
                    <a:pt x="306277" y="17368"/>
                  </a:lnTo>
                  <a:lnTo>
                    <a:pt x="264904" y="4506"/>
                  </a:lnTo>
                  <a:lnTo>
                    <a:pt x="220484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9619920" y="3302988"/>
              <a:ext cx="145084" cy="15191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9753469" y="3161958"/>
              <a:ext cx="441325" cy="441325"/>
            </a:xfrm>
            <a:custGeom>
              <a:avLst/>
              <a:gdLst/>
              <a:ahLst/>
              <a:cxnLst/>
              <a:rect l="l" t="t" r="r" b="b"/>
              <a:pathLst>
                <a:path w="441325" h="441325">
                  <a:moveTo>
                    <a:pt x="220484" y="0"/>
                  </a:moveTo>
                  <a:lnTo>
                    <a:pt x="176050" y="4479"/>
                  </a:lnTo>
                  <a:lnTo>
                    <a:pt x="134663" y="17327"/>
                  </a:lnTo>
                  <a:lnTo>
                    <a:pt x="97210" y="37656"/>
                  </a:lnTo>
                  <a:lnTo>
                    <a:pt x="64579" y="64579"/>
                  </a:lnTo>
                  <a:lnTo>
                    <a:pt x="37656" y="97210"/>
                  </a:lnTo>
                  <a:lnTo>
                    <a:pt x="17327" y="134663"/>
                  </a:lnTo>
                  <a:lnTo>
                    <a:pt x="4479" y="176050"/>
                  </a:lnTo>
                  <a:lnTo>
                    <a:pt x="0" y="220484"/>
                  </a:lnTo>
                  <a:lnTo>
                    <a:pt x="4479" y="264915"/>
                  </a:lnTo>
                  <a:lnTo>
                    <a:pt x="17327" y="306298"/>
                  </a:lnTo>
                  <a:lnTo>
                    <a:pt x="37656" y="343748"/>
                  </a:lnTo>
                  <a:lnTo>
                    <a:pt x="64579" y="376378"/>
                  </a:lnTo>
                  <a:lnTo>
                    <a:pt x="97210" y="403301"/>
                  </a:lnTo>
                  <a:lnTo>
                    <a:pt x="134663" y="423629"/>
                  </a:lnTo>
                  <a:lnTo>
                    <a:pt x="176050" y="436477"/>
                  </a:lnTo>
                  <a:lnTo>
                    <a:pt x="220484" y="440956"/>
                  </a:lnTo>
                  <a:lnTo>
                    <a:pt x="264919" y="436477"/>
                  </a:lnTo>
                  <a:lnTo>
                    <a:pt x="306306" y="423629"/>
                  </a:lnTo>
                  <a:lnTo>
                    <a:pt x="343758" y="403301"/>
                  </a:lnTo>
                  <a:lnTo>
                    <a:pt x="376389" y="376378"/>
                  </a:lnTo>
                  <a:lnTo>
                    <a:pt x="403313" y="343748"/>
                  </a:lnTo>
                  <a:lnTo>
                    <a:pt x="423642" y="306298"/>
                  </a:lnTo>
                  <a:lnTo>
                    <a:pt x="436489" y="264915"/>
                  </a:lnTo>
                  <a:lnTo>
                    <a:pt x="440969" y="220484"/>
                  </a:lnTo>
                  <a:lnTo>
                    <a:pt x="436462" y="176061"/>
                  </a:lnTo>
                  <a:lnTo>
                    <a:pt x="423599" y="134686"/>
                  </a:lnTo>
                  <a:lnTo>
                    <a:pt x="403264" y="97245"/>
                  </a:lnTo>
                  <a:lnTo>
                    <a:pt x="376342" y="64622"/>
                  </a:lnTo>
                  <a:lnTo>
                    <a:pt x="343718" y="37701"/>
                  </a:lnTo>
                  <a:lnTo>
                    <a:pt x="306277" y="17368"/>
                  </a:lnTo>
                  <a:lnTo>
                    <a:pt x="264904" y="4506"/>
                  </a:lnTo>
                  <a:lnTo>
                    <a:pt x="220484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9903764" y="3302985"/>
              <a:ext cx="130149" cy="15142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3" name="object 143"/>
          <p:cNvGrpSpPr/>
          <p:nvPr/>
        </p:nvGrpSpPr>
        <p:grpSpPr>
          <a:xfrm>
            <a:off x="1324488" y="11762971"/>
            <a:ext cx="612775" cy="612775"/>
            <a:chOff x="1324488" y="11762971"/>
            <a:chExt cx="612775" cy="612775"/>
          </a:xfrm>
        </p:grpSpPr>
        <p:sp>
          <p:nvSpPr>
            <p:cNvPr id="144" name="object 144"/>
            <p:cNvSpPr/>
            <p:nvPr/>
          </p:nvSpPr>
          <p:spPr>
            <a:xfrm>
              <a:off x="1324488" y="11762971"/>
              <a:ext cx="612775" cy="612775"/>
            </a:xfrm>
            <a:custGeom>
              <a:avLst/>
              <a:gdLst/>
              <a:ahLst/>
              <a:cxnLst/>
              <a:rect l="l" t="t" r="r" b="b"/>
              <a:pathLst>
                <a:path w="612775" h="612775">
                  <a:moveTo>
                    <a:pt x="306260" y="0"/>
                  </a:moveTo>
                  <a:lnTo>
                    <a:pt x="256581" y="4008"/>
                  </a:lnTo>
                  <a:lnTo>
                    <a:pt x="209455" y="15613"/>
                  </a:lnTo>
                  <a:lnTo>
                    <a:pt x="165512" y="34185"/>
                  </a:lnTo>
                  <a:lnTo>
                    <a:pt x="125383" y="59091"/>
                  </a:lnTo>
                  <a:lnTo>
                    <a:pt x="89698" y="89703"/>
                  </a:lnTo>
                  <a:lnTo>
                    <a:pt x="59088" y="125388"/>
                  </a:lnTo>
                  <a:lnTo>
                    <a:pt x="34182" y="165518"/>
                  </a:lnTo>
                  <a:lnTo>
                    <a:pt x="15612" y="209460"/>
                  </a:lnTo>
                  <a:lnTo>
                    <a:pt x="4008" y="256584"/>
                  </a:lnTo>
                  <a:lnTo>
                    <a:pt x="0" y="306260"/>
                  </a:lnTo>
                  <a:lnTo>
                    <a:pt x="4008" y="355939"/>
                  </a:lnTo>
                  <a:lnTo>
                    <a:pt x="15612" y="403067"/>
                  </a:lnTo>
                  <a:lnTo>
                    <a:pt x="34182" y="447011"/>
                  </a:lnTo>
                  <a:lnTo>
                    <a:pt x="59088" y="487142"/>
                  </a:lnTo>
                  <a:lnTo>
                    <a:pt x="89698" y="522828"/>
                  </a:lnTo>
                  <a:lnTo>
                    <a:pt x="125383" y="553441"/>
                  </a:lnTo>
                  <a:lnTo>
                    <a:pt x="165512" y="578348"/>
                  </a:lnTo>
                  <a:lnTo>
                    <a:pt x="209455" y="596919"/>
                  </a:lnTo>
                  <a:lnTo>
                    <a:pt x="256581" y="608525"/>
                  </a:lnTo>
                  <a:lnTo>
                    <a:pt x="306260" y="612533"/>
                  </a:lnTo>
                  <a:lnTo>
                    <a:pt x="355939" y="608525"/>
                  </a:lnTo>
                  <a:lnTo>
                    <a:pt x="403065" y="596919"/>
                  </a:lnTo>
                  <a:lnTo>
                    <a:pt x="447008" y="578348"/>
                  </a:lnTo>
                  <a:lnTo>
                    <a:pt x="487137" y="553441"/>
                  </a:lnTo>
                  <a:lnTo>
                    <a:pt x="522822" y="522828"/>
                  </a:lnTo>
                  <a:lnTo>
                    <a:pt x="553432" y="487142"/>
                  </a:lnTo>
                  <a:lnTo>
                    <a:pt x="578338" y="447011"/>
                  </a:lnTo>
                  <a:lnTo>
                    <a:pt x="596908" y="403067"/>
                  </a:lnTo>
                  <a:lnTo>
                    <a:pt x="608512" y="355939"/>
                  </a:lnTo>
                  <a:lnTo>
                    <a:pt x="612520" y="306260"/>
                  </a:lnTo>
                  <a:lnTo>
                    <a:pt x="608512" y="256584"/>
                  </a:lnTo>
                  <a:lnTo>
                    <a:pt x="596908" y="209460"/>
                  </a:lnTo>
                  <a:lnTo>
                    <a:pt x="578338" y="165518"/>
                  </a:lnTo>
                  <a:lnTo>
                    <a:pt x="553432" y="125388"/>
                  </a:lnTo>
                  <a:lnTo>
                    <a:pt x="522822" y="89703"/>
                  </a:lnTo>
                  <a:lnTo>
                    <a:pt x="487137" y="59091"/>
                  </a:lnTo>
                  <a:lnTo>
                    <a:pt x="447008" y="34185"/>
                  </a:lnTo>
                  <a:lnTo>
                    <a:pt x="403065" y="15613"/>
                  </a:lnTo>
                  <a:lnTo>
                    <a:pt x="355939" y="4008"/>
                  </a:lnTo>
                  <a:lnTo>
                    <a:pt x="306260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1533258" y="11958915"/>
              <a:ext cx="180517" cy="21154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6" name="object 146"/>
          <p:cNvGrpSpPr/>
          <p:nvPr/>
        </p:nvGrpSpPr>
        <p:grpSpPr>
          <a:xfrm>
            <a:off x="1320238" y="10848571"/>
            <a:ext cx="612775" cy="612775"/>
            <a:chOff x="1320238" y="10848571"/>
            <a:chExt cx="612775" cy="612775"/>
          </a:xfrm>
        </p:grpSpPr>
        <p:sp>
          <p:nvSpPr>
            <p:cNvPr id="147" name="object 147"/>
            <p:cNvSpPr/>
            <p:nvPr/>
          </p:nvSpPr>
          <p:spPr>
            <a:xfrm>
              <a:off x="1320238" y="10848571"/>
              <a:ext cx="612775" cy="612775"/>
            </a:xfrm>
            <a:custGeom>
              <a:avLst/>
              <a:gdLst/>
              <a:ahLst/>
              <a:cxnLst/>
              <a:rect l="l" t="t" r="r" b="b"/>
              <a:pathLst>
                <a:path w="612775" h="612775">
                  <a:moveTo>
                    <a:pt x="306260" y="0"/>
                  </a:moveTo>
                  <a:lnTo>
                    <a:pt x="256581" y="4008"/>
                  </a:lnTo>
                  <a:lnTo>
                    <a:pt x="209455" y="15613"/>
                  </a:lnTo>
                  <a:lnTo>
                    <a:pt x="165512" y="34185"/>
                  </a:lnTo>
                  <a:lnTo>
                    <a:pt x="125383" y="59091"/>
                  </a:lnTo>
                  <a:lnTo>
                    <a:pt x="89698" y="89703"/>
                  </a:lnTo>
                  <a:lnTo>
                    <a:pt x="59088" y="125388"/>
                  </a:lnTo>
                  <a:lnTo>
                    <a:pt x="34182" y="165518"/>
                  </a:lnTo>
                  <a:lnTo>
                    <a:pt x="15612" y="209460"/>
                  </a:lnTo>
                  <a:lnTo>
                    <a:pt x="4008" y="256584"/>
                  </a:lnTo>
                  <a:lnTo>
                    <a:pt x="0" y="306260"/>
                  </a:lnTo>
                  <a:lnTo>
                    <a:pt x="4008" y="355939"/>
                  </a:lnTo>
                  <a:lnTo>
                    <a:pt x="15612" y="403067"/>
                  </a:lnTo>
                  <a:lnTo>
                    <a:pt x="34182" y="447011"/>
                  </a:lnTo>
                  <a:lnTo>
                    <a:pt x="59088" y="487142"/>
                  </a:lnTo>
                  <a:lnTo>
                    <a:pt x="89698" y="522828"/>
                  </a:lnTo>
                  <a:lnTo>
                    <a:pt x="125383" y="553441"/>
                  </a:lnTo>
                  <a:lnTo>
                    <a:pt x="165512" y="578348"/>
                  </a:lnTo>
                  <a:lnTo>
                    <a:pt x="209455" y="596919"/>
                  </a:lnTo>
                  <a:lnTo>
                    <a:pt x="256581" y="608525"/>
                  </a:lnTo>
                  <a:lnTo>
                    <a:pt x="306260" y="612533"/>
                  </a:lnTo>
                  <a:lnTo>
                    <a:pt x="355939" y="608525"/>
                  </a:lnTo>
                  <a:lnTo>
                    <a:pt x="403065" y="596919"/>
                  </a:lnTo>
                  <a:lnTo>
                    <a:pt x="447008" y="578348"/>
                  </a:lnTo>
                  <a:lnTo>
                    <a:pt x="487137" y="553441"/>
                  </a:lnTo>
                  <a:lnTo>
                    <a:pt x="522822" y="522828"/>
                  </a:lnTo>
                  <a:lnTo>
                    <a:pt x="553432" y="487142"/>
                  </a:lnTo>
                  <a:lnTo>
                    <a:pt x="578338" y="447011"/>
                  </a:lnTo>
                  <a:lnTo>
                    <a:pt x="596908" y="403067"/>
                  </a:lnTo>
                  <a:lnTo>
                    <a:pt x="608512" y="355939"/>
                  </a:lnTo>
                  <a:lnTo>
                    <a:pt x="612520" y="306260"/>
                  </a:lnTo>
                  <a:lnTo>
                    <a:pt x="608512" y="256584"/>
                  </a:lnTo>
                  <a:lnTo>
                    <a:pt x="596908" y="209460"/>
                  </a:lnTo>
                  <a:lnTo>
                    <a:pt x="578338" y="165518"/>
                  </a:lnTo>
                  <a:lnTo>
                    <a:pt x="553432" y="125388"/>
                  </a:lnTo>
                  <a:lnTo>
                    <a:pt x="522822" y="89703"/>
                  </a:lnTo>
                  <a:lnTo>
                    <a:pt x="487137" y="59091"/>
                  </a:lnTo>
                  <a:lnTo>
                    <a:pt x="447008" y="34185"/>
                  </a:lnTo>
                  <a:lnTo>
                    <a:pt x="403065" y="15613"/>
                  </a:lnTo>
                  <a:lnTo>
                    <a:pt x="355939" y="4008"/>
                  </a:lnTo>
                  <a:lnTo>
                    <a:pt x="306260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1518453" y="11044515"/>
              <a:ext cx="201472" cy="21089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9" name="object 149"/>
          <p:cNvSpPr txBox="1"/>
          <p:nvPr/>
        </p:nvSpPr>
        <p:spPr>
          <a:xfrm>
            <a:off x="1257300" y="9547859"/>
            <a:ext cx="3977640" cy="9398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sz="2400" b="1" spc="10" dirty="0">
                <a:latin typeface="Roboto"/>
                <a:cs typeface="Roboto"/>
              </a:rPr>
              <a:t>Startwert </a:t>
            </a:r>
            <a:r>
              <a:rPr sz="2400" b="1" spc="-10" dirty="0">
                <a:latin typeface="Roboto"/>
                <a:cs typeface="Roboto"/>
              </a:rPr>
              <a:t>davor</a:t>
            </a:r>
            <a:r>
              <a:rPr sz="2400" b="1" spc="-35" dirty="0">
                <a:latin typeface="Roboto"/>
                <a:cs typeface="Roboto"/>
              </a:rPr>
              <a:t> </a:t>
            </a:r>
            <a:r>
              <a:rPr sz="2400" b="1" spc="-5" dirty="0">
                <a:latin typeface="Roboto"/>
                <a:cs typeface="Roboto"/>
              </a:rPr>
              <a:t>festlegen</a:t>
            </a:r>
            <a:endParaRPr sz="24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dirty="0">
                <a:latin typeface="Roboto"/>
                <a:cs typeface="Roboto"/>
              </a:rPr>
              <a:t>12 ist der </a:t>
            </a:r>
            <a:r>
              <a:rPr sz="2400" spc="-5" dirty="0">
                <a:latin typeface="Roboto"/>
                <a:cs typeface="Roboto"/>
              </a:rPr>
              <a:t>voreingestellt</a:t>
            </a:r>
            <a:r>
              <a:rPr sz="2400" spc="-8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Wert.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150" name="object 150"/>
          <p:cNvSpPr txBox="1"/>
          <p:nvPr/>
        </p:nvSpPr>
        <p:spPr>
          <a:xfrm>
            <a:off x="11645798" y="3147060"/>
            <a:ext cx="529907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2400" spc="5" dirty="0">
                <a:latin typeface="Roboto"/>
                <a:cs typeface="Roboto"/>
              </a:rPr>
              <a:t>Start </a:t>
            </a:r>
            <a:r>
              <a:rPr sz="2400" dirty="0">
                <a:latin typeface="Roboto"/>
                <a:cs typeface="Roboto"/>
              </a:rPr>
              <a:t>des Nim-Spiels </a:t>
            </a:r>
            <a:r>
              <a:rPr sz="2400" spc="-5" dirty="0">
                <a:latin typeface="Roboto"/>
                <a:cs typeface="Roboto"/>
              </a:rPr>
              <a:t>mit </a:t>
            </a:r>
            <a:r>
              <a:rPr sz="2400" dirty="0">
                <a:latin typeface="Roboto"/>
                <a:cs typeface="Roboto"/>
              </a:rPr>
              <a:t>zufälligem</a:t>
            </a:r>
            <a:r>
              <a:rPr sz="2400" spc="-80" dirty="0">
                <a:latin typeface="Roboto"/>
                <a:cs typeface="Roboto"/>
              </a:rPr>
              <a:t> </a:t>
            </a:r>
            <a:r>
              <a:rPr sz="2400" spc="-10" dirty="0">
                <a:latin typeface="Roboto"/>
                <a:cs typeface="Roboto"/>
              </a:rPr>
              <a:t>Be-  </a:t>
            </a:r>
            <a:r>
              <a:rPr sz="2400" spc="-5" dirty="0">
                <a:latin typeface="Roboto"/>
                <a:cs typeface="Roboto"/>
              </a:rPr>
              <a:t>ginner</a:t>
            </a:r>
            <a:endParaRPr sz="2400">
              <a:latin typeface="Roboto"/>
              <a:cs typeface="Robo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2337" y="1436407"/>
            <a:ext cx="41910" cy="749300"/>
          </a:xfrm>
          <a:custGeom>
            <a:avLst/>
            <a:gdLst/>
            <a:ahLst/>
            <a:cxnLst/>
            <a:rect l="l" t="t" r="r" b="b"/>
            <a:pathLst>
              <a:path w="41909" h="749300">
                <a:moveTo>
                  <a:pt x="41592" y="416039"/>
                </a:moveTo>
                <a:lnTo>
                  <a:pt x="0" y="416039"/>
                </a:lnTo>
                <a:lnTo>
                  <a:pt x="0" y="748868"/>
                </a:lnTo>
                <a:lnTo>
                  <a:pt x="41592" y="748868"/>
                </a:lnTo>
                <a:lnTo>
                  <a:pt x="41592" y="416039"/>
                </a:lnTo>
                <a:close/>
              </a:path>
              <a:path w="41909" h="749300">
                <a:moveTo>
                  <a:pt x="41592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592" y="374434"/>
                </a:lnTo>
                <a:lnTo>
                  <a:pt x="41592" y="332828"/>
                </a:lnTo>
                <a:close/>
              </a:path>
              <a:path w="41909" h="749300">
                <a:moveTo>
                  <a:pt x="41592" y="0"/>
                </a:moveTo>
                <a:lnTo>
                  <a:pt x="0" y="0"/>
                </a:lnTo>
                <a:lnTo>
                  <a:pt x="0" y="83210"/>
                </a:lnTo>
                <a:lnTo>
                  <a:pt x="0" y="166420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166420"/>
                </a:lnTo>
                <a:lnTo>
                  <a:pt x="41592" y="83210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622337" y="2268473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592" y="83210"/>
                </a:moveTo>
                <a:lnTo>
                  <a:pt x="0" y="83210"/>
                </a:lnTo>
                <a:lnTo>
                  <a:pt x="0" y="374446"/>
                </a:lnTo>
                <a:lnTo>
                  <a:pt x="41592" y="374446"/>
                </a:lnTo>
                <a:lnTo>
                  <a:pt x="41592" y="83210"/>
                </a:lnTo>
                <a:close/>
              </a:path>
              <a:path w="41909" h="374650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63942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63942" y="1686039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63942" y="2018855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663942" y="2143671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63942" y="2268473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663942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705547" y="1436407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705547" y="181084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705547" y="2018854"/>
            <a:ext cx="41910" cy="167005"/>
          </a:xfrm>
          <a:custGeom>
            <a:avLst/>
            <a:gdLst/>
            <a:ahLst/>
            <a:cxnLst/>
            <a:rect l="l" t="t" r="r" b="b"/>
            <a:pathLst>
              <a:path w="41909" h="167005">
                <a:moveTo>
                  <a:pt x="41605" y="83210"/>
                </a:moveTo>
                <a:lnTo>
                  <a:pt x="0" y="83210"/>
                </a:lnTo>
                <a:lnTo>
                  <a:pt x="0" y="166433"/>
                </a:lnTo>
                <a:lnTo>
                  <a:pt x="41605" y="166433"/>
                </a:lnTo>
                <a:lnTo>
                  <a:pt x="41605" y="83210"/>
                </a:lnTo>
                <a:close/>
              </a:path>
              <a:path w="41909" h="167005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705547" y="2351683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249618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47152" y="1436407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592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249631"/>
                </a:lnTo>
                <a:close/>
              </a:path>
              <a:path w="41909" h="291464">
                <a:moveTo>
                  <a:pt x="41592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592" y="208026"/>
                </a:lnTo>
                <a:lnTo>
                  <a:pt x="41592" y="166420"/>
                </a:lnTo>
                <a:lnTo>
                  <a:pt x="41592" y="83210"/>
                </a:lnTo>
                <a:close/>
              </a:path>
              <a:path w="41909" h="291464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747152" y="1810841"/>
            <a:ext cx="41910" cy="832485"/>
          </a:xfrm>
          <a:custGeom>
            <a:avLst/>
            <a:gdLst/>
            <a:ahLst/>
            <a:cxnLst/>
            <a:rect l="l" t="t" r="r" b="b"/>
            <a:pathLst>
              <a:path w="41909" h="832485">
                <a:moveTo>
                  <a:pt x="41592" y="790460"/>
                </a:moveTo>
                <a:lnTo>
                  <a:pt x="0" y="790460"/>
                </a:lnTo>
                <a:lnTo>
                  <a:pt x="0" y="832065"/>
                </a:lnTo>
                <a:lnTo>
                  <a:pt x="41592" y="832065"/>
                </a:lnTo>
                <a:lnTo>
                  <a:pt x="41592" y="790460"/>
                </a:lnTo>
                <a:close/>
              </a:path>
              <a:path w="41909" h="832485">
                <a:moveTo>
                  <a:pt x="41592" y="624052"/>
                </a:moveTo>
                <a:lnTo>
                  <a:pt x="0" y="624052"/>
                </a:lnTo>
                <a:lnTo>
                  <a:pt x="0" y="748868"/>
                </a:lnTo>
                <a:lnTo>
                  <a:pt x="41592" y="748868"/>
                </a:lnTo>
                <a:lnTo>
                  <a:pt x="41592" y="624052"/>
                </a:lnTo>
                <a:close/>
              </a:path>
              <a:path w="41909" h="832485">
                <a:moveTo>
                  <a:pt x="41592" y="540842"/>
                </a:moveTo>
                <a:lnTo>
                  <a:pt x="0" y="540842"/>
                </a:lnTo>
                <a:lnTo>
                  <a:pt x="0" y="582447"/>
                </a:lnTo>
                <a:lnTo>
                  <a:pt x="41592" y="582447"/>
                </a:lnTo>
                <a:lnTo>
                  <a:pt x="41592" y="540842"/>
                </a:lnTo>
                <a:close/>
              </a:path>
              <a:path w="41909" h="832485">
                <a:moveTo>
                  <a:pt x="41592" y="416039"/>
                </a:moveTo>
                <a:lnTo>
                  <a:pt x="0" y="416039"/>
                </a:lnTo>
                <a:lnTo>
                  <a:pt x="0" y="499249"/>
                </a:lnTo>
                <a:lnTo>
                  <a:pt x="41592" y="499249"/>
                </a:lnTo>
                <a:lnTo>
                  <a:pt x="41592" y="416039"/>
                </a:lnTo>
                <a:close/>
              </a:path>
              <a:path w="41909" h="832485">
                <a:moveTo>
                  <a:pt x="41592" y="249618"/>
                </a:moveTo>
                <a:lnTo>
                  <a:pt x="0" y="249618"/>
                </a:lnTo>
                <a:lnTo>
                  <a:pt x="0" y="374434"/>
                </a:lnTo>
                <a:lnTo>
                  <a:pt x="41592" y="374434"/>
                </a:lnTo>
                <a:lnTo>
                  <a:pt x="41592" y="249618"/>
                </a:lnTo>
                <a:close/>
              </a:path>
              <a:path w="41909" h="832485">
                <a:moveTo>
                  <a:pt x="41592" y="124815"/>
                </a:moveTo>
                <a:lnTo>
                  <a:pt x="0" y="124815"/>
                </a:lnTo>
                <a:lnTo>
                  <a:pt x="0" y="208026"/>
                </a:lnTo>
                <a:lnTo>
                  <a:pt x="41592" y="208026"/>
                </a:lnTo>
                <a:lnTo>
                  <a:pt x="41592" y="124815"/>
                </a:lnTo>
                <a:close/>
              </a:path>
              <a:path w="41909" h="832485">
                <a:moveTo>
                  <a:pt x="41592" y="0"/>
                </a:moveTo>
                <a:lnTo>
                  <a:pt x="0" y="0"/>
                </a:lnTo>
                <a:lnTo>
                  <a:pt x="0" y="83210"/>
                </a:lnTo>
                <a:lnTo>
                  <a:pt x="41592" y="83210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788757" y="1436407"/>
            <a:ext cx="41910" cy="541020"/>
          </a:xfrm>
          <a:custGeom>
            <a:avLst/>
            <a:gdLst/>
            <a:ahLst/>
            <a:cxnLst/>
            <a:rect l="l" t="t" r="r" b="b"/>
            <a:pathLst>
              <a:path w="41909" h="541019">
                <a:moveTo>
                  <a:pt x="41605" y="416039"/>
                </a:moveTo>
                <a:lnTo>
                  <a:pt x="0" y="416039"/>
                </a:lnTo>
                <a:lnTo>
                  <a:pt x="0" y="540854"/>
                </a:lnTo>
                <a:lnTo>
                  <a:pt x="41605" y="540854"/>
                </a:lnTo>
                <a:lnTo>
                  <a:pt x="41605" y="416039"/>
                </a:lnTo>
                <a:close/>
              </a:path>
              <a:path w="41909" h="541019">
                <a:moveTo>
                  <a:pt x="41605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605" y="374434"/>
                </a:lnTo>
                <a:lnTo>
                  <a:pt x="41605" y="332828"/>
                </a:lnTo>
                <a:close/>
              </a:path>
              <a:path w="41909" h="541019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541019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54101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88757" y="2185276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8757" y="2351683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249618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830349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830349" y="1686039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830349" y="181084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830349" y="1935657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830350" y="2143670"/>
            <a:ext cx="41910" cy="250190"/>
          </a:xfrm>
          <a:custGeom>
            <a:avLst/>
            <a:gdLst/>
            <a:ahLst/>
            <a:cxnLst/>
            <a:rect l="l" t="t" r="r" b="b"/>
            <a:pathLst>
              <a:path w="41909" h="250189">
                <a:moveTo>
                  <a:pt x="41605" y="208013"/>
                </a:moveTo>
                <a:lnTo>
                  <a:pt x="0" y="208013"/>
                </a:lnTo>
                <a:lnTo>
                  <a:pt x="0" y="249618"/>
                </a:lnTo>
                <a:lnTo>
                  <a:pt x="41605" y="249618"/>
                </a:lnTo>
                <a:lnTo>
                  <a:pt x="41605" y="208013"/>
                </a:lnTo>
                <a:close/>
              </a:path>
              <a:path w="41909" h="250189">
                <a:moveTo>
                  <a:pt x="41605" y="124802"/>
                </a:moveTo>
                <a:lnTo>
                  <a:pt x="0" y="124802"/>
                </a:lnTo>
                <a:lnTo>
                  <a:pt x="0" y="166408"/>
                </a:lnTo>
                <a:lnTo>
                  <a:pt x="41605" y="166408"/>
                </a:lnTo>
                <a:lnTo>
                  <a:pt x="41605" y="124802"/>
                </a:lnTo>
                <a:close/>
              </a:path>
              <a:path w="41909" h="250189">
                <a:moveTo>
                  <a:pt x="41605" y="0"/>
                </a:moveTo>
                <a:lnTo>
                  <a:pt x="0" y="0"/>
                </a:lnTo>
                <a:lnTo>
                  <a:pt x="0" y="83210"/>
                </a:lnTo>
                <a:lnTo>
                  <a:pt x="41605" y="83210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830349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5" name="object 25"/>
          <p:cNvGrpSpPr/>
          <p:nvPr/>
        </p:nvGrpSpPr>
        <p:grpSpPr>
          <a:xfrm>
            <a:off x="7871955" y="1436408"/>
            <a:ext cx="956944" cy="1207135"/>
            <a:chOff x="7871955" y="1436408"/>
            <a:chExt cx="956944" cy="1207135"/>
          </a:xfrm>
        </p:grpSpPr>
        <p:sp>
          <p:nvSpPr>
            <p:cNvPr id="26" name="object 26"/>
            <p:cNvSpPr/>
            <p:nvPr/>
          </p:nvSpPr>
          <p:spPr>
            <a:xfrm>
              <a:off x="7871955" y="1436407"/>
              <a:ext cx="374650" cy="1207135"/>
            </a:xfrm>
            <a:custGeom>
              <a:avLst/>
              <a:gdLst/>
              <a:ahLst/>
              <a:cxnLst/>
              <a:rect l="l" t="t" r="r" b="b"/>
              <a:pathLst>
                <a:path w="374650" h="1207135">
                  <a:moveTo>
                    <a:pt x="41605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605" y="1206512"/>
                  </a:lnTo>
                  <a:lnTo>
                    <a:pt x="41605" y="915276"/>
                  </a:lnTo>
                  <a:close/>
                </a:path>
                <a:path w="374650" h="1207135">
                  <a:moveTo>
                    <a:pt x="41605" y="582447"/>
                  </a:moveTo>
                  <a:lnTo>
                    <a:pt x="0" y="582447"/>
                  </a:lnTo>
                  <a:lnTo>
                    <a:pt x="0" y="624052"/>
                  </a:lnTo>
                  <a:lnTo>
                    <a:pt x="41605" y="624052"/>
                  </a:lnTo>
                  <a:lnTo>
                    <a:pt x="41605" y="582447"/>
                  </a:lnTo>
                  <a:close/>
                </a:path>
                <a:path w="374650" h="1207135">
                  <a:moveTo>
                    <a:pt x="41605" y="499249"/>
                  </a:moveTo>
                  <a:lnTo>
                    <a:pt x="0" y="499249"/>
                  </a:lnTo>
                  <a:lnTo>
                    <a:pt x="0" y="540854"/>
                  </a:lnTo>
                  <a:lnTo>
                    <a:pt x="41605" y="540854"/>
                  </a:lnTo>
                  <a:lnTo>
                    <a:pt x="41605" y="499249"/>
                  </a:lnTo>
                  <a:close/>
                </a:path>
                <a:path w="374650" h="1207135">
                  <a:moveTo>
                    <a:pt x="41605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605" y="291236"/>
                  </a:lnTo>
                  <a:lnTo>
                    <a:pt x="41605" y="166420"/>
                  </a:lnTo>
                  <a:lnTo>
                    <a:pt x="41605" y="83210"/>
                  </a:lnTo>
                  <a:lnTo>
                    <a:pt x="41605" y="0"/>
                  </a:lnTo>
                  <a:close/>
                </a:path>
                <a:path w="374650" h="1207135">
                  <a:moveTo>
                    <a:pt x="83210" y="790473"/>
                  </a:moveTo>
                  <a:lnTo>
                    <a:pt x="41605" y="790473"/>
                  </a:lnTo>
                  <a:lnTo>
                    <a:pt x="41605" y="832065"/>
                  </a:lnTo>
                  <a:lnTo>
                    <a:pt x="0" y="832065"/>
                  </a:lnTo>
                  <a:lnTo>
                    <a:pt x="0" y="873671"/>
                  </a:lnTo>
                  <a:lnTo>
                    <a:pt x="41605" y="873671"/>
                  </a:lnTo>
                  <a:lnTo>
                    <a:pt x="41605" y="832078"/>
                  </a:lnTo>
                  <a:lnTo>
                    <a:pt x="83210" y="832078"/>
                  </a:lnTo>
                  <a:lnTo>
                    <a:pt x="83210" y="790473"/>
                  </a:lnTo>
                  <a:close/>
                </a:path>
                <a:path w="374650" h="1207135">
                  <a:moveTo>
                    <a:pt x="124802" y="1164894"/>
                  </a:moveTo>
                  <a:lnTo>
                    <a:pt x="83210" y="1164894"/>
                  </a:lnTo>
                  <a:lnTo>
                    <a:pt x="83210" y="1206500"/>
                  </a:lnTo>
                  <a:lnTo>
                    <a:pt x="124802" y="1206500"/>
                  </a:lnTo>
                  <a:lnTo>
                    <a:pt x="124802" y="1164894"/>
                  </a:lnTo>
                  <a:close/>
                </a:path>
                <a:path w="374650" h="1207135">
                  <a:moveTo>
                    <a:pt x="124802" y="998486"/>
                  </a:moveTo>
                  <a:lnTo>
                    <a:pt x="83210" y="998486"/>
                  </a:lnTo>
                  <a:lnTo>
                    <a:pt x="83210" y="1040091"/>
                  </a:lnTo>
                  <a:lnTo>
                    <a:pt x="124802" y="1040091"/>
                  </a:lnTo>
                  <a:lnTo>
                    <a:pt x="124802" y="998486"/>
                  </a:lnTo>
                  <a:close/>
                </a:path>
                <a:path w="374650" h="1207135">
                  <a:moveTo>
                    <a:pt x="124802" y="873671"/>
                  </a:moveTo>
                  <a:lnTo>
                    <a:pt x="83210" y="873671"/>
                  </a:lnTo>
                  <a:lnTo>
                    <a:pt x="83210" y="956881"/>
                  </a:lnTo>
                  <a:lnTo>
                    <a:pt x="124802" y="956881"/>
                  </a:lnTo>
                  <a:lnTo>
                    <a:pt x="124802" y="873671"/>
                  </a:lnTo>
                  <a:close/>
                </a:path>
                <a:path w="374650" h="1207135">
                  <a:moveTo>
                    <a:pt x="124802" y="624052"/>
                  </a:moveTo>
                  <a:lnTo>
                    <a:pt x="83210" y="624052"/>
                  </a:lnTo>
                  <a:lnTo>
                    <a:pt x="83210" y="665657"/>
                  </a:lnTo>
                  <a:lnTo>
                    <a:pt x="41605" y="665657"/>
                  </a:lnTo>
                  <a:lnTo>
                    <a:pt x="0" y="665657"/>
                  </a:lnTo>
                  <a:lnTo>
                    <a:pt x="0" y="707263"/>
                  </a:lnTo>
                  <a:lnTo>
                    <a:pt x="41605" y="707263"/>
                  </a:lnTo>
                  <a:lnTo>
                    <a:pt x="41605" y="748868"/>
                  </a:lnTo>
                  <a:lnTo>
                    <a:pt x="0" y="748868"/>
                  </a:lnTo>
                  <a:lnTo>
                    <a:pt x="0" y="790473"/>
                  </a:lnTo>
                  <a:lnTo>
                    <a:pt x="41605" y="790473"/>
                  </a:lnTo>
                  <a:lnTo>
                    <a:pt x="41605" y="748880"/>
                  </a:lnTo>
                  <a:lnTo>
                    <a:pt x="83210" y="748880"/>
                  </a:lnTo>
                  <a:lnTo>
                    <a:pt x="83210" y="790460"/>
                  </a:lnTo>
                  <a:lnTo>
                    <a:pt x="124802" y="790460"/>
                  </a:lnTo>
                  <a:lnTo>
                    <a:pt x="124802" y="624052"/>
                  </a:lnTo>
                  <a:close/>
                </a:path>
                <a:path w="374650" h="1207135">
                  <a:moveTo>
                    <a:pt x="124802" y="540854"/>
                  </a:moveTo>
                  <a:lnTo>
                    <a:pt x="83210" y="540854"/>
                  </a:lnTo>
                  <a:lnTo>
                    <a:pt x="83210" y="582460"/>
                  </a:lnTo>
                  <a:lnTo>
                    <a:pt x="124802" y="582460"/>
                  </a:lnTo>
                  <a:lnTo>
                    <a:pt x="124802" y="540854"/>
                  </a:lnTo>
                  <a:close/>
                </a:path>
                <a:path w="374650" h="1207135">
                  <a:moveTo>
                    <a:pt x="124802" y="416039"/>
                  </a:moveTo>
                  <a:lnTo>
                    <a:pt x="83210" y="416039"/>
                  </a:lnTo>
                  <a:lnTo>
                    <a:pt x="41605" y="416039"/>
                  </a:lnTo>
                  <a:lnTo>
                    <a:pt x="0" y="416039"/>
                  </a:lnTo>
                  <a:lnTo>
                    <a:pt x="0" y="457644"/>
                  </a:lnTo>
                  <a:lnTo>
                    <a:pt x="41605" y="457644"/>
                  </a:lnTo>
                  <a:lnTo>
                    <a:pt x="41605" y="499249"/>
                  </a:lnTo>
                  <a:lnTo>
                    <a:pt x="83210" y="499249"/>
                  </a:lnTo>
                  <a:lnTo>
                    <a:pt x="83210" y="457644"/>
                  </a:lnTo>
                  <a:lnTo>
                    <a:pt x="124802" y="457644"/>
                  </a:lnTo>
                  <a:lnTo>
                    <a:pt x="124802" y="416039"/>
                  </a:lnTo>
                  <a:close/>
                </a:path>
                <a:path w="374650" h="1207135">
                  <a:moveTo>
                    <a:pt x="124802" y="124815"/>
                  </a:moveTo>
                  <a:lnTo>
                    <a:pt x="83210" y="124815"/>
                  </a:lnTo>
                  <a:lnTo>
                    <a:pt x="83210" y="166420"/>
                  </a:lnTo>
                  <a:lnTo>
                    <a:pt x="83210" y="332828"/>
                  </a:lnTo>
                  <a:lnTo>
                    <a:pt x="41605" y="332828"/>
                  </a:lnTo>
                  <a:lnTo>
                    <a:pt x="0" y="332828"/>
                  </a:lnTo>
                  <a:lnTo>
                    <a:pt x="0" y="374434"/>
                  </a:lnTo>
                  <a:lnTo>
                    <a:pt x="41605" y="374434"/>
                  </a:lnTo>
                  <a:lnTo>
                    <a:pt x="83210" y="374434"/>
                  </a:lnTo>
                  <a:lnTo>
                    <a:pt x="124802" y="374434"/>
                  </a:lnTo>
                  <a:lnTo>
                    <a:pt x="124802" y="166420"/>
                  </a:lnTo>
                  <a:lnTo>
                    <a:pt x="124802" y="124815"/>
                  </a:lnTo>
                  <a:close/>
                </a:path>
                <a:path w="374650" h="1207135">
                  <a:moveTo>
                    <a:pt x="124802" y="0"/>
                  </a:moveTo>
                  <a:lnTo>
                    <a:pt x="83210" y="0"/>
                  </a:lnTo>
                  <a:lnTo>
                    <a:pt x="83210" y="41605"/>
                  </a:lnTo>
                  <a:lnTo>
                    <a:pt x="124802" y="41605"/>
                  </a:lnTo>
                  <a:lnTo>
                    <a:pt x="124802" y="0"/>
                  </a:lnTo>
                  <a:close/>
                </a:path>
                <a:path w="374650" h="1207135">
                  <a:moveTo>
                    <a:pt x="208013" y="1164894"/>
                  </a:moveTo>
                  <a:lnTo>
                    <a:pt x="166420" y="1164894"/>
                  </a:lnTo>
                  <a:lnTo>
                    <a:pt x="166420" y="1206500"/>
                  </a:lnTo>
                  <a:lnTo>
                    <a:pt x="208013" y="1206500"/>
                  </a:lnTo>
                  <a:lnTo>
                    <a:pt x="208013" y="1164894"/>
                  </a:lnTo>
                  <a:close/>
                </a:path>
                <a:path w="374650" h="1207135">
                  <a:moveTo>
                    <a:pt x="208013" y="1081697"/>
                  </a:moveTo>
                  <a:lnTo>
                    <a:pt x="166420" y="1081697"/>
                  </a:lnTo>
                  <a:lnTo>
                    <a:pt x="124815" y="1081697"/>
                  </a:lnTo>
                  <a:lnTo>
                    <a:pt x="124815" y="1123302"/>
                  </a:lnTo>
                  <a:lnTo>
                    <a:pt x="166420" y="1123302"/>
                  </a:lnTo>
                  <a:lnTo>
                    <a:pt x="208013" y="1123302"/>
                  </a:lnTo>
                  <a:lnTo>
                    <a:pt x="208013" y="1081697"/>
                  </a:lnTo>
                  <a:close/>
                </a:path>
                <a:path w="374650" h="1207135">
                  <a:moveTo>
                    <a:pt x="208013" y="956881"/>
                  </a:moveTo>
                  <a:lnTo>
                    <a:pt x="166420" y="956881"/>
                  </a:lnTo>
                  <a:lnTo>
                    <a:pt x="124815" y="956881"/>
                  </a:lnTo>
                  <a:lnTo>
                    <a:pt x="124815" y="998486"/>
                  </a:lnTo>
                  <a:lnTo>
                    <a:pt x="166420" y="998486"/>
                  </a:lnTo>
                  <a:lnTo>
                    <a:pt x="166420" y="1040091"/>
                  </a:lnTo>
                  <a:lnTo>
                    <a:pt x="208013" y="1040091"/>
                  </a:lnTo>
                  <a:lnTo>
                    <a:pt x="208013" y="956881"/>
                  </a:lnTo>
                  <a:close/>
                </a:path>
                <a:path w="374650" h="1207135">
                  <a:moveTo>
                    <a:pt x="208013" y="832065"/>
                  </a:moveTo>
                  <a:lnTo>
                    <a:pt x="166420" y="832065"/>
                  </a:lnTo>
                  <a:lnTo>
                    <a:pt x="166420" y="915276"/>
                  </a:lnTo>
                  <a:lnTo>
                    <a:pt x="208013" y="915276"/>
                  </a:lnTo>
                  <a:lnTo>
                    <a:pt x="208013" y="832065"/>
                  </a:lnTo>
                  <a:close/>
                </a:path>
                <a:path w="374650" h="1207135">
                  <a:moveTo>
                    <a:pt x="208013" y="624052"/>
                  </a:moveTo>
                  <a:lnTo>
                    <a:pt x="166420" y="624052"/>
                  </a:lnTo>
                  <a:lnTo>
                    <a:pt x="124815" y="624052"/>
                  </a:lnTo>
                  <a:lnTo>
                    <a:pt x="124815" y="665657"/>
                  </a:lnTo>
                  <a:lnTo>
                    <a:pt x="166420" y="665657"/>
                  </a:lnTo>
                  <a:lnTo>
                    <a:pt x="166420" y="790460"/>
                  </a:lnTo>
                  <a:lnTo>
                    <a:pt x="208013" y="790460"/>
                  </a:lnTo>
                  <a:lnTo>
                    <a:pt x="208013" y="624052"/>
                  </a:lnTo>
                  <a:close/>
                </a:path>
                <a:path w="374650" h="1207135">
                  <a:moveTo>
                    <a:pt x="208013" y="332828"/>
                  </a:moveTo>
                  <a:lnTo>
                    <a:pt x="166420" y="332828"/>
                  </a:lnTo>
                  <a:lnTo>
                    <a:pt x="166420" y="416039"/>
                  </a:lnTo>
                  <a:lnTo>
                    <a:pt x="124815" y="416039"/>
                  </a:lnTo>
                  <a:lnTo>
                    <a:pt x="124815" y="457644"/>
                  </a:lnTo>
                  <a:lnTo>
                    <a:pt x="166420" y="457644"/>
                  </a:lnTo>
                  <a:lnTo>
                    <a:pt x="166420" y="499249"/>
                  </a:lnTo>
                  <a:lnTo>
                    <a:pt x="124815" y="499249"/>
                  </a:lnTo>
                  <a:lnTo>
                    <a:pt x="124815" y="582460"/>
                  </a:lnTo>
                  <a:lnTo>
                    <a:pt x="166420" y="582460"/>
                  </a:lnTo>
                  <a:lnTo>
                    <a:pt x="166420" y="540842"/>
                  </a:lnTo>
                  <a:lnTo>
                    <a:pt x="208013" y="540842"/>
                  </a:lnTo>
                  <a:lnTo>
                    <a:pt x="208013" y="332828"/>
                  </a:lnTo>
                  <a:close/>
                </a:path>
                <a:path w="374650" h="1207135">
                  <a:moveTo>
                    <a:pt x="208013" y="249631"/>
                  </a:moveTo>
                  <a:lnTo>
                    <a:pt x="166420" y="249631"/>
                  </a:lnTo>
                  <a:lnTo>
                    <a:pt x="166420" y="291236"/>
                  </a:lnTo>
                  <a:lnTo>
                    <a:pt x="208013" y="291236"/>
                  </a:lnTo>
                  <a:lnTo>
                    <a:pt x="208013" y="249631"/>
                  </a:lnTo>
                  <a:close/>
                </a:path>
                <a:path w="374650" h="1207135">
                  <a:moveTo>
                    <a:pt x="208013" y="124815"/>
                  </a:moveTo>
                  <a:lnTo>
                    <a:pt x="166420" y="124815"/>
                  </a:lnTo>
                  <a:lnTo>
                    <a:pt x="166420" y="166420"/>
                  </a:lnTo>
                  <a:lnTo>
                    <a:pt x="124815" y="166420"/>
                  </a:lnTo>
                  <a:lnTo>
                    <a:pt x="124815" y="249631"/>
                  </a:lnTo>
                  <a:lnTo>
                    <a:pt x="166420" y="249631"/>
                  </a:lnTo>
                  <a:lnTo>
                    <a:pt x="166420" y="208026"/>
                  </a:lnTo>
                  <a:lnTo>
                    <a:pt x="208013" y="208026"/>
                  </a:lnTo>
                  <a:lnTo>
                    <a:pt x="208013" y="166420"/>
                  </a:lnTo>
                  <a:lnTo>
                    <a:pt x="208013" y="124815"/>
                  </a:lnTo>
                  <a:close/>
                </a:path>
                <a:path w="374650" h="1207135">
                  <a:moveTo>
                    <a:pt x="208013" y="0"/>
                  </a:moveTo>
                  <a:lnTo>
                    <a:pt x="166420" y="0"/>
                  </a:lnTo>
                  <a:lnTo>
                    <a:pt x="124815" y="0"/>
                  </a:lnTo>
                  <a:lnTo>
                    <a:pt x="124815" y="83210"/>
                  </a:lnTo>
                  <a:lnTo>
                    <a:pt x="124815" y="124815"/>
                  </a:lnTo>
                  <a:lnTo>
                    <a:pt x="166420" y="124815"/>
                  </a:lnTo>
                  <a:lnTo>
                    <a:pt x="166420" y="83210"/>
                  </a:lnTo>
                  <a:lnTo>
                    <a:pt x="166420" y="41605"/>
                  </a:lnTo>
                  <a:lnTo>
                    <a:pt x="208013" y="41605"/>
                  </a:lnTo>
                  <a:lnTo>
                    <a:pt x="208013" y="0"/>
                  </a:lnTo>
                  <a:close/>
                </a:path>
                <a:path w="374650" h="1207135">
                  <a:moveTo>
                    <a:pt x="249631" y="0"/>
                  </a:moveTo>
                  <a:lnTo>
                    <a:pt x="208026" y="0"/>
                  </a:lnTo>
                  <a:lnTo>
                    <a:pt x="208026" y="41605"/>
                  </a:lnTo>
                  <a:lnTo>
                    <a:pt x="249631" y="41605"/>
                  </a:lnTo>
                  <a:lnTo>
                    <a:pt x="249631" y="0"/>
                  </a:lnTo>
                  <a:close/>
                </a:path>
                <a:path w="374650" h="1207135">
                  <a:moveTo>
                    <a:pt x="291223" y="1164894"/>
                  </a:moveTo>
                  <a:lnTo>
                    <a:pt x="249631" y="1164894"/>
                  </a:lnTo>
                  <a:lnTo>
                    <a:pt x="208026" y="1164894"/>
                  </a:lnTo>
                  <a:lnTo>
                    <a:pt x="208026" y="1206500"/>
                  </a:lnTo>
                  <a:lnTo>
                    <a:pt x="249618" y="1206500"/>
                  </a:lnTo>
                  <a:lnTo>
                    <a:pt x="291223" y="1206500"/>
                  </a:lnTo>
                  <a:lnTo>
                    <a:pt x="291223" y="1164894"/>
                  </a:lnTo>
                  <a:close/>
                </a:path>
                <a:path w="374650" h="1207135">
                  <a:moveTo>
                    <a:pt x="291223" y="707263"/>
                  </a:moveTo>
                  <a:lnTo>
                    <a:pt x="249631" y="707263"/>
                  </a:lnTo>
                  <a:lnTo>
                    <a:pt x="249631" y="624052"/>
                  </a:lnTo>
                  <a:lnTo>
                    <a:pt x="208026" y="624052"/>
                  </a:lnTo>
                  <a:lnTo>
                    <a:pt x="208026" y="748868"/>
                  </a:lnTo>
                  <a:lnTo>
                    <a:pt x="249618" y="748868"/>
                  </a:lnTo>
                  <a:lnTo>
                    <a:pt x="291223" y="748868"/>
                  </a:lnTo>
                  <a:lnTo>
                    <a:pt x="291223" y="707263"/>
                  </a:lnTo>
                  <a:close/>
                </a:path>
                <a:path w="374650" h="1207135">
                  <a:moveTo>
                    <a:pt x="332816" y="1123289"/>
                  </a:moveTo>
                  <a:lnTo>
                    <a:pt x="291223" y="1123289"/>
                  </a:lnTo>
                  <a:lnTo>
                    <a:pt x="291223" y="1164894"/>
                  </a:lnTo>
                  <a:lnTo>
                    <a:pt x="332816" y="1164894"/>
                  </a:lnTo>
                  <a:lnTo>
                    <a:pt x="332816" y="1123289"/>
                  </a:lnTo>
                  <a:close/>
                </a:path>
                <a:path w="374650" h="1207135">
                  <a:moveTo>
                    <a:pt x="332816" y="998486"/>
                  </a:moveTo>
                  <a:lnTo>
                    <a:pt x="291223" y="998486"/>
                  </a:lnTo>
                  <a:lnTo>
                    <a:pt x="291223" y="956881"/>
                  </a:lnTo>
                  <a:lnTo>
                    <a:pt x="249631" y="956881"/>
                  </a:lnTo>
                  <a:lnTo>
                    <a:pt x="249631" y="873671"/>
                  </a:lnTo>
                  <a:lnTo>
                    <a:pt x="208026" y="873671"/>
                  </a:lnTo>
                  <a:lnTo>
                    <a:pt x="208026" y="998486"/>
                  </a:lnTo>
                  <a:lnTo>
                    <a:pt x="249618" y="998486"/>
                  </a:lnTo>
                  <a:lnTo>
                    <a:pt x="249618" y="1040091"/>
                  </a:lnTo>
                  <a:lnTo>
                    <a:pt x="208026" y="1040091"/>
                  </a:lnTo>
                  <a:lnTo>
                    <a:pt x="208026" y="1123302"/>
                  </a:lnTo>
                  <a:lnTo>
                    <a:pt x="249631" y="1123302"/>
                  </a:lnTo>
                  <a:lnTo>
                    <a:pt x="249631" y="1040091"/>
                  </a:lnTo>
                  <a:lnTo>
                    <a:pt x="291223" y="1040091"/>
                  </a:lnTo>
                  <a:lnTo>
                    <a:pt x="291223" y="1081709"/>
                  </a:lnTo>
                  <a:lnTo>
                    <a:pt x="332816" y="1081709"/>
                  </a:lnTo>
                  <a:lnTo>
                    <a:pt x="332816" y="998486"/>
                  </a:lnTo>
                  <a:close/>
                </a:path>
                <a:path w="374650" h="1207135">
                  <a:moveTo>
                    <a:pt x="332816" y="748868"/>
                  </a:moveTo>
                  <a:lnTo>
                    <a:pt x="291223" y="748868"/>
                  </a:lnTo>
                  <a:lnTo>
                    <a:pt x="291223" y="790473"/>
                  </a:lnTo>
                  <a:lnTo>
                    <a:pt x="249631" y="790473"/>
                  </a:lnTo>
                  <a:lnTo>
                    <a:pt x="208026" y="790473"/>
                  </a:lnTo>
                  <a:lnTo>
                    <a:pt x="208026" y="832078"/>
                  </a:lnTo>
                  <a:lnTo>
                    <a:pt x="249618" y="832078"/>
                  </a:lnTo>
                  <a:lnTo>
                    <a:pt x="291223" y="832078"/>
                  </a:lnTo>
                  <a:lnTo>
                    <a:pt x="291223" y="915276"/>
                  </a:lnTo>
                  <a:lnTo>
                    <a:pt x="332816" y="915276"/>
                  </a:lnTo>
                  <a:lnTo>
                    <a:pt x="332816" y="748868"/>
                  </a:lnTo>
                  <a:close/>
                </a:path>
                <a:path w="374650" h="1207135">
                  <a:moveTo>
                    <a:pt x="332816" y="665657"/>
                  </a:moveTo>
                  <a:lnTo>
                    <a:pt x="291223" y="665657"/>
                  </a:lnTo>
                  <a:lnTo>
                    <a:pt x="291223" y="707263"/>
                  </a:lnTo>
                  <a:lnTo>
                    <a:pt x="332816" y="707263"/>
                  </a:lnTo>
                  <a:lnTo>
                    <a:pt x="332816" y="665657"/>
                  </a:lnTo>
                  <a:close/>
                </a:path>
                <a:path w="374650" h="1207135">
                  <a:moveTo>
                    <a:pt x="332816" y="332828"/>
                  </a:moveTo>
                  <a:lnTo>
                    <a:pt x="291223" y="332828"/>
                  </a:lnTo>
                  <a:lnTo>
                    <a:pt x="249618" y="332828"/>
                  </a:lnTo>
                  <a:lnTo>
                    <a:pt x="249618" y="374434"/>
                  </a:lnTo>
                  <a:lnTo>
                    <a:pt x="208026" y="374434"/>
                  </a:lnTo>
                  <a:lnTo>
                    <a:pt x="208026" y="457644"/>
                  </a:lnTo>
                  <a:lnTo>
                    <a:pt x="249618" y="457644"/>
                  </a:lnTo>
                  <a:lnTo>
                    <a:pt x="249618" y="499249"/>
                  </a:lnTo>
                  <a:lnTo>
                    <a:pt x="208026" y="499249"/>
                  </a:lnTo>
                  <a:lnTo>
                    <a:pt x="208026" y="540854"/>
                  </a:lnTo>
                  <a:lnTo>
                    <a:pt x="249618" y="540854"/>
                  </a:lnTo>
                  <a:lnTo>
                    <a:pt x="249618" y="582460"/>
                  </a:lnTo>
                  <a:lnTo>
                    <a:pt x="291223" y="582460"/>
                  </a:lnTo>
                  <a:lnTo>
                    <a:pt x="332816" y="582447"/>
                  </a:lnTo>
                  <a:lnTo>
                    <a:pt x="332816" y="416039"/>
                  </a:lnTo>
                  <a:lnTo>
                    <a:pt x="291223" y="416039"/>
                  </a:lnTo>
                  <a:lnTo>
                    <a:pt x="291223" y="457644"/>
                  </a:lnTo>
                  <a:lnTo>
                    <a:pt x="249631" y="457644"/>
                  </a:lnTo>
                  <a:lnTo>
                    <a:pt x="249631" y="374434"/>
                  </a:lnTo>
                  <a:lnTo>
                    <a:pt x="291223" y="374434"/>
                  </a:lnTo>
                  <a:lnTo>
                    <a:pt x="332816" y="374434"/>
                  </a:lnTo>
                  <a:lnTo>
                    <a:pt x="332816" y="332828"/>
                  </a:lnTo>
                  <a:close/>
                </a:path>
                <a:path w="374650" h="1207135">
                  <a:moveTo>
                    <a:pt x="332816" y="124815"/>
                  </a:moveTo>
                  <a:lnTo>
                    <a:pt x="291223" y="124815"/>
                  </a:lnTo>
                  <a:lnTo>
                    <a:pt x="249631" y="124815"/>
                  </a:lnTo>
                  <a:lnTo>
                    <a:pt x="249631" y="83210"/>
                  </a:lnTo>
                  <a:lnTo>
                    <a:pt x="208026" y="83210"/>
                  </a:lnTo>
                  <a:lnTo>
                    <a:pt x="208026" y="124815"/>
                  </a:lnTo>
                  <a:lnTo>
                    <a:pt x="249618" y="124815"/>
                  </a:lnTo>
                  <a:lnTo>
                    <a:pt x="249618" y="166420"/>
                  </a:lnTo>
                  <a:lnTo>
                    <a:pt x="208026" y="166420"/>
                  </a:lnTo>
                  <a:lnTo>
                    <a:pt x="208026" y="249631"/>
                  </a:lnTo>
                  <a:lnTo>
                    <a:pt x="249618" y="249631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291223" y="249631"/>
                  </a:lnTo>
                  <a:lnTo>
                    <a:pt x="249631" y="249631"/>
                  </a:lnTo>
                  <a:lnTo>
                    <a:pt x="249631" y="208026"/>
                  </a:lnTo>
                  <a:lnTo>
                    <a:pt x="291223" y="208026"/>
                  </a:lnTo>
                  <a:lnTo>
                    <a:pt x="291223" y="249631"/>
                  </a:lnTo>
                  <a:lnTo>
                    <a:pt x="332816" y="249631"/>
                  </a:lnTo>
                  <a:lnTo>
                    <a:pt x="332816" y="166420"/>
                  </a:lnTo>
                  <a:lnTo>
                    <a:pt x="332816" y="124815"/>
                  </a:lnTo>
                  <a:close/>
                </a:path>
                <a:path w="374650" h="1207135">
                  <a:moveTo>
                    <a:pt x="332816" y="0"/>
                  </a:moveTo>
                  <a:lnTo>
                    <a:pt x="291223" y="0"/>
                  </a:lnTo>
                  <a:lnTo>
                    <a:pt x="291223" y="83210"/>
                  </a:lnTo>
                  <a:lnTo>
                    <a:pt x="332816" y="83210"/>
                  </a:lnTo>
                  <a:lnTo>
                    <a:pt x="332816" y="0"/>
                  </a:lnTo>
                  <a:close/>
                </a:path>
                <a:path w="374650" h="1207135">
                  <a:moveTo>
                    <a:pt x="374434" y="41605"/>
                  </a:moveTo>
                  <a:lnTo>
                    <a:pt x="332828" y="41605"/>
                  </a:lnTo>
                  <a:lnTo>
                    <a:pt x="332828" y="83210"/>
                  </a:lnTo>
                  <a:lnTo>
                    <a:pt x="374434" y="83210"/>
                  </a:lnTo>
                  <a:lnTo>
                    <a:pt x="374434" y="416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8204784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41605" y="956881"/>
                  </a:moveTo>
                  <a:lnTo>
                    <a:pt x="0" y="956881"/>
                  </a:lnTo>
                  <a:lnTo>
                    <a:pt x="0" y="1040091"/>
                  </a:lnTo>
                  <a:lnTo>
                    <a:pt x="41605" y="1040091"/>
                  </a:lnTo>
                  <a:lnTo>
                    <a:pt x="41605" y="956881"/>
                  </a:lnTo>
                  <a:close/>
                </a:path>
                <a:path w="416559" h="1207135">
                  <a:moveTo>
                    <a:pt x="41605" y="41605"/>
                  </a:moveTo>
                  <a:lnTo>
                    <a:pt x="0" y="41605"/>
                  </a:lnTo>
                  <a:lnTo>
                    <a:pt x="0" y="83210"/>
                  </a:lnTo>
                  <a:lnTo>
                    <a:pt x="0" y="124815"/>
                  </a:lnTo>
                  <a:lnTo>
                    <a:pt x="41605" y="124815"/>
                  </a:lnTo>
                  <a:lnTo>
                    <a:pt x="41605" y="83210"/>
                  </a:lnTo>
                  <a:lnTo>
                    <a:pt x="41605" y="41605"/>
                  </a:lnTo>
                  <a:close/>
                </a:path>
                <a:path w="416559" h="1207135">
                  <a:moveTo>
                    <a:pt x="83210" y="0"/>
                  </a:moveTo>
                  <a:lnTo>
                    <a:pt x="41605" y="0"/>
                  </a:lnTo>
                  <a:lnTo>
                    <a:pt x="41605" y="41605"/>
                  </a:lnTo>
                  <a:lnTo>
                    <a:pt x="83210" y="41605"/>
                  </a:lnTo>
                  <a:lnTo>
                    <a:pt x="83210" y="0"/>
                  </a:lnTo>
                  <a:close/>
                </a:path>
                <a:path w="416559" h="1207135">
                  <a:moveTo>
                    <a:pt x="124802" y="873671"/>
                  </a:moveTo>
                  <a:lnTo>
                    <a:pt x="83210" y="873671"/>
                  </a:lnTo>
                  <a:lnTo>
                    <a:pt x="41605" y="873671"/>
                  </a:lnTo>
                  <a:lnTo>
                    <a:pt x="0" y="873671"/>
                  </a:lnTo>
                  <a:lnTo>
                    <a:pt x="0" y="915276"/>
                  </a:lnTo>
                  <a:lnTo>
                    <a:pt x="41605" y="915276"/>
                  </a:lnTo>
                  <a:lnTo>
                    <a:pt x="41605" y="956881"/>
                  </a:lnTo>
                  <a:lnTo>
                    <a:pt x="83210" y="956881"/>
                  </a:lnTo>
                  <a:lnTo>
                    <a:pt x="83210" y="1040091"/>
                  </a:lnTo>
                  <a:lnTo>
                    <a:pt x="41605" y="1040091"/>
                  </a:lnTo>
                  <a:lnTo>
                    <a:pt x="41605" y="1081697"/>
                  </a:lnTo>
                  <a:lnTo>
                    <a:pt x="0" y="1081697"/>
                  </a:lnTo>
                  <a:lnTo>
                    <a:pt x="0" y="1164907"/>
                  </a:lnTo>
                  <a:lnTo>
                    <a:pt x="41605" y="1164907"/>
                  </a:lnTo>
                  <a:lnTo>
                    <a:pt x="41605" y="1123302"/>
                  </a:lnTo>
                  <a:lnTo>
                    <a:pt x="83210" y="1123302"/>
                  </a:lnTo>
                  <a:lnTo>
                    <a:pt x="83210" y="1081684"/>
                  </a:lnTo>
                  <a:lnTo>
                    <a:pt x="124802" y="1081684"/>
                  </a:lnTo>
                  <a:lnTo>
                    <a:pt x="124802" y="873671"/>
                  </a:lnTo>
                  <a:close/>
                </a:path>
                <a:path w="416559" h="1207135">
                  <a:moveTo>
                    <a:pt x="124802" y="374434"/>
                  </a:moveTo>
                  <a:lnTo>
                    <a:pt x="83210" y="374434"/>
                  </a:lnTo>
                  <a:lnTo>
                    <a:pt x="41605" y="374434"/>
                  </a:lnTo>
                  <a:lnTo>
                    <a:pt x="41605" y="332828"/>
                  </a:lnTo>
                  <a:lnTo>
                    <a:pt x="0" y="332828"/>
                  </a:lnTo>
                  <a:lnTo>
                    <a:pt x="0" y="457644"/>
                  </a:lnTo>
                  <a:lnTo>
                    <a:pt x="41605" y="457644"/>
                  </a:lnTo>
                  <a:lnTo>
                    <a:pt x="41605" y="540854"/>
                  </a:lnTo>
                  <a:lnTo>
                    <a:pt x="0" y="540854"/>
                  </a:lnTo>
                  <a:lnTo>
                    <a:pt x="0" y="582460"/>
                  </a:lnTo>
                  <a:lnTo>
                    <a:pt x="41605" y="582460"/>
                  </a:lnTo>
                  <a:lnTo>
                    <a:pt x="41605" y="624052"/>
                  </a:lnTo>
                  <a:lnTo>
                    <a:pt x="0" y="624052"/>
                  </a:lnTo>
                  <a:lnTo>
                    <a:pt x="0" y="707263"/>
                  </a:lnTo>
                  <a:lnTo>
                    <a:pt x="41605" y="707263"/>
                  </a:lnTo>
                  <a:lnTo>
                    <a:pt x="41605" y="748868"/>
                  </a:lnTo>
                  <a:lnTo>
                    <a:pt x="0" y="748868"/>
                  </a:lnTo>
                  <a:lnTo>
                    <a:pt x="0" y="790473"/>
                  </a:lnTo>
                  <a:lnTo>
                    <a:pt x="41605" y="790473"/>
                  </a:lnTo>
                  <a:lnTo>
                    <a:pt x="41605" y="832065"/>
                  </a:lnTo>
                  <a:lnTo>
                    <a:pt x="83210" y="832065"/>
                  </a:lnTo>
                  <a:lnTo>
                    <a:pt x="124802" y="832078"/>
                  </a:lnTo>
                  <a:lnTo>
                    <a:pt x="124802" y="790473"/>
                  </a:lnTo>
                  <a:lnTo>
                    <a:pt x="83210" y="790473"/>
                  </a:lnTo>
                  <a:lnTo>
                    <a:pt x="83210" y="748868"/>
                  </a:lnTo>
                  <a:lnTo>
                    <a:pt x="124802" y="748868"/>
                  </a:lnTo>
                  <a:lnTo>
                    <a:pt x="124802" y="707263"/>
                  </a:lnTo>
                  <a:lnTo>
                    <a:pt x="83210" y="707263"/>
                  </a:lnTo>
                  <a:lnTo>
                    <a:pt x="83210" y="582460"/>
                  </a:lnTo>
                  <a:lnTo>
                    <a:pt x="124802" y="582460"/>
                  </a:lnTo>
                  <a:lnTo>
                    <a:pt x="124802" y="540854"/>
                  </a:lnTo>
                  <a:lnTo>
                    <a:pt x="83210" y="540854"/>
                  </a:lnTo>
                  <a:lnTo>
                    <a:pt x="83210" y="416039"/>
                  </a:lnTo>
                  <a:lnTo>
                    <a:pt x="124802" y="416039"/>
                  </a:lnTo>
                  <a:lnTo>
                    <a:pt x="124802" y="374434"/>
                  </a:lnTo>
                  <a:close/>
                </a:path>
                <a:path w="416559" h="1207135">
                  <a:moveTo>
                    <a:pt x="124802" y="208026"/>
                  </a:moveTo>
                  <a:lnTo>
                    <a:pt x="83210" y="208026"/>
                  </a:lnTo>
                  <a:lnTo>
                    <a:pt x="83210" y="291223"/>
                  </a:lnTo>
                  <a:lnTo>
                    <a:pt x="41605" y="291223"/>
                  </a:lnTo>
                  <a:lnTo>
                    <a:pt x="41605" y="249631"/>
                  </a:lnTo>
                  <a:lnTo>
                    <a:pt x="0" y="249631"/>
                  </a:lnTo>
                  <a:lnTo>
                    <a:pt x="0" y="291236"/>
                  </a:lnTo>
                  <a:lnTo>
                    <a:pt x="41605" y="291236"/>
                  </a:lnTo>
                  <a:lnTo>
                    <a:pt x="41605" y="332828"/>
                  </a:lnTo>
                  <a:lnTo>
                    <a:pt x="83210" y="332828"/>
                  </a:lnTo>
                  <a:lnTo>
                    <a:pt x="83210" y="291236"/>
                  </a:lnTo>
                  <a:lnTo>
                    <a:pt x="124802" y="291236"/>
                  </a:lnTo>
                  <a:lnTo>
                    <a:pt x="124802" y="208026"/>
                  </a:lnTo>
                  <a:close/>
                </a:path>
                <a:path w="416559" h="1207135">
                  <a:moveTo>
                    <a:pt x="124802" y="41605"/>
                  </a:moveTo>
                  <a:lnTo>
                    <a:pt x="83210" y="41605"/>
                  </a:lnTo>
                  <a:lnTo>
                    <a:pt x="83210" y="83210"/>
                  </a:lnTo>
                  <a:lnTo>
                    <a:pt x="83210" y="124815"/>
                  </a:lnTo>
                  <a:lnTo>
                    <a:pt x="41605" y="124815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210" y="208026"/>
                  </a:lnTo>
                  <a:lnTo>
                    <a:pt x="83210" y="166420"/>
                  </a:lnTo>
                  <a:lnTo>
                    <a:pt x="124802" y="166420"/>
                  </a:lnTo>
                  <a:lnTo>
                    <a:pt x="124802" y="83210"/>
                  </a:lnTo>
                  <a:lnTo>
                    <a:pt x="124802" y="41605"/>
                  </a:lnTo>
                  <a:close/>
                </a:path>
                <a:path w="416559" h="1207135">
                  <a:moveTo>
                    <a:pt x="166420" y="748868"/>
                  </a:moveTo>
                  <a:lnTo>
                    <a:pt x="124815" y="748868"/>
                  </a:lnTo>
                  <a:lnTo>
                    <a:pt x="124815" y="873683"/>
                  </a:lnTo>
                  <a:lnTo>
                    <a:pt x="166420" y="873683"/>
                  </a:lnTo>
                  <a:lnTo>
                    <a:pt x="166420" y="748868"/>
                  </a:lnTo>
                  <a:close/>
                </a:path>
                <a:path w="416559" h="1207135">
                  <a:moveTo>
                    <a:pt x="249605" y="790473"/>
                  </a:moveTo>
                  <a:lnTo>
                    <a:pt x="208013" y="790473"/>
                  </a:lnTo>
                  <a:lnTo>
                    <a:pt x="208013" y="1040091"/>
                  </a:lnTo>
                  <a:lnTo>
                    <a:pt x="166420" y="1040091"/>
                  </a:lnTo>
                  <a:lnTo>
                    <a:pt x="166420" y="956881"/>
                  </a:lnTo>
                  <a:lnTo>
                    <a:pt x="124815" y="956881"/>
                  </a:lnTo>
                  <a:lnTo>
                    <a:pt x="124815" y="1081697"/>
                  </a:lnTo>
                  <a:lnTo>
                    <a:pt x="166408" y="1081697"/>
                  </a:lnTo>
                  <a:lnTo>
                    <a:pt x="166408" y="1123289"/>
                  </a:lnTo>
                  <a:lnTo>
                    <a:pt x="124815" y="1123289"/>
                  </a:lnTo>
                  <a:lnTo>
                    <a:pt x="124815" y="1206512"/>
                  </a:lnTo>
                  <a:lnTo>
                    <a:pt x="166420" y="1206512"/>
                  </a:lnTo>
                  <a:lnTo>
                    <a:pt x="166420" y="1164907"/>
                  </a:lnTo>
                  <a:lnTo>
                    <a:pt x="208013" y="1164907"/>
                  </a:lnTo>
                  <a:lnTo>
                    <a:pt x="208013" y="1206500"/>
                  </a:lnTo>
                  <a:lnTo>
                    <a:pt x="249605" y="1206500"/>
                  </a:lnTo>
                  <a:lnTo>
                    <a:pt x="249605" y="1164894"/>
                  </a:lnTo>
                  <a:lnTo>
                    <a:pt x="208013" y="1164894"/>
                  </a:lnTo>
                  <a:lnTo>
                    <a:pt x="208013" y="1123302"/>
                  </a:lnTo>
                  <a:lnTo>
                    <a:pt x="249605" y="1123302"/>
                  </a:lnTo>
                  <a:lnTo>
                    <a:pt x="249605" y="790473"/>
                  </a:lnTo>
                  <a:close/>
                </a:path>
                <a:path w="416559" h="1207135">
                  <a:moveTo>
                    <a:pt x="249605" y="624052"/>
                  </a:moveTo>
                  <a:lnTo>
                    <a:pt x="208013" y="624052"/>
                  </a:lnTo>
                  <a:lnTo>
                    <a:pt x="208013" y="499249"/>
                  </a:lnTo>
                  <a:lnTo>
                    <a:pt x="166420" y="499249"/>
                  </a:lnTo>
                  <a:lnTo>
                    <a:pt x="166420" y="457644"/>
                  </a:lnTo>
                  <a:lnTo>
                    <a:pt x="208013" y="457644"/>
                  </a:lnTo>
                  <a:lnTo>
                    <a:pt x="208013" y="416039"/>
                  </a:lnTo>
                  <a:lnTo>
                    <a:pt x="166420" y="416039"/>
                  </a:lnTo>
                  <a:lnTo>
                    <a:pt x="124815" y="416039"/>
                  </a:lnTo>
                  <a:lnTo>
                    <a:pt x="124815" y="582447"/>
                  </a:lnTo>
                  <a:lnTo>
                    <a:pt x="166408" y="582447"/>
                  </a:lnTo>
                  <a:lnTo>
                    <a:pt x="166408" y="624052"/>
                  </a:lnTo>
                  <a:lnTo>
                    <a:pt x="124815" y="624052"/>
                  </a:lnTo>
                  <a:lnTo>
                    <a:pt x="124815" y="707263"/>
                  </a:lnTo>
                  <a:lnTo>
                    <a:pt x="166420" y="707263"/>
                  </a:lnTo>
                  <a:lnTo>
                    <a:pt x="166420" y="665657"/>
                  </a:lnTo>
                  <a:lnTo>
                    <a:pt x="208013" y="665657"/>
                  </a:lnTo>
                  <a:lnTo>
                    <a:pt x="208013" y="707263"/>
                  </a:lnTo>
                  <a:lnTo>
                    <a:pt x="249605" y="707263"/>
                  </a:lnTo>
                  <a:lnTo>
                    <a:pt x="249605" y="624052"/>
                  </a:lnTo>
                  <a:close/>
                </a:path>
                <a:path w="416559" h="1207135">
                  <a:moveTo>
                    <a:pt x="249605" y="457644"/>
                  </a:moveTo>
                  <a:lnTo>
                    <a:pt x="208013" y="457644"/>
                  </a:lnTo>
                  <a:lnTo>
                    <a:pt x="208013" y="499249"/>
                  </a:lnTo>
                  <a:lnTo>
                    <a:pt x="249605" y="499249"/>
                  </a:lnTo>
                  <a:lnTo>
                    <a:pt x="249605" y="457644"/>
                  </a:lnTo>
                  <a:close/>
                </a:path>
                <a:path w="416559" h="1207135">
                  <a:moveTo>
                    <a:pt x="249605" y="208026"/>
                  </a:moveTo>
                  <a:lnTo>
                    <a:pt x="208013" y="208026"/>
                  </a:lnTo>
                  <a:lnTo>
                    <a:pt x="166420" y="208026"/>
                  </a:lnTo>
                  <a:lnTo>
                    <a:pt x="124815" y="208026"/>
                  </a:lnTo>
                  <a:lnTo>
                    <a:pt x="124815" y="249631"/>
                  </a:lnTo>
                  <a:lnTo>
                    <a:pt x="166408" y="249631"/>
                  </a:lnTo>
                  <a:lnTo>
                    <a:pt x="166408" y="291223"/>
                  </a:lnTo>
                  <a:lnTo>
                    <a:pt x="124815" y="291223"/>
                  </a:lnTo>
                  <a:lnTo>
                    <a:pt x="124815" y="374434"/>
                  </a:lnTo>
                  <a:lnTo>
                    <a:pt x="166420" y="374434"/>
                  </a:lnTo>
                  <a:lnTo>
                    <a:pt x="166420" y="291236"/>
                  </a:lnTo>
                  <a:lnTo>
                    <a:pt x="208013" y="291236"/>
                  </a:lnTo>
                  <a:lnTo>
                    <a:pt x="208013" y="374434"/>
                  </a:lnTo>
                  <a:lnTo>
                    <a:pt x="249605" y="374434"/>
                  </a:lnTo>
                  <a:lnTo>
                    <a:pt x="249605" y="291223"/>
                  </a:lnTo>
                  <a:lnTo>
                    <a:pt x="208013" y="291223"/>
                  </a:lnTo>
                  <a:lnTo>
                    <a:pt x="208013" y="249631"/>
                  </a:lnTo>
                  <a:lnTo>
                    <a:pt x="249605" y="249631"/>
                  </a:lnTo>
                  <a:lnTo>
                    <a:pt x="249605" y="208026"/>
                  </a:lnTo>
                  <a:close/>
                </a:path>
                <a:path w="416559" h="1207135">
                  <a:moveTo>
                    <a:pt x="249605" y="41605"/>
                  </a:moveTo>
                  <a:lnTo>
                    <a:pt x="208013" y="41605"/>
                  </a:lnTo>
                  <a:lnTo>
                    <a:pt x="208013" y="0"/>
                  </a:lnTo>
                  <a:lnTo>
                    <a:pt x="166408" y="0"/>
                  </a:lnTo>
                  <a:lnTo>
                    <a:pt x="166408" y="83210"/>
                  </a:lnTo>
                  <a:lnTo>
                    <a:pt x="124815" y="83210"/>
                  </a:lnTo>
                  <a:lnTo>
                    <a:pt x="124815" y="124815"/>
                  </a:lnTo>
                  <a:lnTo>
                    <a:pt x="166408" y="124815"/>
                  </a:lnTo>
                  <a:lnTo>
                    <a:pt x="166408" y="166420"/>
                  </a:lnTo>
                  <a:lnTo>
                    <a:pt x="208013" y="166420"/>
                  </a:lnTo>
                  <a:lnTo>
                    <a:pt x="208013" y="83210"/>
                  </a:lnTo>
                  <a:lnTo>
                    <a:pt x="249605" y="83210"/>
                  </a:lnTo>
                  <a:lnTo>
                    <a:pt x="249605" y="41605"/>
                  </a:lnTo>
                  <a:close/>
                </a:path>
                <a:path w="416559" h="1207135">
                  <a:moveTo>
                    <a:pt x="291223" y="249631"/>
                  </a:moveTo>
                  <a:lnTo>
                    <a:pt x="249618" y="249631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291223" y="249631"/>
                  </a:lnTo>
                  <a:close/>
                </a:path>
                <a:path w="416559" h="1207135">
                  <a:moveTo>
                    <a:pt x="291223" y="41605"/>
                  </a:moveTo>
                  <a:lnTo>
                    <a:pt x="249618" y="41605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41605"/>
                  </a:lnTo>
                  <a:close/>
                </a:path>
                <a:path w="416559" h="1207135">
                  <a:moveTo>
                    <a:pt x="332816" y="665657"/>
                  </a:moveTo>
                  <a:lnTo>
                    <a:pt x="291223" y="665657"/>
                  </a:lnTo>
                  <a:lnTo>
                    <a:pt x="249618" y="665657"/>
                  </a:lnTo>
                  <a:lnTo>
                    <a:pt x="249618" y="707263"/>
                  </a:lnTo>
                  <a:lnTo>
                    <a:pt x="291223" y="707263"/>
                  </a:lnTo>
                  <a:lnTo>
                    <a:pt x="291223" y="748868"/>
                  </a:lnTo>
                  <a:lnTo>
                    <a:pt x="249618" y="748868"/>
                  </a:lnTo>
                  <a:lnTo>
                    <a:pt x="249618" y="790473"/>
                  </a:lnTo>
                  <a:lnTo>
                    <a:pt x="291223" y="790473"/>
                  </a:lnTo>
                  <a:lnTo>
                    <a:pt x="291223" y="832065"/>
                  </a:lnTo>
                  <a:lnTo>
                    <a:pt x="249618" y="832065"/>
                  </a:lnTo>
                  <a:lnTo>
                    <a:pt x="249618" y="1040079"/>
                  </a:lnTo>
                  <a:lnTo>
                    <a:pt x="291223" y="1040079"/>
                  </a:lnTo>
                  <a:lnTo>
                    <a:pt x="291223" y="1081697"/>
                  </a:lnTo>
                  <a:lnTo>
                    <a:pt x="249618" y="1081697"/>
                  </a:lnTo>
                  <a:lnTo>
                    <a:pt x="249618" y="1206512"/>
                  </a:lnTo>
                  <a:lnTo>
                    <a:pt x="291223" y="1206512"/>
                  </a:lnTo>
                  <a:lnTo>
                    <a:pt x="332816" y="1206500"/>
                  </a:lnTo>
                  <a:lnTo>
                    <a:pt x="332816" y="1164894"/>
                  </a:lnTo>
                  <a:lnTo>
                    <a:pt x="291223" y="1164894"/>
                  </a:lnTo>
                  <a:lnTo>
                    <a:pt x="291223" y="1123302"/>
                  </a:lnTo>
                  <a:lnTo>
                    <a:pt x="332816" y="1123302"/>
                  </a:lnTo>
                  <a:lnTo>
                    <a:pt x="332816" y="998486"/>
                  </a:lnTo>
                  <a:lnTo>
                    <a:pt x="291223" y="998486"/>
                  </a:lnTo>
                  <a:lnTo>
                    <a:pt x="291223" y="873683"/>
                  </a:lnTo>
                  <a:lnTo>
                    <a:pt x="332816" y="873683"/>
                  </a:lnTo>
                  <a:lnTo>
                    <a:pt x="332816" y="665657"/>
                  </a:lnTo>
                  <a:close/>
                </a:path>
                <a:path w="416559" h="1207135">
                  <a:moveTo>
                    <a:pt x="332816" y="416039"/>
                  </a:moveTo>
                  <a:lnTo>
                    <a:pt x="291223" y="416039"/>
                  </a:lnTo>
                  <a:lnTo>
                    <a:pt x="249618" y="416039"/>
                  </a:lnTo>
                  <a:lnTo>
                    <a:pt x="249618" y="624052"/>
                  </a:lnTo>
                  <a:lnTo>
                    <a:pt x="291223" y="624052"/>
                  </a:lnTo>
                  <a:lnTo>
                    <a:pt x="291223" y="540854"/>
                  </a:lnTo>
                  <a:lnTo>
                    <a:pt x="332816" y="540854"/>
                  </a:lnTo>
                  <a:lnTo>
                    <a:pt x="332816" y="499249"/>
                  </a:lnTo>
                  <a:lnTo>
                    <a:pt x="291223" y="499249"/>
                  </a:lnTo>
                  <a:lnTo>
                    <a:pt x="291223" y="457644"/>
                  </a:lnTo>
                  <a:lnTo>
                    <a:pt x="332816" y="457644"/>
                  </a:lnTo>
                  <a:lnTo>
                    <a:pt x="332816" y="416039"/>
                  </a:lnTo>
                  <a:close/>
                </a:path>
                <a:path w="416559" h="1207135">
                  <a:moveTo>
                    <a:pt x="332816" y="332828"/>
                  </a:moveTo>
                  <a:lnTo>
                    <a:pt x="291223" y="332828"/>
                  </a:lnTo>
                  <a:lnTo>
                    <a:pt x="291223" y="374434"/>
                  </a:lnTo>
                  <a:lnTo>
                    <a:pt x="332816" y="374434"/>
                  </a:lnTo>
                  <a:lnTo>
                    <a:pt x="332816" y="332828"/>
                  </a:lnTo>
                  <a:close/>
                </a:path>
                <a:path w="416559" h="1207135">
                  <a:moveTo>
                    <a:pt x="374434" y="1123289"/>
                  </a:moveTo>
                  <a:lnTo>
                    <a:pt x="332828" y="1123289"/>
                  </a:lnTo>
                  <a:lnTo>
                    <a:pt x="332828" y="1164894"/>
                  </a:lnTo>
                  <a:lnTo>
                    <a:pt x="374434" y="1164894"/>
                  </a:lnTo>
                  <a:lnTo>
                    <a:pt x="374434" y="1123289"/>
                  </a:lnTo>
                  <a:close/>
                </a:path>
                <a:path w="416559" h="1207135">
                  <a:moveTo>
                    <a:pt x="374434" y="998486"/>
                  </a:moveTo>
                  <a:lnTo>
                    <a:pt x="332828" y="998486"/>
                  </a:lnTo>
                  <a:lnTo>
                    <a:pt x="332828" y="1040091"/>
                  </a:lnTo>
                  <a:lnTo>
                    <a:pt x="374434" y="1040091"/>
                  </a:lnTo>
                  <a:lnTo>
                    <a:pt x="374434" y="998486"/>
                  </a:lnTo>
                  <a:close/>
                </a:path>
                <a:path w="416559" h="1207135">
                  <a:moveTo>
                    <a:pt x="374434" y="915276"/>
                  </a:moveTo>
                  <a:lnTo>
                    <a:pt x="332828" y="915276"/>
                  </a:lnTo>
                  <a:lnTo>
                    <a:pt x="332828" y="956881"/>
                  </a:lnTo>
                  <a:lnTo>
                    <a:pt x="374434" y="956881"/>
                  </a:lnTo>
                  <a:lnTo>
                    <a:pt x="374434" y="915276"/>
                  </a:lnTo>
                  <a:close/>
                </a:path>
                <a:path w="416559" h="1207135">
                  <a:moveTo>
                    <a:pt x="374434" y="707263"/>
                  </a:moveTo>
                  <a:lnTo>
                    <a:pt x="332828" y="707263"/>
                  </a:lnTo>
                  <a:lnTo>
                    <a:pt x="332828" y="873671"/>
                  </a:lnTo>
                  <a:lnTo>
                    <a:pt x="374434" y="873671"/>
                  </a:lnTo>
                  <a:lnTo>
                    <a:pt x="374434" y="707263"/>
                  </a:lnTo>
                  <a:close/>
                </a:path>
                <a:path w="416559" h="1207135">
                  <a:moveTo>
                    <a:pt x="374434" y="540854"/>
                  </a:moveTo>
                  <a:lnTo>
                    <a:pt x="332828" y="540854"/>
                  </a:lnTo>
                  <a:lnTo>
                    <a:pt x="332828" y="582460"/>
                  </a:lnTo>
                  <a:lnTo>
                    <a:pt x="374434" y="582460"/>
                  </a:lnTo>
                  <a:lnTo>
                    <a:pt x="374434" y="540854"/>
                  </a:lnTo>
                  <a:close/>
                </a:path>
                <a:path w="416559" h="1207135">
                  <a:moveTo>
                    <a:pt x="374434" y="457644"/>
                  </a:moveTo>
                  <a:lnTo>
                    <a:pt x="332828" y="457644"/>
                  </a:lnTo>
                  <a:lnTo>
                    <a:pt x="332828" y="499249"/>
                  </a:lnTo>
                  <a:lnTo>
                    <a:pt x="374434" y="499249"/>
                  </a:lnTo>
                  <a:lnTo>
                    <a:pt x="374434" y="457644"/>
                  </a:lnTo>
                  <a:close/>
                </a:path>
                <a:path w="416559" h="1207135">
                  <a:moveTo>
                    <a:pt x="374434" y="332828"/>
                  </a:moveTo>
                  <a:lnTo>
                    <a:pt x="332828" y="332828"/>
                  </a:lnTo>
                  <a:lnTo>
                    <a:pt x="332828" y="416039"/>
                  </a:lnTo>
                  <a:lnTo>
                    <a:pt x="374434" y="416039"/>
                  </a:lnTo>
                  <a:lnTo>
                    <a:pt x="374434" y="332828"/>
                  </a:lnTo>
                  <a:close/>
                </a:path>
                <a:path w="416559" h="1207135">
                  <a:moveTo>
                    <a:pt x="416039" y="0"/>
                  </a:moveTo>
                  <a:lnTo>
                    <a:pt x="374434" y="0"/>
                  </a:lnTo>
                  <a:lnTo>
                    <a:pt x="332828" y="0"/>
                  </a:lnTo>
                  <a:lnTo>
                    <a:pt x="332828" y="83210"/>
                  </a:lnTo>
                  <a:lnTo>
                    <a:pt x="332828" y="166420"/>
                  </a:lnTo>
                  <a:lnTo>
                    <a:pt x="332828" y="291236"/>
                  </a:lnTo>
                  <a:lnTo>
                    <a:pt x="374434" y="291236"/>
                  </a:lnTo>
                  <a:lnTo>
                    <a:pt x="374434" y="166420"/>
                  </a:lnTo>
                  <a:lnTo>
                    <a:pt x="374434" y="83210"/>
                  </a:lnTo>
                  <a:lnTo>
                    <a:pt x="374434" y="41605"/>
                  </a:lnTo>
                  <a:lnTo>
                    <a:pt x="416039" y="41605"/>
                  </a:lnTo>
                  <a:lnTo>
                    <a:pt x="41603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579218" y="1436407"/>
              <a:ext cx="250190" cy="1207135"/>
            </a:xfrm>
            <a:custGeom>
              <a:avLst/>
              <a:gdLst/>
              <a:ahLst/>
              <a:cxnLst/>
              <a:rect l="l" t="t" r="r" b="b"/>
              <a:pathLst>
                <a:path w="250190" h="1207135">
                  <a:moveTo>
                    <a:pt x="124802" y="707263"/>
                  </a:moveTo>
                  <a:lnTo>
                    <a:pt x="83197" y="707263"/>
                  </a:lnTo>
                  <a:lnTo>
                    <a:pt x="41605" y="707263"/>
                  </a:lnTo>
                  <a:lnTo>
                    <a:pt x="0" y="707263"/>
                  </a:lnTo>
                  <a:lnTo>
                    <a:pt x="0" y="748868"/>
                  </a:lnTo>
                  <a:lnTo>
                    <a:pt x="41605" y="748868"/>
                  </a:lnTo>
                  <a:lnTo>
                    <a:pt x="83197" y="748868"/>
                  </a:lnTo>
                  <a:lnTo>
                    <a:pt x="124802" y="748868"/>
                  </a:lnTo>
                  <a:lnTo>
                    <a:pt x="124802" y="707263"/>
                  </a:lnTo>
                  <a:close/>
                </a:path>
                <a:path w="250190" h="1207135">
                  <a:moveTo>
                    <a:pt x="124802" y="457644"/>
                  </a:moveTo>
                  <a:lnTo>
                    <a:pt x="83197" y="457644"/>
                  </a:lnTo>
                  <a:lnTo>
                    <a:pt x="41605" y="457644"/>
                  </a:lnTo>
                  <a:lnTo>
                    <a:pt x="41605" y="499249"/>
                  </a:lnTo>
                  <a:lnTo>
                    <a:pt x="83197" y="499249"/>
                  </a:lnTo>
                  <a:lnTo>
                    <a:pt x="124802" y="499249"/>
                  </a:lnTo>
                  <a:lnTo>
                    <a:pt x="124802" y="457644"/>
                  </a:lnTo>
                  <a:close/>
                </a:path>
                <a:path w="250190" h="1207135">
                  <a:moveTo>
                    <a:pt x="166408" y="915276"/>
                  </a:moveTo>
                  <a:lnTo>
                    <a:pt x="124802" y="915276"/>
                  </a:lnTo>
                  <a:lnTo>
                    <a:pt x="83197" y="915276"/>
                  </a:lnTo>
                  <a:lnTo>
                    <a:pt x="83197" y="873671"/>
                  </a:lnTo>
                  <a:lnTo>
                    <a:pt x="124802" y="873671"/>
                  </a:lnTo>
                  <a:lnTo>
                    <a:pt x="124802" y="832065"/>
                  </a:lnTo>
                  <a:lnTo>
                    <a:pt x="83197" y="832065"/>
                  </a:lnTo>
                  <a:lnTo>
                    <a:pt x="41605" y="832065"/>
                  </a:lnTo>
                  <a:lnTo>
                    <a:pt x="41605" y="790473"/>
                  </a:lnTo>
                  <a:lnTo>
                    <a:pt x="0" y="790473"/>
                  </a:lnTo>
                  <a:lnTo>
                    <a:pt x="0" y="873683"/>
                  </a:lnTo>
                  <a:lnTo>
                    <a:pt x="41605" y="873683"/>
                  </a:lnTo>
                  <a:lnTo>
                    <a:pt x="41605" y="998486"/>
                  </a:lnTo>
                  <a:lnTo>
                    <a:pt x="0" y="998486"/>
                  </a:lnTo>
                  <a:lnTo>
                    <a:pt x="0" y="1040091"/>
                  </a:lnTo>
                  <a:lnTo>
                    <a:pt x="41605" y="1040091"/>
                  </a:lnTo>
                  <a:lnTo>
                    <a:pt x="83197" y="1040079"/>
                  </a:lnTo>
                  <a:lnTo>
                    <a:pt x="124802" y="1040091"/>
                  </a:lnTo>
                  <a:lnTo>
                    <a:pt x="124802" y="998486"/>
                  </a:lnTo>
                  <a:lnTo>
                    <a:pt x="83197" y="998486"/>
                  </a:lnTo>
                  <a:lnTo>
                    <a:pt x="83197" y="956881"/>
                  </a:lnTo>
                  <a:lnTo>
                    <a:pt x="124802" y="956881"/>
                  </a:lnTo>
                  <a:lnTo>
                    <a:pt x="166408" y="956881"/>
                  </a:lnTo>
                  <a:lnTo>
                    <a:pt x="166408" y="915276"/>
                  </a:lnTo>
                  <a:close/>
                </a:path>
                <a:path w="250190" h="1207135">
                  <a:moveTo>
                    <a:pt x="166408" y="748868"/>
                  </a:moveTo>
                  <a:lnTo>
                    <a:pt x="124802" y="748868"/>
                  </a:lnTo>
                  <a:lnTo>
                    <a:pt x="124802" y="790473"/>
                  </a:lnTo>
                  <a:lnTo>
                    <a:pt x="166408" y="790473"/>
                  </a:lnTo>
                  <a:lnTo>
                    <a:pt x="166408" y="748868"/>
                  </a:lnTo>
                  <a:close/>
                </a:path>
                <a:path w="250190" h="1207135">
                  <a:moveTo>
                    <a:pt x="166408" y="83210"/>
                  </a:moveTo>
                  <a:lnTo>
                    <a:pt x="124802" y="83210"/>
                  </a:lnTo>
                  <a:lnTo>
                    <a:pt x="83197" y="83210"/>
                  </a:lnTo>
                  <a:lnTo>
                    <a:pt x="41605" y="83210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197" y="208026"/>
                  </a:lnTo>
                  <a:lnTo>
                    <a:pt x="124802" y="208026"/>
                  </a:lnTo>
                  <a:lnTo>
                    <a:pt x="166408" y="208026"/>
                  </a:lnTo>
                  <a:lnTo>
                    <a:pt x="166408" y="166420"/>
                  </a:lnTo>
                  <a:lnTo>
                    <a:pt x="166408" y="83210"/>
                  </a:lnTo>
                  <a:close/>
                </a:path>
                <a:path w="250190" h="1207135">
                  <a:moveTo>
                    <a:pt x="208000" y="1081697"/>
                  </a:moveTo>
                  <a:lnTo>
                    <a:pt x="166408" y="1081697"/>
                  </a:lnTo>
                  <a:lnTo>
                    <a:pt x="124802" y="1081697"/>
                  </a:lnTo>
                  <a:lnTo>
                    <a:pt x="83197" y="1081697"/>
                  </a:lnTo>
                  <a:lnTo>
                    <a:pt x="83197" y="1123289"/>
                  </a:lnTo>
                  <a:lnTo>
                    <a:pt x="41605" y="1123289"/>
                  </a:lnTo>
                  <a:lnTo>
                    <a:pt x="41605" y="1206512"/>
                  </a:lnTo>
                  <a:lnTo>
                    <a:pt x="83197" y="1206512"/>
                  </a:lnTo>
                  <a:lnTo>
                    <a:pt x="124802" y="1206512"/>
                  </a:lnTo>
                  <a:lnTo>
                    <a:pt x="124802" y="1123302"/>
                  </a:lnTo>
                  <a:lnTo>
                    <a:pt x="166408" y="1123302"/>
                  </a:lnTo>
                  <a:lnTo>
                    <a:pt x="166408" y="1206512"/>
                  </a:lnTo>
                  <a:lnTo>
                    <a:pt x="208000" y="1206512"/>
                  </a:lnTo>
                  <a:lnTo>
                    <a:pt x="208000" y="1081697"/>
                  </a:lnTo>
                  <a:close/>
                </a:path>
                <a:path w="250190" h="1207135">
                  <a:moveTo>
                    <a:pt x="208000" y="956881"/>
                  </a:moveTo>
                  <a:lnTo>
                    <a:pt x="166408" y="956881"/>
                  </a:lnTo>
                  <a:lnTo>
                    <a:pt x="166408" y="1040091"/>
                  </a:lnTo>
                  <a:lnTo>
                    <a:pt x="208000" y="1040091"/>
                  </a:lnTo>
                  <a:lnTo>
                    <a:pt x="208000" y="956881"/>
                  </a:lnTo>
                  <a:close/>
                </a:path>
                <a:path w="250190" h="1207135">
                  <a:moveTo>
                    <a:pt x="208000" y="790473"/>
                  </a:moveTo>
                  <a:lnTo>
                    <a:pt x="166408" y="790473"/>
                  </a:lnTo>
                  <a:lnTo>
                    <a:pt x="166408" y="832078"/>
                  </a:lnTo>
                  <a:lnTo>
                    <a:pt x="208000" y="832078"/>
                  </a:lnTo>
                  <a:lnTo>
                    <a:pt x="208000" y="790473"/>
                  </a:lnTo>
                  <a:close/>
                </a:path>
                <a:path w="250190" h="1207135">
                  <a:moveTo>
                    <a:pt x="208000" y="457644"/>
                  </a:moveTo>
                  <a:lnTo>
                    <a:pt x="166408" y="457644"/>
                  </a:lnTo>
                  <a:lnTo>
                    <a:pt x="166408" y="540854"/>
                  </a:lnTo>
                  <a:lnTo>
                    <a:pt x="124802" y="540854"/>
                  </a:lnTo>
                  <a:lnTo>
                    <a:pt x="83197" y="540854"/>
                  </a:lnTo>
                  <a:lnTo>
                    <a:pt x="83197" y="582460"/>
                  </a:lnTo>
                  <a:lnTo>
                    <a:pt x="83197" y="624052"/>
                  </a:lnTo>
                  <a:lnTo>
                    <a:pt x="41605" y="624052"/>
                  </a:lnTo>
                  <a:lnTo>
                    <a:pt x="41605" y="582460"/>
                  </a:lnTo>
                  <a:lnTo>
                    <a:pt x="83197" y="582460"/>
                  </a:lnTo>
                  <a:lnTo>
                    <a:pt x="83197" y="540854"/>
                  </a:lnTo>
                  <a:lnTo>
                    <a:pt x="41605" y="540854"/>
                  </a:lnTo>
                  <a:lnTo>
                    <a:pt x="0" y="540854"/>
                  </a:lnTo>
                  <a:lnTo>
                    <a:pt x="0" y="624078"/>
                  </a:lnTo>
                  <a:lnTo>
                    <a:pt x="41605" y="624078"/>
                  </a:lnTo>
                  <a:lnTo>
                    <a:pt x="41605" y="665657"/>
                  </a:lnTo>
                  <a:lnTo>
                    <a:pt x="83197" y="665657"/>
                  </a:lnTo>
                  <a:lnTo>
                    <a:pt x="83197" y="624078"/>
                  </a:lnTo>
                  <a:lnTo>
                    <a:pt x="124802" y="624078"/>
                  </a:lnTo>
                  <a:lnTo>
                    <a:pt x="166408" y="624078"/>
                  </a:lnTo>
                  <a:lnTo>
                    <a:pt x="166408" y="748868"/>
                  </a:lnTo>
                  <a:lnTo>
                    <a:pt x="208000" y="748868"/>
                  </a:lnTo>
                  <a:lnTo>
                    <a:pt x="208000" y="624052"/>
                  </a:lnTo>
                  <a:lnTo>
                    <a:pt x="166408" y="624052"/>
                  </a:lnTo>
                  <a:lnTo>
                    <a:pt x="166408" y="582460"/>
                  </a:lnTo>
                  <a:lnTo>
                    <a:pt x="208000" y="582460"/>
                  </a:lnTo>
                  <a:lnTo>
                    <a:pt x="208000" y="457644"/>
                  </a:lnTo>
                  <a:close/>
                </a:path>
                <a:path w="250190" h="1207135">
                  <a:moveTo>
                    <a:pt x="208000" y="374434"/>
                  </a:moveTo>
                  <a:lnTo>
                    <a:pt x="166408" y="374434"/>
                  </a:lnTo>
                  <a:lnTo>
                    <a:pt x="124802" y="374434"/>
                  </a:lnTo>
                  <a:lnTo>
                    <a:pt x="124802" y="332828"/>
                  </a:lnTo>
                  <a:lnTo>
                    <a:pt x="83197" y="332828"/>
                  </a:lnTo>
                  <a:lnTo>
                    <a:pt x="41605" y="332828"/>
                  </a:lnTo>
                  <a:lnTo>
                    <a:pt x="0" y="332828"/>
                  </a:lnTo>
                  <a:lnTo>
                    <a:pt x="0" y="457644"/>
                  </a:lnTo>
                  <a:lnTo>
                    <a:pt x="41605" y="457644"/>
                  </a:lnTo>
                  <a:lnTo>
                    <a:pt x="41605" y="416039"/>
                  </a:lnTo>
                  <a:lnTo>
                    <a:pt x="83197" y="416039"/>
                  </a:lnTo>
                  <a:lnTo>
                    <a:pt x="124802" y="416039"/>
                  </a:lnTo>
                  <a:lnTo>
                    <a:pt x="166408" y="416039"/>
                  </a:lnTo>
                  <a:lnTo>
                    <a:pt x="208000" y="416039"/>
                  </a:lnTo>
                  <a:lnTo>
                    <a:pt x="208000" y="374434"/>
                  </a:lnTo>
                  <a:close/>
                </a:path>
                <a:path w="250190" h="1207135">
                  <a:moveTo>
                    <a:pt x="208000" y="249631"/>
                  </a:moveTo>
                  <a:lnTo>
                    <a:pt x="208000" y="249631"/>
                  </a:lnTo>
                  <a:lnTo>
                    <a:pt x="0" y="249631"/>
                  </a:lnTo>
                  <a:lnTo>
                    <a:pt x="0" y="291236"/>
                  </a:lnTo>
                  <a:lnTo>
                    <a:pt x="208000" y="291236"/>
                  </a:lnTo>
                  <a:lnTo>
                    <a:pt x="208000" y="249631"/>
                  </a:lnTo>
                  <a:close/>
                </a:path>
                <a:path w="250190" h="1207135">
                  <a:moveTo>
                    <a:pt x="208000" y="0"/>
                  </a:moveTo>
                  <a:lnTo>
                    <a:pt x="208000" y="0"/>
                  </a:lnTo>
                  <a:lnTo>
                    <a:pt x="0" y="0"/>
                  </a:lnTo>
                  <a:lnTo>
                    <a:pt x="0" y="41605"/>
                  </a:lnTo>
                  <a:lnTo>
                    <a:pt x="208000" y="41605"/>
                  </a:lnTo>
                  <a:lnTo>
                    <a:pt x="208000" y="0"/>
                  </a:lnTo>
                  <a:close/>
                </a:path>
                <a:path w="250190" h="1207135">
                  <a:moveTo>
                    <a:pt x="249618" y="1040091"/>
                  </a:moveTo>
                  <a:lnTo>
                    <a:pt x="208013" y="1040091"/>
                  </a:lnTo>
                  <a:lnTo>
                    <a:pt x="208013" y="1164907"/>
                  </a:lnTo>
                  <a:lnTo>
                    <a:pt x="249618" y="1164907"/>
                  </a:lnTo>
                  <a:lnTo>
                    <a:pt x="249618" y="1040091"/>
                  </a:lnTo>
                  <a:close/>
                </a:path>
                <a:path w="250190" h="1207135">
                  <a:moveTo>
                    <a:pt x="249618" y="707263"/>
                  </a:moveTo>
                  <a:lnTo>
                    <a:pt x="208013" y="707263"/>
                  </a:lnTo>
                  <a:lnTo>
                    <a:pt x="208013" y="956881"/>
                  </a:lnTo>
                  <a:lnTo>
                    <a:pt x="249618" y="956881"/>
                  </a:lnTo>
                  <a:lnTo>
                    <a:pt x="249618" y="707263"/>
                  </a:lnTo>
                  <a:close/>
                </a:path>
                <a:path w="250190" h="1207135">
                  <a:moveTo>
                    <a:pt x="249618" y="540854"/>
                  </a:moveTo>
                  <a:lnTo>
                    <a:pt x="208013" y="540854"/>
                  </a:lnTo>
                  <a:lnTo>
                    <a:pt x="208013" y="665670"/>
                  </a:lnTo>
                  <a:lnTo>
                    <a:pt x="249618" y="665670"/>
                  </a:lnTo>
                  <a:lnTo>
                    <a:pt x="249618" y="540854"/>
                  </a:lnTo>
                  <a:close/>
                </a:path>
                <a:path w="250190" h="1207135">
                  <a:moveTo>
                    <a:pt x="249618" y="332828"/>
                  </a:moveTo>
                  <a:lnTo>
                    <a:pt x="208013" y="332828"/>
                  </a:lnTo>
                  <a:lnTo>
                    <a:pt x="208013" y="499237"/>
                  </a:lnTo>
                  <a:lnTo>
                    <a:pt x="249618" y="499237"/>
                  </a:lnTo>
                  <a:lnTo>
                    <a:pt x="249618" y="332828"/>
                  </a:lnTo>
                  <a:close/>
                </a:path>
                <a:path w="250190" h="1207135">
                  <a:moveTo>
                    <a:pt x="249618" y="0"/>
                  </a:moveTo>
                  <a:lnTo>
                    <a:pt x="208013" y="0"/>
                  </a:lnTo>
                  <a:lnTo>
                    <a:pt x="208013" y="83210"/>
                  </a:lnTo>
                  <a:lnTo>
                    <a:pt x="208013" y="166420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49618" y="166420"/>
                  </a:lnTo>
                  <a:lnTo>
                    <a:pt x="249618" y="83210"/>
                  </a:lnTo>
                  <a:lnTo>
                    <a:pt x="24961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xfrm>
            <a:off x="1460498" y="1253645"/>
            <a:ext cx="5740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Roboto Mono"/>
                <a:cs typeface="Roboto Mono"/>
              </a:rPr>
              <a:t>14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466338" y="1270105"/>
            <a:ext cx="22199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E50B7D"/>
                </a:solidFill>
                <a:latin typeface="Roboto Mono"/>
                <a:cs typeface="Roboto Mono"/>
              </a:rPr>
              <a:t>EIERLAUF</a:t>
            </a:r>
            <a:endParaRPr sz="3600">
              <a:latin typeface="Roboto Mono"/>
              <a:cs typeface="Roboto Mono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1273936" y="3102736"/>
            <a:ext cx="7548880" cy="4246245"/>
            <a:chOff x="1273936" y="3102736"/>
            <a:chExt cx="7548880" cy="4246245"/>
          </a:xfrm>
        </p:grpSpPr>
        <p:sp>
          <p:nvSpPr>
            <p:cNvPr id="33" name="object 33"/>
            <p:cNvSpPr/>
            <p:nvPr/>
          </p:nvSpPr>
          <p:spPr>
            <a:xfrm>
              <a:off x="1273936" y="3102736"/>
              <a:ext cx="7548880" cy="4246245"/>
            </a:xfrm>
            <a:custGeom>
              <a:avLst/>
              <a:gdLst/>
              <a:ahLst/>
              <a:cxnLst/>
              <a:rect l="l" t="t" r="r" b="b"/>
              <a:pathLst>
                <a:path w="7548880" h="4246245">
                  <a:moveTo>
                    <a:pt x="7548638" y="0"/>
                  </a:moveTo>
                  <a:lnTo>
                    <a:pt x="0" y="0"/>
                  </a:lnTo>
                  <a:lnTo>
                    <a:pt x="0" y="4246105"/>
                  </a:lnTo>
                  <a:lnTo>
                    <a:pt x="7548638" y="4246105"/>
                  </a:lnTo>
                  <a:lnTo>
                    <a:pt x="7548638" y="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3331248" y="3721449"/>
              <a:ext cx="3434630" cy="30226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/>
          <p:nvPr/>
        </p:nvSpPr>
        <p:spPr>
          <a:xfrm>
            <a:off x="1277887" y="2184400"/>
            <a:ext cx="1374775" cy="457200"/>
          </a:xfrm>
          <a:custGeom>
            <a:avLst/>
            <a:gdLst/>
            <a:ahLst/>
            <a:cxnLst/>
            <a:rect l="l" t="t" r="r" b="b"/>
            <a:pathLst>
              <a:path w="1374775" h="457200">
                <a:moveTo>
                  <a:pt x="1291234" y="0"/>
                </a:moveTo>
                <a:lnTo>
                  <a:pt x="83121" y="0"/>
                </a:lnTo>
                <a:lnTo>
                  <a:pt x="50765" y="6531"/>
                </a:lnTo>
                <a:lnTo>
                  <a:pt x="24344" y="24344"/>
                </a:lnTo>
                <a:lnTo>
                  <a:pt x="6531" y="50765"/>
                </a:lnTo>
                <a:lnTo>
                  <a:pt x="0" y="83121"/>
                </a:lnTo>
                <a:lnTo>
                  <a:pt x="0" y="374078"/>
                </a:lnTo>
                <a:lnTo>
                  <a:pt x="6531" y="406429"/>
                </a:lnTo>
                <a:lnTo>
                  <a:pt x="24344" y="432850"/>
                </a:lnTo>
                <a:lnTo>
                  <a:pt x="50765" y="450666"/>
                </a:lnTo>
                <a:lnTo>
                  <a:pt x="83121" y="457200"/>
                </a:lnTo>
                <a:lnTo>
                  <a:pt x="1291234" y="457200"/>
                </a:lnTo>
                <a:lnTo>
                  <a:pt x="1323592" y="450666"/>
                </a:lnTo>
                <a:lnTo>
                  <a:pt x="1350017" y="432850"/>
                </a:lnTo>
                <a:lnTo>
                  <a:pt x="1367835" y="406429"/>
                </a:lnTo>
                <a:lnTo>
                  <a:pt x="1374368" y="374078"/>
                </a:lnTo>
                <a:lnTo>
                  <a:pt x="1374368" y="83121"/>
                </a:lnTo>
                <a:lnTo>
                  <a:pt x="1367835" y="50765"/>
                </a:lnTo>
                <a:lnTo>
                  <a:pt x="1350017" y="24344"/>
                </a:lnTo>
                <a:lnTo>
                  <a:pt x="1323592" y="6531"/>
                </a:lnTo>
                <a:lnTo>
                  <a:pt x="1291234" y="0"/>
                </a:lnTo>
                <a:close/>
              </a:path>
            </a:pathLst>
          </a:custGeom>
          <a:solidFill>
            <a:srgbClr val="F8C6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906257" y="2184401"/>
            <a:ext cx="1432560" cy="459740"/>
          </a:xfrm>
          <a:custGeom>
            <a:avLst/>
            <a:gdLst/>
            <a:ahLst/>
            <a:cxnLst/>
            <a:rect l="l" t="t" r="r" b="b"/>
            <a:pathLst>
              <a:path w="1432560" h="459739">
                <a:moveTo>
                  <a:pt x="1348841" y="0"/>
                </a:moveTo>
                <a:lnTo>
                  <a:pt x="83515" y="0"/>
                </a:lnTo>
                <a:lnTo>
                  <a:pt x="51006" y="6562"/>
                </a:lnTo>
                <a:lnTo>
                  <a:pt x="24460" y="24460"/>
                </a:lnTo>
                <a:lnTo>
                  <a:pt x="6562" y="51006"/>
                </a:lnTo>
                <a:lnTo>
                  <a:pt x="0" y="83515"/>
                </a:lnTo>
                <a:lnTo>
                  <a:pt x="0" y="375843"/>
                </a:lnTo>
                <a:lnTo>
                  <a:pt x="6562" y="408352"/>
                </a:lnTo>
                <a:lnTo>
                  <a:pt x="24460" y="434898"/>
                </a:lnTo>
                <a:lnTo>
                  <a:pt x="51006" y="452796"/>
                </a:lnTo>
                <a:lnTo>
                  <a:pt x="83515" y="459359"/>
                </a:lnTo>
                <a:lnTo>
                  <a:pt x="1348841" y="459359"/>
                </a:lnTo>
                <a:lnTo>
                  <a:pt x="1381352" y="452796"/>
                </a:lnTo>
                <a:lnTo>
                  <a:pt x="1407902" y="434898"/>
                </a:lnTo>
                <a:lnTo>
                  <a:pt x="1425804" y="408352"/>
                </a:lnTo>
                <a:lnTo>
                  <a:pt x="1432369" y="375843"/>
                </a:lnTo>
                <a:lnTo>
                  <a:pt x="1432369" y="83515"/>
                </a:lnTo>
                <a:lnTo>
                  <a:pt x="1425804" y="51006"/>
                </a:lnTo>
                <a:lnTo>
                  <a:pt x="1407902" y="24460"/>
                </a:lnTo>
                <a:lnTo>
                  <a:pt x="1381352" y="6562"/>
                </a:lnTo>
                <a:lnTo>
                  <a:pt x="13488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1467323" y="2218173"/>
            <a:ext cx="28022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74520" algn="l"/>
              </a:tabLst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MITTE</a:t>
            </a:r>
            <a:r>
              <a:rPr sz="2400" b="1" dirty="0">
                <a:solidFill>
                  <a:srgbClr val="FFFFFF"/>
                </a:solidFill>
                <a:latin typeface="Roboto Mono"/>
                <a:cs typeface="Roboto Mono"/>
              </a:rPr>
              <a:t>L	</a:t>
            </a: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SPIEL</a:t>
            </a:r>
            <a:endParaRPr sz="2400">
              <a:latin typeface="Roboto Mono"/>
              <a:cs typeface="Roboto Mono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3032428" y="2272894"/>
            <a:ext cx="218440" cy="282575"/>
            <a:chOff x="3032428" y="2272894"/>
            <a:chExt cx="218440" cy="282575"/>
          </a:xfrm>
        </p:grpSpPr>
        <p:sp>
          <p:nvSpPr>
            <p:cNvPr id="39" name="object 39"/>
            <p:cNvSpPr/>
            <p:nvPr/>
          </p:nvSpPr>
          <p:spPr>
            <a:xfrm>
              <a:off x="3080901" y="2272894"/>
              <a:ext cx="120967" cy="12101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3032428" y="2421031"/>
              <a:ext cx="218135" cy="13423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1" name="object 41"/>
          <p:cNvSpPr txBox="1"/>
          <p:nvPr/>
        </p:nvSpPr>
        <p:spPr>
          <a:xfrm>
            <a:off x="1265181" y="7810500"/>
            <a:ext cx="58305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Der Calliope </a:t>
            </a:r>
            <a:r>
              <a:rPr sz="2400" spc="-5" dirty="0">
                <a:latin typeface="Roboto"/>
                <a:cs typeface="Roboto"/>
              </a:rPr>
              <a:t>mini </a:t>
            </a:r>
            <a:r>
              <a:rPr sz="2400" spc="-10" dirty="0">
                <a:latin typeface="Roboto"/>
                <a:cs typeface="Roboto"/>
              </a:rPr>
              <a:t>wird </a:t>
            </a:r>
            <a:r>
              <a:rPr sz="2400" dirty="0">
                <a:latin typeface="Roboto"/>
                <a:cs typeface="Roboto"/>
              </a:rPr>
              <a:t>im </a:t>
            </a:r>
            <a:r>
              <a:rPr sz="2400" spc="-5" dirty="0">
                <a:latin typeface="Roboto"/>
                <a:cs typeface="Roboto"/>
              </a:rPr>
              <a:t>Gehen</a:t>
            </a:r>
            <a:r>
              <a:rPr sz="2400" spc="-7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balanciert.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9448756" y="3238500"/>
            <a:ext cx="7359015" cy="3591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Roboto"/>
                <a:cs typeface="Roboto"/>
              </a:rPr>
              <a:t>Funktion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950">
              <a:latin typeface="Roboto"/>
              <a:cs typeface="Roboto"/>
            </a:endParaRPr>
          </a:p>
          <a:p>
            <a:pPr marL="2209165" marR="5080">
              <a:lnSpc>
                <a:spcPct val="125000"/>
              </a:lnSpc>
              <a:spcBef>
                <a:spcPts val="5"/>
              </a:spcBef>
            </a:pPr>
            <a:r>
              <a:rPr sz="2400" dirty="0">
                <a:latin typeface="Roboto"/>
                <a:cs typeface="Roboto"/>
              </a:rPr>
              <a:t>ein Punkt </a:t>
            </a:r>
            <a:r>
              <a:rPr sz="2400" spc="-10" dirty="0">
                <a:latin typeface="Roboto"/>
                <a:cs typeface="Roboto"/>
              </a:rPr>
              <a:t>wird </a:t>
            </a:r>
            <a:r>
              <a:rPr sz="2400" spc="-5" dirty="0">
                <a:latin typeface="Roboto"/>
                <a:cs typeface="Roboto"/>
              </a:rPr>
              <a:t>angezeigt, </a:t>
            </a:r>
            <a:r>
              <a:rPr sz="2400" dirty="0">
                <a:latin typeface="Roboto"/>
                <a:cs typeface="Roboto"/>
              </a:rPr>
              <a:t>der sich je  nach </a:t>
            </a:r>
            <a:r>
              <a:rPr sz="2400" spc="-5" dirty="0">
                <a:latin typeface="Roboto"/>
                <a:cs typeface="Roboto"/>
              </a:rPr>
              <a:t>Lage </a:t>
            </a:r>
            <a:r>
              <a:rPr sz="2400" dirty="0">
                <a:latin typeface="Roboto"/>
                <a:cs typeface="Roboto"/>
              </a:rPr>
              <a:t>auf der </a:t>
            </a:r>
            <a:r>
              <a:rPr sz="2400" spc="-5" dirty="0">
                <a:latin typeface="Roboto"/>
                <a:cs typeface="Roboto"/>
              </a:rPr>
              <a:t>LED-Matrix </a:t>
            </a:r>
            <a:r>
              <a:rPr sz="2400" dirty="0">
                <a:latin typeface="Roboto"/>
                <a:cs typeface="Roboto"/>
              </a:rPr>
              <a:t>hin- </a:t>
            </a:r>
            <a:r>
              <a:rPr sz="2400" spc="-5" dirty="0">
                <a:latin typeface="Roboto"/>
                <a:cs typeface="Roboto"/>
              </a:rPr>
              <a:t>und  </a:t>
            </a:r>
            <a:r>
              <a:rPr sz="2400" dirty="0">
                <a:latin typeface="Roboto"/>
                <a:cs typeface="Roboto"/>
              </a:rPr>
              <a:t>herbewegt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2209165">
              <a:lnSpc>
                <a:spcPct val="100000"/>
              </a:lnSpc>
            </a:pPr>
            <a:r>
              <a:rPr sz="2400" dirty="0">
                <a:latin typeface="Roboto"/>
                <a:cs typeface="Roboto"/>
              </a:rPr>
              <a:t>der Punkt ist </a:t>
            </a:r>
            <a:r>
              <a:rPr sz="2400" spc="-5" dirty="0">
                <a:latin typeface="Roboto"/>
                <a:cs typeface="Roboto"/>
              </a:rPr>
              <a:t>mittig und </a:t>
            </a:r>
            <a:r>
              <a:rPr sz="2400" dirty="0">
                <a:latin typeface="Roboto"/>
                <a:cs typeface="Roboto"/>
              </a:rPr>
              <a:t>der</a:t>
            </a:r>
            <a:r>
              <a:rPr sz="2400" spc="-5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Calliope</a:t>
            </a:r>
            <a:endParaRPr sz="2400">
              <a:latin typeface="Roboto"/>
              <a:cs typeface="Roboto"/>
            </a:endParaRPr>
          </a:p>
          <a:p>
            <a:pPr marL="2209165">
              <a:lnSpc>
                <a:spcPct val="100000"/>
              </a:lnSpc>
              <a:spcBef>
                <a:spcPts val="720"/>
              </a:spcBef>
            </a:pPr>
            <a:r>
              <a:rPr sz="2400" spc="-5" dirty="0">
                <a:latin typeface="Roboto"/>
                <a:cs typeface="Roboto"/>
              </a:rPr>
              <a:t>mini </a:t>
            </a:r>
            <a:r>
              <a:rPr sz="2400" dirty="0">
                <a:latin typeface="Roboto"/>
                <a:cs typeface="Roboto"/>
              </a:rPr>
              <a:t>eben</a:t>
            </a:r>
            <a:r>
              <a:rPr sz="2400" spc="-1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ausgerichtet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11645755" y="7261859"/>
            <a:ext cx="5346700" cy="9398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sz="2400" dirty="0">
                <a:latin typeface="Roboto"/>
                <a:cs typeface="Roboto"/>
              </a:rPr>
              <a:t>der Punkt ist nicht </a:t>
            </a:r>
            <a:r>
              <a:rPr sz="2400" spc="-5" dirty="0">
                <a:latin typeface="Roboto"/>
                <a:cs typeface="Roboto"/>
              </a:rPr>
              <a:t>mittig und </a:t>
            </a:r>
            <a:r>
              <a:rPr sz="2400" dirty="0">
                <a:latin typeface="Roboto"/>
                <a:cs typeface="Roboto"/>
              </a:rPr>
              <a:t>der</a:t>
            </a:r>
            <a:r>
              <a:rPr sz="2400" spc="-65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Callio-</a:t>
            </a:r>
            <a:endParaRPr sz="24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spc="-5" dirty="0">
                <a:latin typeface="Roboto"/>
                <a:cs typeface="Roboto"/>
              </a:rPr>
              <a:t>pe mini </a:t>
            </a:r>
            <a:r>
              <a:rPr sz="2400" spc="-10" dirty="0">
                <a:latin typeface="Roboto"/>
                <a:cs typeface="Roboto"/>
              </a:rPr>
              <a:t>schräg</a:t>
            </a:r>
            <a:r>
              <a:rPr sz="2400" spc="-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ausgerichtet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44" name="object 44"/>
          <p:cNvGrpSpPr/>
          <p:nvPr/>
        </p:nvGrpSpPr>
        <p:grpSpPr>
          <a:xfrm>
            <a:off x="9511985" y="4022709"/>
            <a:ext cx="615950" cy="615950"/>
            <a:chOff x="9511985" y="4022709"/>
            <a:chExt cx="615950" cy="615950"/>
          </a:xfrm>
        </p:grpSpPr>
        <p:sp>
          <p:nvSpPr>
            <p:cNvPr id="45" name="object 45"/>
            <p:cNvSpPr/>
            <p:nvPr/>
          </p:nvSpPr>
          <p:spPr>
            <a:xfrm>
              <a:off x="9511985" y="4022709"/>
              <a:ext cx="615950" cy="615950"/>
            </a:xfrm>
            <a:custGeom>
              <a:avLst/>
              <a:gdLst/>
              <a:ahLst/>
              <a:cxnLst/>
              <a:rect l="l" t="t" r="r" b="b"/>
              <a:pathLst>
                <a:path w="615950" h="615950">
                  <a:moveTo>
                    <a:pt x="307822" y="0"/>
                  </a:moveTo>
                  <a:lnTo>
                    <a:pt x="262335" y="3337"/>
                  </a:lnTo>
                  <a:lnTo>
                    <a:pt x="218920" y="13033"/>
                  </a:lnTo>
                  <a:lnTo>
                    <a:pt x="178053" y="28610"/>
                  </a:lnTo>
                  <a:lnTo>
                    <a:pt x="140211" y="49593"/>
                  </a:lnTo>
                  <a:lnTo>
                    <a:pt x="105869" y="75504"/>
                  </a:lnTo>
                  <a:lnTo>
                    <a:pt x="75504" y="105869"/>
                  </a:lnTo>
                  <a:lnTo>
                    <a:pt x="49593" y="140211"/>
                  </a:lnTo>
                  <a:lnTo>
                    <a:pt x="28610" y="178053"/>
                  </a:lnTo>
                  <a:lnTo>
                    <a:pt x="13033" y="218920"/>
                  </a:lnTo>
                  <a:lnTo>
                    <a:pt x="3337" y="262335"/>
                  </a:lnTo>
                  <a:lnTo>
                    <a:pt x="0" y="307822"/>
                  </a:lnTo>
                  <a:lnTo>
                    <a:pt x="3337" y="353309"/>
                  </a:lnTo>
                  <a:lnTo>
                    <a:pt x="13033" y="396723"/>
                  </a:lnTo>
                  <a:lnTo>
                    <a:pt x="28610" y="437588"/>
                  </a:lnTo>
                  <a:lnTo>
                    <a:pt x="49593" y="475429"/>
                  </a:lnTo>
                  <a:lnTo>
                    <a:pt x="75504" y="509769"/>
                  </a:lnTo>
                  <a:lnTo>
                    <a:pt x="105869" y="540133"/>
                  </a:lnTo>
                  <a:lnTo>
                    <a:pt x="140211" y="566043"/>
                  </a:lnTo>
                  <a:lnTo>
                    <a:pt x="178053" y="587024"/>
                  </a:lnTo>
                  <a:lnTo>
                    <a:pt x="218920" y="602600"/>
                  </a:lnTo>
                  <a:lnTo>
                    <a:pt x="262335" y="612295"/>
                  </a:lnTo>
                  <a:lnTo>
                    <a:pt x="307822" y="615632"/>
                  </a:lnTo>
                  <a:lnTo>
                    <a:pt x="353309" y="612295"/>
                  </a:lnTo>
                  <a:lnTo>
                    <a:pt x="396724" y="602600"/>
                  </a:lnTo>
                  <a:lnTo>
                    <a:pt x="437591" y="587024"/>
                  </a:lnTo>
                  <a:lnTo>
                    <a:pt x="475433" y="566043"/>
                  </a:lnTo>
                  <a:lnTo>
                    <a:pt x="509775" y="540133"/>
                  </a:lnTo>
                  <a:lnTo>
                    <a:pt x="540140" y="509769"/>
                  </a:lnTo>
                  <a:lnTo>
                    <a:pt x="566052" y="475429"/>
                  </a:lnTo>
                  <a:lnTo>
                    <a:pt x="587034" y="437588"/>
                  </a:lnTo>
                  <a:lnTo>
                    <a:pt x="602612" y="396723"/>
                  </a:lnTo>
                  <a:lnTo>
                    <a:pt x="612307" y="353309"/>
                  </a:lnTo>
                  <a:lnTo>
                    <a:pt x="615645" y="307822"/>
                  </a:lnTo>
                  <a:lnTo>
                    <a:pt x="612307" y="262335"/>
                  </a:lnTo>
                  <a:lnTo>
                    <a:pt x="602612" y="218920"/>
                  </a:lnTo>
                  <a:lnTo>
                    <a:pt x="587034" y="178053"/>
                  </a:lnTo>
                  <a:lnTo>
                    <a:pt x="566052" y="140211"/>
                  </a:lnTo>
                  <a:lnTo>
                    <a:pt x="540140" y="105869"/>
                  </a:lnTo>
                  <a:lnTo>
                    <a:pt x="509775" y="75504"/>
                  </a:lnTo>
                  <a:lnTo>
                    <a:pt x="475433" y="49593"/>
                  </a:lnTo>
                  <a:lnTo>
                    <a:pt x="437591" y="28610"/>
                  </a:lnTo>
                  <a:lnTo>
                    <a:pt x="396724" y="13033"/>
                  </a:lnTo>
                  <a:lnTo>
                    <a:pt x="353309" y="3337"/>
                  </a:lnTo>
                  <a:lnTo>
                    <a:pt x="307822" y="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9640666" y="4160370"/>
              <a:ext cx="350520" cy="350520"/>
            </a:xfrm>
            <a:custGeom>
              <a:avLst/>
              <a:gdLst/>
              <a:ahLst/>
              <a:cxnLst/>
              <a:rect l="l" t="t" r="r" b="b"/>
              <a:pathLst>
                <a:path w="350520" h="350520">
                  <a:moveTo>
                    <a:pt x="175221" y="0"/>
                  </a:moveTo>
                  <a:lnTo>
                    <a:pt x="221803" y="6258"/>
                  </a:lnTo>
                  <a:lnTo>
                    <a:pt x="263660" y="23922"/>
                  </a:lnTo>
                  <a:lnTo>
                    <a:pt x="299123" y="51320"/>
                  </a:lnTo>
                  <a:lnTo>
                    <a:pt x="326521" y="86783"/>
                  </a:lnTo>
                  <a:lnTo>
                    <a:pt x="344184" y="128640"/>
                  </a:lnTo>
                  <a:lnTo>
                    <a:pt x="350443" y="175221"/>
                  </a:lnTo>
                  <a:lnTo>
                    <a:pt x="344184" y="221803"/>
                  </a:lnTo>
                  <a:lnTo>
                    <a:pt x="326521" y="263660"/>
                  </a:lnTo>
                  <a:lnTo>
                    <a:pt x="299123" y="299123"/>
                  </a:lnTo>
                  <a:lnTo>
                    <a:pt x="263660" y="326521"/>
                  </a:lnTo>
                  <a:lnTo>
                    <a:pt x="221803" y="344184"/>
                  </a:lnTo>
                  <a:lnTo>
                    <a:pt x="175221" y="350443"/>
                  </a:lnTo>
                  <a:lnTo>
                    <a:pt x="128640" y="344184"/>
                  </a:lnTo>
                  <a:lnTo>
                    <a:pt x="86783" y="326521"/>
                  </a:lnTo>
                  <a:lnTo>
                    <a:pt x="51320" y="299123"/>
                  </a:lnTo>
                  <a:lnTo>
                    <a:pt x="23922" y="263660"/>
                  </a:lnTo>
                  <a:lnTo>
                    <a:pt x="6258" y="221803"/>
                  </a:lnTo>
                  <a:lnTo>
                    <a:pt x="0" y="175221"/>
                  </a:lnTo>
                  <a:lnTo>
                    <a:pt x="6258" y="128640"/>
                  </a:lnTo>
                  <a:lnTo>
                    <a:pt x="23922" y="86783"/>
                  </a:lnTo>
                  <a:lnTo>
                    <a:pt x="51320" y="51320"/>
                  </a:lnTo>
                  <a:lnTo>
                    <a:pt x="86783" y="23922"/>
                  </a:lnTo>
                  <a:lnTo>
                    <a:pt x="128640" y="6258"/>
                  </a:lnTo>
                  <a:lnTo>
                    <a:pt x="175221" y="0"/>
                  </a:lnTo>
                  <a:close/>
                </a:path>
              </a:pathLst>
            </a:custGeom>
            <a:ln w="14693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9767062" y="4204625"/>
              <a:ext cx="184200" cy="21996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8" name="object 48"/>
          <p:cNvSpPr/>
          <p:nvPr/>
        </p:nvSpPr>
        <p:spPr>
          <a:xfrm>
            <a:off x="10411486" y="4066958"/>
            <a:ext cx="43815" cy="527685"/>
          </a:xfrm>
          <a:custGeom>
            <a:avLst/>
            <a:gdLst/>
            <a:ahLst/>
            <a:cxnLst/>
            <a:rect l="l" t="t" r="r" b="b"/>
            <a:pathLst>
              <a:path w="43815" h="527685">
                <a:moveTo>
                  <a:pt x="43434" y="449237"/>
                </a:moveTo>
                <a:lnTo>
                  <a:pt x="0" y="449237"/>
                </a:lnTo>
                <a:lnTo>
                  <a:pt x="0" y="527126"/>
                </a:lnTo>
                <a:lnTo>
                  <a:pt x="43434" y="527126"/>
                </a:lnTo>
                <a:lnTo>
                  <a:pt x="43434" y="449237"/>
                </a:lnTo>
                <a:close/>
              </a:path>
              <a:path w="43815" h="527685">
                <a:moveTo>
                  <a:pt x="43434" y="336892"/>
                </a:moveTo>
                <a:lnTo>
                  <a:pt x="0" y="336892"/>
                </a:lnTo>
                <a:lnTo>
                  <a:pt x="0" y="414782"/>
                </a:lnTo>
                <a:lnTo>
                  <a:pt x="43434" y="414782"/>
                </a:lnTo>
                <a:lnTo>
                  <a:pt x="43434" y="336892"/>
                </a:lnTo>
                <a:close/>
              </a:path>
              <a:path w="43815" h="527685">
                <a:moveTo>
                  <a:pt x="43434" y="224536"/>
                </a:moveTo>
                <a:lnTo>
                  <a:pt x="0" y="224536"/>
                </a:lnTo>
                <a:lnTo>
                  <a:pt x="0" y="302425"/>
                </a:lnTo>
                <a:lnTo>
                  <a:pt x="43434" y="302425"/>
                </a:lnTo>
                <a:lnTo>
                  <a:pt x="43434" y="224536"/>
                </a:lnTo>
                <a:close/>
              </a:path>
              <a:path w="43815" h="527685">
                <a:moveTo>
                  <a:pt x="43434" y="112356"/>
                </a:moveTo>
                <a:lnTo>
                  <a:pt x="0" y="112356"/>
                </a:lnTo>
                <a:lnTo>
                  <a:pt x="0" y="190258"/>
                </a:lnTo>
                <a:lnTo>
                  <a:pt x="43434" y="190258"/>
                </a:lnTo>
                <a:lnTo>
                  <a:pt x="43434" y="112356"/>
                </a:lnTo>
                <a:close/>
              </a:path>
              <a:path w="43815" h="527685">
                <a:moveTo>
                  <a:pt x="43434" y="0"/>
                </a:moveTo>
                <a:lnTo>
                  <a:pt x="0" y="0"/>
                </a:lnTo>
                <a:lnTo>
                  <a:pt x="0" y="77889"/>
                </a:lnTo>
                <a:lnTo>
                  <a:pt x="43434" y="77889"/>
                </a:lnTo>
                <a:lnTo>
                  <a:pt x="43434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9" name="object 49"/>
          <p:cNvGrpSpPr/>
          <p:nvPr/>
        </p:nvGrpSpPr>
        <p:grpSpPr>
          <a:xfrm>
            <a:off x="10526128" y="4066959"/>
            <a:ext cx="43815" cy="527685"/>
            <a:chOff x="10526128" y="4066959"/>
            <a:chExt cx="43815" cy="527685"/>
          </a:xfrm>
        </p:grpSpPr>
        <p:sp>
          <p:nvSpPr>
            <p:cNvPr id="50" name="object 50"/>
            <p:cNvSpPr/>
            <p:nvPr/>
          </p:nvSpPr>
          <p:spPr>
            <a:xfrm>
              <a:off x="10526128" y="4066958"/>
              <a:ext cx="43815" cy="527685"/>
            </a:xfrm>
            <a:custGeom>
              <a:avLst/>
              <a:gdLst/>
              <a:ahLst/>
              <a:cxnLst/>
              <a:rect l="l" t="t" r="r" b="b"/>
              <a:pathLst>
                <a:path w="43815" h="527685">
                  <a:moveTo>
                    <a:pt x="43421" y="449237"/>
                  </a:moveTo>
                  <a:lnTo>
                    <a:pt x="0" y="449237"/>
                  </a:lnTo>
                  <a:lnTo>
                    <a:pt x="0" y="527126"/>
                  </a:lnTo>
                  <a:lnTo>
                    <a:pt x="43421" y="527126"/>
                  </a:lnTo>
                  <a:lnTo>
                    <a:pt x="43421" y="449237"/>
                  </a:lnTo>
                  <a:close/>
                </a:path>
                <a:path w="43815" h="527685">
                  <a:moveTo>
                    <a:pt x="43421" y="224536"/>
                  </a:moveTo>
                  <a:lnTo>
                    <a:pt x="0" y="224536"/>
                  </a:lnTo>
                  <a:lnTo>
                    <a:pt x="0" y="302425"/>
                  </a:lnTo>
                  <a:lnTo>
                    <a:pt x="43421" y="302425"/>
                  </a:lnTo>
                  <a:lnTo>
                    <a:pt x="43421" y="224536"/>
                  </a:lnTo>
                  <a:close/>
                </a:path>
                <a:path w="43815" h="527685">
                  <a:moveTo>
                    <a:pt x="43421" y="112356"/>
                  </a:moveTo>
                  <a:lnTo>
                    <a:pt x="0" y="112356"/>
                  </a:lnTo>
                  <a:lnTo>
                    <a:pt x="0" y="190258"/>
                  </a:lnTo>
                  <a:lnTo>
                    <a:pt x="43421" y="190258"/>
                  </a:lnTo>
                  <a:lnTo>
                    <a:pt x="43421" y="112356"/>
                  </a:lnTo>
                  <a:close/>
                </a:path>
                <a:path w="43815" h="527685">
                  <a:moveTo>
                    <a:pt x="43421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21" y="77889"/>
                  </a:lnTo>
                  <a:lnTo>
                    <a:pt x="4342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0526128" y="440385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2" name="object 52"/>
          <p:cNvGrpSpPr/>
          <p:nvPr/>
        </p:nvGrpSpPr>
        <p:grpSpPr>
          <a:xfrm>
            <a:off x="10636107" y="4066959"/>
            <a:ext cx="52705" cy="527685"/>
            <a:chOff x="10636107" y="4066959"/>
            <a:chExt cx="52705" cy="527685"/>
          </a:xfrm>
        </p:grpSpPr>
        <p:sp>
          <p:nvSpPr>
            <p:cNvPr id="53" name="object 53"/>
            <p:cNvSpPr/>
            <p:nvPr/>
          </p:nvSpPr>
          <p:spPr>
            <a:xfrm>
              <a:off x="10640593" y="4066958"/>
              <a:ext cx="43815" cy="415290"/>
            </a:xfrm>
            <a:custGeom>
              <a:avLst/>
              <a:gdLst/>
              <a:ahLst/>
              <a:cxnLst/>
              <a:rect l="l" t="t" r="r" b="b"/>
              <a:pathLst>
                <a:path w="43815" h="415289">
                  <a:moveTo>
                    <a:pt x="43434" y="336892"/>
                  </a:moveTo>
                  <a:lnTo>
                    <a:pt x="0" y="336892"/>
                  </a:lnTo>
                  <a:lnTo>
                    <a:pt x="0" y="414782"/>
                  </a:lnTo>
                  <a:lnTo>
                    <a:pt x="43434" y="414782"/>
                  </a:lnTo>
                  <a:lnTo>
                    <a:pt x="43434" y="336892"/>
                  </a:lnTo>
                  <a:close/>
                </a:path>
                <a:path w="43815" h="415289">
                  <a:moveTo>
                    <a:pt x="43434" y="112356"/>
                  </a:moveTo>
                  <a:lnTo>
                    <a:pt x="0" y="112356"/>
                  </a:lnTo>
                  <a:lnTo>
                    <a:pt x="0" y="190258"/>
                  </a:lnTo>
                  <a:lnTo>
                    <a:pt x="43434" y="190258"/>
                  </a:lnTo>
                  <a:lnTo>
                    <a:pt x="43434" y="112356"/>
                  </a:lnTo>
                  <a:close/>
                </a:path>
                <a:path w="43815" h="415289">
                  <a:moveTo>
                    <a:pt x="43434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4" y="77889"/>
                  </a:lnTo>
                  <a:lnTo>
                    <a:pt x="4343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0640593" y="429149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0640596" y="429149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0640593" y="451619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7" name="object 57"/>
          <p:cNvGrpSpPr/>
          <p:nvPr/>
        </p:nvGrpSpPr>
        <p:grpSpPr>
          <a:xfrm>
            <a:off x="10755236" y="4066959"/>
            <a:ext cx="43815" cy="527685"/>
            <a:chOff x="10755236" y="4066959"/>
            <a:chExt cx="43815" cy="527685"/>
          </a:xfrm>
        </p:grpSpPr>
        <p:sp>
          <p:nvSpPr>
            <p:cNvPr id="58" name="object 58"/>
            <p:cNvSpPr/>
            <p:nvPr/>
          </p:nvSpPr>
          <p:spPr>
            <a:xfrm>
              <a:off x="10755237" y="4066958"/>
              <a:ext cx="43815" cy="190500"/>
            </a:xfrm>
            <a:custGeom>
              <a:avLst/>
              <a:gdLst/>
              <a:ahLst/>
              <a:cxnLst/>
              <a:rect l="l" t="t" r="r" b="b"/>
              <a:pathLst>
                <a:path w="43815" h="190500">
                  <a:moveTo>
                    <a:pt x="43434" y="112356"/>
                  </a:moveTo>
                  <a:lnTo>
                    <a:pt x="0" y="112356"/>
                  </a:lnTo>
                  <a:lnTo>
                    <a:pt x="0" y="190258"/>
                  </a:lnTo>
                  <a:lnTo>
                    <a:pt x="43434" y="190258"/>
                  </a:lnTo>
                  <a:lnTo>
                    <a:pt x="43434" y="112356"/>
                  </a:lnTo>
                  <a:close/>
                </a:path>
                <a:path w="43815" h="190500">
                  <a:moveTo>
                    <a:pt x="43434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4" y="77889"/>
                  </a:lnTo>
                  <a:lnTo>
                    <a:pt x="4343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0755237" y="4291494"/>
              <a:ext cx="43815" cy="302895"/>
            </a:xfrm>
            <a:custGeom>
              <a:avLst/>
              <a:gdLst/>
              <a:ahLst/>
              <a:cxnLst/>
              <a:rect l="l" t="t" r="r" b="b"/>
              <a:pathLst>
                <a:path w="43815" h="302895">
                  <a:moveTo>
                    <a:pt x="43434" y="224701"/>
                  </a:moveTo>
                  <a:lnTo>
                    <a:pt x="0" y="224701"/>
                  </a:lnTo>
                  <a:lnTo>
                    <a:pt x="0" y="302590"/>
                  </a:lnTo>
                  <a:lnTo>
                    <a:pt x="43434" y="302590"/>
                  </a:lnTo>
                  <a:lnTo>
                    <a:pt x="43434" y="224701"/>
                  </a:lnTo>
                  <a:close/>
                </a:path>
                <a:path w="43815" h="302895">
                  <a:moveTo>
                    <a:pt x="43434" y="112356"/>
                  </a:moveTo>
                  <a:lnTo>
                    <a:pt x="0" y="112356"/>
                  </a:lnTo>
                  <a:lnTo>
                    <a:pt x="0" y="190246"/>
                  </a:lnTo>
                  <a:lnTo>
                    <a:pt x="43434" y="190246"/>
                  </a:lnTo>
                  <a:lnTo>
                    <a:pt x="43434" y="112356"/>
                  </a:lnTo>
                  <a:close/>
                </a:path>
                <a:path w="43815" h="302895">
                  <a:moveTo>
                    <a:pt x="43434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4" y="77889"/>
                  </a:lnTo>
                  <a:lnTo>
                    <a:pt x="4343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0" name="object 60"/>
          <p:cNvGrpSpPr/>
          <p:nvPr/>
        </p:nvGrpSpPr>
        <p:grpSpPr>
          <a:xfrm>
            <a:off x="10869701" y="4066959"/>
            <a:ext cx="43815" cy="527685"/>
            <a:chOff x="10869701" y="4066959"/>
            <a:chExt cx="43815" cy="527685"/>
          </a:xfrm>
        </p:grpSpPr>
        <p:sp>
          <p:nvSpPr>
            <p:cNvPr id="61" name="object 61"/>
            <p:cNvSpPr/>
            <p:nvPr/>
          </p:nvSpPr>
          <p:spPr>
            <a:xfrm>
              <a:off x="10869702" y="4066958"/>
              <a:ext cx="43815" cy="415290"/>
            </a:xfrm>
            <a:custGeom>
              <a:avLst/>
              <a:gdLst/>
              <a:ahLst/>
              <a:cxnLst/>
              <a:rect l="l" t="t" r="r" b="b"/>
              <a:pathLst>
                <a:path w="43815" h="415289">
                  <a:moveTo>
                    <a:pt x="43421" y="336892"/>
                  </a:moveTo>
                  <a:lnTo>
                    <a:pt x="0" y="336892"/>
                  </a:lnTo>
                  <a:lnTo>
                    <a:pt x="0" y="414782"/>
                  </a:lnTo>
                  <a:lnTo>
                    <a:pt x="43421" y="414782"/>
                  </a:lnTo>
                  <a:lnTo>
                    <a:pt x="43421" y="336892"/>
                  </a:lnTo>
                  <a:close/>
                </a:path>
                <a:path w="43815" h="415289">
                  <a:moveTo>
                    <a:pt x="43421" y="112356"/>
                  </a:moveTo>
                  <a:lnTo>
                    <a:pt x="0" y="112356"/>
                  </a:lnTo>
                  <a:lnTo>
                    <a:pt x="0" y="190258"/>
                  </a:lnTo>
                  <a:lnTo>
                    <a:pt x="43421" y="190258"/>
                  </a:lnTo>
                  <a:lnTo>
                    <a:pt x="43421" y="112356"/>
                  </a:lnTo>
                  <a:close/>
                </a:path>
                <a:path w="43815" h="415289">
                  <a:moveTo>
                    <a:pt x="43421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21" y="77889"/>
                  </a:lnTo>
                  <a:lnTo>
                    <a:pt x="4342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0869702" y="4291494"/>
              <a:ext cx="43815" cy="302895"/>
            </a:xfrm>
            <a:custGeom>
              <a:avLst/>
              <a:gdLst/>
              <a:ahLst/>
              <a:cxnLst/>
              <a:rect l="l" t="t" r="r" b="b"/>
              <a:pathLst>
                <a:path w="43815" h="302895">
                  <a:moveTo>
                    <a:pt x="43421" y="224701"/>
                  </a:moveTo>
                  <a:lnTo>
                    <a:pt x="0" y="224701"/>
                  </a:lnTo>
                  <a:lnTo>
                    <a:pt x="0" y="302590"/>
                  </a:lnTo>
                  <a:lnTo>
                    <a:pt x="43421" y="302590"/>
                  </a:lnTo>
                  <a:lnTo>
                    <a:pt x="43421" y="224701"/>
                  </a:lnTo>
                  <a:close/>
                </a:path>
                <a:path w="43815" h="302895">
                  <a:moveTo>
                    <a:pt x="43421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21" y="77889"/>
                  </a:lnTo>
                  <a:lnTo>
                    <a:pt x="4342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3" name="object 63"/>
          <p:cNvGrpSpPr/>
          <p:nvPr/>
        </p:nvGrpSpPr>
        <p:grpSpPr>
          <a:xfrm>
            <a:off x="9511985" y="5821573"/>
            <a:ext cx="615950" cy="615950"/>
            <a:chOff x="9511985" y="5821573"/>
            <a:chExt cx="615950" cy="615950"/>
          </a:xfrm>
        </p:grpSpPr>
        <p:sp>
          <p:nvSpPr>
            <p:cNvPr id="64" name="object 64"/>
            <p:cNvSpPr/>
            <p:nvPr/>
          </p:nvSpPr>
          <p:spPr>
            <a:xfrm>
              <a:off x="9511985" y="5821573"/>
              <a:ext cx="615950" cy="615950"/>
            </a:xfrm>
            <a:custGeom>
              <a:avLst/>
              <a:gdLst/>
              <a:ahLst/>
              <a:cxnLst/>
              <a:rect l="l" t="t" r="r" b="b"/>
              <a:pathLst>
                <a:path w="615950" h="615950">
                  <a:moveTo>
                    <a:pt x="307822" y="0"/>
                  </a:moveTo>
                  <a:lnTo>
                    <a:pt x="262335" y="3337"/>
                  </a:lnTo>
                  <a:lnTo>
                    <a:pt x="218920" y="13033"/>
                  </a:lnTo>
                  <a:lnTo>
                    <a:pt x="178053" y="28610"/>
                  </a:lnTo>
                  <a:lnTo>
                    <a:pt x="140211" y="49593"/>
                  </a:lnTo>
                  <a:lnTo>
                    <a:pt x="105869" y="75504"/>
                  </a:lnTo>
                  <a:lnTo>
                    <a:pt x="75504" y="105869"/>
                  </a:lnTo>
                  <a:lnTo>
                    <a:pt x="49593" y="140211"/>
                  </a:lnTo>
                  <a:lnTo>
                    <a:pt x="28610" y="178053"/>
                  </a:lnTo>
                  <a:lnTo>
                    <a:pt x="13033" y="218920"/>
                  </a:lnTo>
                  <a:lnTo>
                    <a:pt x="3337" y="262335"/>
                  </a:lnTo>
                  <a:lnTo>
                    <a:pt x="0" y="307822"/>
                  </a:lnTo>
                  <a:lnTo>
                    <a:pt x="3337" y="353309"/>
                  </a:lnTo>
                  <a:lnTo>
                    <a:pt x="13033" y="396723"/>
                  </a:lnTo>
                  <a:lnTo>
                    <a:pt x="28610" y="437588"/>
                  </a:lnTo>
                  <a:lnTo>
                    <a:pt x="49593" y="475429"/>
                  </a:lnTo>
                  <a:lnTo>
                    <a:pt x="75504" y="509769"/>
                  </a:lnTo>
                  <a:lnTo>
                    <a:pt x="105869" y="540133"/>
                  </a:lnTo>
                  <a:lnTo>
                    <a:pt x="140211" y="566043"/>
                  </a:lnTo>
                  <a:lnTo>
                    <a:pt x="178053" y="587024"/>
                  </a:lnTo>
                  <a:lnTo>
                    <a:pt x="218920" y="602600"/>
                  </a:lnTo>
                  <a:lnTo>
                    <a:pt x="262335" y="612295"/>
                  </a:lnTo>
                  <a:lnTo>
                    <a:pt x="307822" y="615632"/>
                  </a:lnTo>
                  <a:lnTo>
                    <a:pt x="353309" y="612295"/>
                  </a:lnTo>
                  <a:lnTo>
                    <a:pt x="396724" y="602600"/>
                  </a:lnTo>
                  <a:lnTo>
                    <a:pt x="437591" y="587024"/>
                  </a:lnTo>
                  <a:lnTo>
                    <a:pt x="475433" y="566043"/>
                  </a:lnTo>
                  <a:lnTo>
                    <a:pt x="509775" y="540133"/>
                  </a:lnTo>
                  <a:lnTo>
                    <a:pt x="540140" y="509769"/>
                  </a:lnTo>
                  <a:lnTo>
                    <a:pt x="566052" y="475429"/>
                  </a:lnTo>
                  <a:lnTo>
                    <a:pt x="587034" y="437588"/>
                  </a:lnTo>
                  <a:lnTo>
                    <a:pt x="602612" y="396723"/>
                  </a:lnTo>
                  <a:lnTo>
                    <a:pt x="612307" y="353309"/>
                  </a:lnTo>
                  <a:lnTo>
                    <a:pt x="615645" y="307822"/>
                  </a:lnTo>
                  <a:lnTo>
                    <a:pt x="612307" y="262335"/>
                  </a:lnTo>
                  <a:lnTo>
                    <a:pt x="602612" y="218920"/>
                  </a:lnTo>
                  <a:lnTo>
                    <a:pt x="587034" y="178053"/>
                  </a:lnTo>
                  <a:lnTo>
                    <a:pt x="566052" y="140211"/>
                  </a:lnTo>
                  <a:lnTo>
                    <a:pt x="540140" y="105869"/>
                  </a:lnTo>
                  <a:lnTo>
                    <a:pt x="509775" y="75504"/>
                  </a:lnTo>
                  <a:lnTo>
                    <a:pt x="475433" y="49593"/>
                  </a:lnTo>
                  <a:lnTo>
                    <a:pt x="437591" y="28610"/>
                  </a:lnTo>
                  <a:lnTo>
                    <a:pt x="396724" y="13033"/>
                  </a:lnTo>
                  <a:lnTo>
                    <a:pt x="353309" y="3337"/>
                  </a:lnTo>
                  <a:lnTo>
                    <a:pt x="307822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9728360" y="5941593"/>
              <a:ext cx="183057" cy="39339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6" name="object 66"/>
          <p:cNvGrpSpPr/>
          <p:nvPr/>
        </p:nvGrpSpPr>
        <p:grpSpPr>
          <a:xfrm>
            <a:off x="9511985" y="7193173"/>
            <a:ext cx="615950" cy="615950"/>
            <a:chOff x="9511985" y="7193173"/>
            <a:chExt cx="615950" cy="615950"/>
          </a:xfrm>
        </p:grpSpPr>
        <p:sp>
          <p:nvSpPr>
            <p:cNvPr id="67" name="object 67"/>
            <p:cNvSpPr/>
            <p:nvPr/>
          </p:nvSpPr>
          <p:spPr>
            <a:xfrm>
              <a:off x="9511985" y="7193173"/>
              <a:ext cx="615950" cy="615950"/>
            </a:xfrm>
            <a:custGeom>
              <a:avLst/>
              <a:gdLst/>
              <a:ahLst/>
              <a:cxnLst/>
              <a:rect l="l" t="t" r="r" b="b"/>
              <a:pathLst>
                <a:path w="615950" h="615950">
                  <a:moveTo>
                    <a:pt x="307822" y="0"/>
                  </a:moveTo>
                  <a:lnTo>
                    <a:pt x="262335" y="3337"/>
                  </a:lnTo>
                  <a:lnTo>
                    <a:pt x="218920" y="13033"/>
                  </a:lnTo>
                  <a:lnTo>
                    <a:pt x="178053" y="28610"/>
                  </a:lnTo>
                  <a:lnTo>
                    <a:pt x="140211" y="49593"/>
                  </a:lnTo>
                  <a:lnTo>
                    <a:pt x="105869" y="75504"/>
                  </a:lnTo>
                  <a:lnTo>
                    <a:pt x="75504" y="105869"/>
                  </a:lnTo>
                  <a:lnTo>
                    <a:pt x="49593" y="140211"/>
                  </a:lnTo>
                  <a:lnTo>
                    <a:pt x="28610" y="178053"/>
                  </a:lnTo>
                  <a:lnTo>
                    <a:pt x="13033" y="218920"/>
                  </a:lnTo>
                  <a:lnTo>
                    <a:pt x="3337" y="262335"/>
                  </a:lnTo>
                  <a:lnTo>
                    <a:pt x="0" y="307822"/>
                  </a:lnTo>
                  <a:lnTo>
                    <a:pt x="3337" y="353309"/>
                  </a:lnTo>
                  <a:lnTo>
                    <a:pt x="13033" y="396723"/>
                  </a:lnTo>
                  <a:lnTo>
                    <a:pt x="28610" y="437588"/>
                  </a:lnTo>
                  <a:lnTo>
                    <a:pt x="49593" y="475429"/>
                  </a:lnTo>
                  <a:lnTo>
                    <a:pt x="75504" y="509769"/>
                  </a:lnTo>
                  <a:lnTo>
                    <a:pt x="105869" y="540133"/>
                  </a:lnTo>
                  <a:lnTo>
                    <a:pt x="140211" y="566043"/>
                  </a:lnTo>
                  <a:lnTo>
                    <a:pt x="178053" y="587024"/>
                  </a:lnTo>
                  <a:lnTo>
                    <a:pt x="218920" y="602600"/>
                  </a:lnTo>
                  <a:lnTo>
                    <a:pt x="262335" y="612295"/>
                  </a:lnTo>
                  <a:lnTo>
                    <a:pt x="307822" y="615632"/>
                  </a:lnTo>
                  <a:lnTo>
                    <a:pt x="353309" y="612295"/>
                  </a:lnTo>
                  <a:lnTo>
                    <a:pt x="396724" y="602600"/>
                  </a:lnTo>
                  <a:lnTo>
                    <a:pt x="437591" y="587024"/>
                  </a:lnTo>
                  <a:lnTo>
                    <a:pt x="475433" y="566043"/>
                  </a:lnTo>
                  <a:lnTo>
                    <a:pt x="509775" y="540133"/>
                  </a:lnTo>
                  <a:lnTo>
                    <a:pt x="540140" y="509769"/>
                  </a:lnTo>
                  <a:lnTo>
                    <a:pt x="566052" y="475429"/>
                  </a:lnTo>
                  <a:lnTo>
                    <a:pt x="587034" y="437588"/>
                  </a:lnTo>
                  <a:lnTo>
                    <a:pt x="602612" y="396723"/>
                  </a:lnTo>
                  <a:lnTo>
                    <a:pt x="612307" y="353309"/>
                  </a:lnTo>
                  <a:lnTo>
                    <a:pt x="615645" y="307822"/>
                  </a:lnTo>
                  <a:lnTo>
                    <a:pt x="612307" y="262335"/>
                  </a:lnTo>
                  <a:lnTo>
                    <a:pt x="602612" y="218920"/>
                  </a:lnTo>
                  <a:lnTo>
                    <a:pt x="587034" y="178053"/>
                  </a:lnTo>
                  <a:lnTo>
                    <a:pt x="566052" y="140211"/>
                  </a:lnTo>
                  <a:lnTo>
                    <a:pt x="540140" y="105869"/>
                  </a:lnTo>
                  <a:lnTo>
                    <a:pt x="509775" y="75504"/>
                  </a:lnTo>
                  <a:lnTo>
                    <a:pt x="475433" y="49593"/>
                  </a:lnTo>
                  <a:lnTo>
                    <a:pt x="437591" y="28610"/>
                  </a:lnTo>
                  <a:lnTo>
                    <a:pt x="396724" y="13033"/>
                  </a:lnTo>
                  <a:lnTo>
                    <a:pt x="353309" y="3337"/>
                  </a:lnTo>
                  <a:lnTo>
                    <a:pt x="307822" y="0"/>
                  </a:lnTo>
                  <a:close/>
                </a:path>
              </a:pathLst>
            </a:custGeom>
            <a:solidFill>
              <a:srgbClr val="46DF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9728360" y="7313193"/>
              <a:ext cx="183057" cy="39339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2337" y="1436407"/>
            <a:ext cx="41910" cy="790575"/>
          </a:xfrm>
          <a:custGeom>
            <a:avLst/>
            <a:gdLst/>
            <a:ahLst/>
            <a:cxnLst/>
            <a:rect l="l" t="t" r="r" b="b"/>
            <a:pathLst>
              <a:path w="41909" h="790575">
                <a:moveTo>
                  <a:pt x="41592" y="748868"/>
                </a:moveTo>
                <a:lnTo>
                  <a:pt x="0" y="748868"/>
                </a:lnTo>
                <a:lnTo>
                  <a:pt x="0" y="790473"/>
                </a:lnTo>
                <a:lnTo>
                  <a:pt x="41592" y="790473"/>
                </a:lnTo>
                <a:lnTo>
                  <a:pt x="41592" y="748868"/>
                </a:lnTo>
                <a:close/>
              </a:path>
              <a:path w="41909" h="790575">
                <a:moveTo>
                  <a:pt x="41592" y="624052"/>
                </a:moveTo>
                <a:lnTo>
                  <a:pt x="0" y="624052"/>
                </a:lnTo>
                <a:lnTo>
                  <a:pt x="0" y="707263"/>
                </a:lnTo>
                <a:lnTo>
                  <a:pt x="41592" y="707263"/>
                </a:lnTo>
                <a:lnTo>
                  <a:pt x="41592" y="624052"/>
                </a:lnTo>
                <a:close/>
              </a:path>
              <a:path w="41909" h="790575">
                <a:moveTo>
                  <a:pt x="41592" y="457644"/>
                </a:moveTo>
                <a:lnTo>
                  <a:pt x="0" y="457644"/>
                </a:lnTo>
                <a:lnTo>
                  <a:pt x="0" y="582460"/>
                </a:lnTo>
                <a:lnTo>
                  <a:pt x="41592" y="582460"/>
                </a:lnTo>
                <a:lnTo>
                  <a:pt x="41592" y="457644"/>
                </a:lnTo>
                <a:close/>
              </a:path>
              <a:path w="41909" h="790575">
                <a:moveTo>
                  <a:pt x="41592" y="332828"/>
                </a:moveTo>
                <a:lnTo>
                  <a:pt x="0" y="332828"/>
                </a:lnTo>
                <a:lnTo>
                  <a:pt x="0" y="416039"/>
                </a:lnTo>
                <a:lnTo>
                  <a:pt x="41592" y="416039"/>
                </a:lnTo>
                <a:lnTo>
                  <a:pt x="41592" y="332828"/>
                </a:lnTo>
                <a:close/>
              </a:path>
              <a:path w="41909" h="790575">
                <a:moveTo>
                  <a:pt x="41592" y="0"/>
                </a:moveTo>
                <a:lnTo>
                  <a:pt x="0" y="0"/>
                </a:lnTo>
                <a:lnTo>
                  <a:pt x="0" y="83210"/>
                </a:lnTo>
                <a:lnTo>
                  <a:pt x="0" y="166420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166420"/>
                </a:lnTo>
                <a:lnTo>
                  <a:pt x="41592" y="83210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622337" y="2351684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63942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63942" y="1686039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63942" y="1810841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663942" y="2268473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63942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705547" y="1436407"/>
            <a:ext cx="41910" cy="624205"/>
          </a:xfrm>
          <a:custGeom>
            <a:avLst/>
            <a:gdLst/>
            <a:ahLst/>
            <a:cxnLst/>
            <a:rect l="l" t="t" r="r" b="b"/>
            <a:pathLst>
              <a:path w="41909" h="624205">
                <a:moveTo>
                  <a:pt x="41605" y="582447"/>
                </a:moveTo>
                <a:lnTo>
                  <a:pt x="0" y="582447"/>
                </a:lnTo>
                <a:lnTo>
                  <a:pt x="0" y="624052"/>
                </a:lnTo>
                <a:lnTo>
                  <a:pt x="41605" y="624052"/>
                </a:lnTo>
                <a:lnTo>
                  <a:pt x="41605" y="582447"/>
                </a:lnTo>
                <a:close/>
              </a:path>
              <a:path w="41909" h="624205">
                <a:moveTo>
                  <a:pt x="41605" y="332828"/>
                </a:moveTo>
                <a:lnTo>
                  <a:pt x="0" y="332828"/>
                </a:lnTo>
                <a:lnTo>
                  <a:pt x="0" y="540842"/>
                </a:lnTo>
                <a:lnTo>
                  <a:pt x="41605" y="540842"/>
                </a:lnTo>
                <a:lnTo>
                  <a:pt x="41605" y="332828"/>
                </a:lnTo>
                <a:close/>
              </a:path>
              <a:path w="41909" h="624205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624205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624205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705547" y="2143671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705547" y="2268473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605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605" y="374434"/>
                </a:lnTo>
                <a:lnTo>
                  <a:pt x="41605" y="332828"/>
                </a:lnTo>
                <a:close/>
              </a:path>
              <a:path w="41909" h="374650">
                <a:moveTo>
                  <a:pt x="41605" y="166420"/>
                </a:moveTo>
                <a:lnTo>
                  <a:pt x="0" y="166420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166420"/>
                </a:lnTo>
                <a:close/>
              </a:path>
              <a:path w="41909" h="374650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37465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747152" y="1436407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592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592" y="374434"/>
                </a:lnTo>
                <a:lnTo>
                  <a:pt x="41592" y="332828"/>
                </a:lnTo>
                <a:close/>
              </a:path>
              <a:path w="41909" h="374650">
                <a:moveTo>
                  <a:pt x="41592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249631"/>
                </a:lnTo>
                <a:close/>
              </a:path>
              <a:path w="41909" h="374650">
                <a:moveTo>
                  <a:pt x="41592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592" y="208026"/>
                </a:lnTo>
                <a:lnTo>
                  <a:pt x="41592" y="166420"/>
                </a:lnTo>
                <a:lnTo>
                  <a:pt x="41592" y="83210"/>
                </a:lnTo>
                <a:close/>
              </a:path>
              <a:path w="41909" h="374650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747152" y="189405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47152" y="2018854"/>
            <a:ext cx="41910" cy="624205"/>
          </a:xfrm>
          <a:custGeom>
            <a:avLst/>
            <a:gdLst/>
            <a:ahLst/>
            <a:cxnLst/>
            <a:rect l="l" t="t" r="r" b="b"/>
            <a:pathLst>
              <a:path w="41909" h="624205">
                <a:moveTo>
                  <a:pt x="41592" y="582447"/>
                </a:moveTo>
                <a:lnTo>
                  <a:pt x="0" y="582447"/>
                </a:lnTo>
                <a:lnTo>
                  <a:pt x="0" y="624052"/>
                </a:lnTo>
                <a:lnTo>
                  <a:pt x="41592" y="624052"/>
                </a:lnTo>
                <a:lnTo>
                  <a:pt x="41592" y="582447"/>
                </a:lnTo>
                <a:close/>
              </a:path>
              <a:path w="41909" h="624205">
                <a:moveTo>
                  <a:pt x="41592" y="416039"/>
                </a:moveTo>
                <a:lnTo>
                  <a:pt x="0" y="416039"/>
                </a:lnTo>
                <a:lnTo>
                  <a:pt x="0" y="540854"/>
                </a:lnTo>
                <a:lnTo>
                  <a:pt x="41592" y="540854"/>
                </a:lnTo>
                <a:lnTo>
                  <a:pt x="41592" y="416039"/>
                </a:lnTo>
                <a:close/>
              </a:path>
              <a:path w="41909" h="624205">
                <a:moveTo>
                  <a:pt x="41592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592" y="374434"/>
                </a:lnTo>
                <a:lnTo>
                  <a:pt x="41592" y="332828"/>
                </a:lnTo>
                <a:close/>
              </a:path>
              <a:path w="41909" h="624205">
                <a:moveTo>
                  <a:pt x="41592" y="124815"/>
                </a:moveTo>
                <a:lnTo>
                  <a:pt x="0" y="124815"/>
                </a:lnTo>
                <a:lnTo>
                  <a:pt x="0" y="291223"/>
                </a:lnTo>
                <a:lnTo>
                  <a:pt x="41592" y="291223"/>
                </a:lnTo>
                <a:lnTo>
                  <a:pt x="41592" y="124815"/>
                </a:lnTo>
                <a:close/>
              </a:path>
              <a:path w="41909" h="624205">
                <a:moveTo>
                  <a:pt x="41592" y="0"/>
                </a:moveTo>
                <a:lnTo>
                  <a:pt x="0" y="0"/>
                </a:lnTo>
                <a:lnTo>
                  <a:pt x="0" y="83210"/>
                </a:lnTo>
                <a:lnTo>
                  <a:pt x="41592" y="83210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788757" y="1436407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788757" y="1810841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88757" y="2018854"/>
            <a:ext cx="41910" cy="250190"/>
          </a:xfrm>
          <a:custGeom>
            <a:avLst/>
            <a:gdLst/>
            <a:ahLst/>
            <a:cxnLst/>
            <a:rect l="l" t="t" r="r" b="b"/>
            <a:pathLst>
              <a:path w="41909" h="250189">
                <a:moveTo>
                  <a:pt x="41605" y="166420"/>
                </a:moveTo>
                <a:lnTo>
                  <a:pt x="0" y="166420"/>
                </a:lnTo>
                <a:lnTo>
                  <a:pt x="0" y="249631"/>
                </a:lnTo>
                <a:lnTo>
                  <a:pt x="41605" y="249631"/>
                </a:lnTo>
                <a:lnTo>
                  <a:pt x="41605" y="166420"/>
                </a:lnTo>
                <a:close/>
              </a:path>
              <a:path w="41909" h="250189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25018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8757" y="2351683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249618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830349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830350" y="1686038"/>
            <a:ext cx="41910" cy="499745"/>
          </a:xfrm>
          <a:custGeom>
            <a:avLst/>
            <a:gdLst/>
            <a:ahLst/>
            <a:cxnLst/>
            <a:rect l="l" t="t" r="r" b="b"/>
            <a:pathLst>
              <a:path w="41909" h="499744">
                <a:moveTo>
                  <a:pt x="41605" y="374421"/>
                </a:moveTo>
                <a:lnTo>
                  <a:pt x="0" y="374421"/>
                </a:lnTo>
                <a:lnTo>
                  <a:pt x="0" y="499237"/>
                </a:lnTo>
                <a:lnTo>
                  <a:pt x="41605" y="499237"/>
                </a:lnTo>
                <a:lnTo>
                  <a:pt x="41605" y="374421"/>
                </a:lnTo>
                <a:close/>
              </a:path>
              <a:path w="41909" h="499744">
                <a:moveTo>
                  <a:pt x="41605" y="249618"/>
                </a:moveTo>
                <a:lnTo>
                  <a:pt x="0" y="249618"/>
                </a:lnTo>
                <a:lnTo>
                  <a:pt x="0" y="332828"/>
                </a:lnTo>
                <a:lnTo>
                  <a:pt x="41605" y="332828"/>
                </a:lnTo>
                <a:lnTo>
                  <a:pt x="41605" y="249618"/>
                </a:lnTo>
                <a:close/>
              </a:path>
              <a:path w="41909" h="499744">
                <a:moveTo>
                  <a:pt x="41605" y="166408"/>
                </a:moveTo>
                <a:lnTo>
                  <a:pt x="0" y="166408"/>
                </a:lnTo>
                <a:lnTo>
                  <a:pt x="0" y="208013"/>
                </a:lnTo>
                <a:lnTo>
                  <a:pt x="41605" y="208013"/>
                </a:lnTo>
                <a:lnTo>
                  <a:pt x="41605" y="166408"/>
                </a:lnTo>
                <a:close/>
              </a:path>
              <a:path w="41909" h="499744">
                <a:moveTo>
                  <a:pt x="41605" y="83197"/>
                </a:moveTo>
                <a:lnTo>
                  <a:pt x="0" y="83197"/>
                </a:lnTo>
                <a:lnTo>
                  <a:pt x="0" y="124802"/>
                </a:lnTo>
                <a:lnTo>
                  <a:pt x="41605" y="124802"/>
                </a:lnTo>
                <a:lnTo>
                  <a:pt x="41605" y="83197"/>
                </a:lnTo>
                <a:close/>
              </a:path>
              <a:path w="41909" h="49974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830349" y="2351684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830349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3" name="object 23"/>
          <p:cNvGrpSpPr/>
          <p:nvPr/>
        </p:nvGrpSpPr>
        <p:grpSpPr>
          <a:xfrm>
            <a:off x="7871955" y="1436408"/>
            <a:ext cx="956944" cy="1207135"/>
            <a:chOff x="7871955" y="1436408"/>
            <a:chExt cx="956944" cy="1207135"/>
          </a:xfrm>
        </p:grpSpPr>
        <p:sp>
          <p:nvSpPr>
            <p:cNvPr id="24" name="object 24"/>
            <p:cNvSpPr/>
            <p:nvPr/>
          </p:nvSpPr>
          <p:spPr>
            <a:xfrm>
              <a:off x="7871955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41605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605" y="1206512"/>
                  </a:lnTo>
                  <a:lnTo>
                    <a:pt x="41605" y="915276"/>
                  </a:lnTo>
                  <a:close/>
                </a:path>
                <a:path w="416559" h="1207135">
                  <a:moveTo>
                    <a:pt x="41605" y="665657"/>
                  </a:moveTo>
                  <a:lnTo>
                    <a:pt x="0" y="665657"/>
                  </a:lnTo>
                  <a:lnTo>
                    <a:pt x="0" y="707263"/>
                  </a:lnTo>
                  <a:lnTo>
                    <a:pt x="41605" y="707263"/>
                  </a:lnTo>
                  <a:lnTo>
                    <a:pt x="41605" y="665657"/>
                  </a:lnTo>
                  <a:close/>
                </a:path>
                <a:path w="416559" h="1207135">
                  <a:moveTo>
                    <a:pt x="41605" y="499249"/>
                  </a:moveTo>
                  <a:lnTo>
                    <a:pt x="0" y="499249"/>
                  </a:lnTo>
                  <a:lnTo>
                    <a:pt x="0" y="540854"/>
                  </a:lnTo>
                  <a:lnTo>
                    <a:pt x="41605" y="540854"/>
                  </a:lnTo>
                  <a:lnTo>
                    <a:pt x="41605" y="499249"/>
                  </a:lnTo>
                  <a:close/>
                </a:path>
                <a:path w="416559" h="1207135">
                  <a:moveTo>
                    <a:pt x="41605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605" y="291236"/>
                  </a:lnTo>
                  <a:lnTo>
                    <a:pt x="41605" y="166420"/>
                  </a:lnTo>
                  <a:lnTo>
                    <a:pt x="41605" y="83210"/>
                  </a:lnTo>
                  <a:lnTo>
                    <a:pt x="41605" y="0"/>
                  </a:lnTo>
                  <a:close/>
                </a:path>
                <a:path w="416559" h="1207135">
                  <a:moveTo>
                    <a:pt x="83210" y="748868"/>
                  </a:moveTo>
                  <a:lnTo>
                    <a:pt x="41605" y="748868"/>
                  </a:lnTo>
                  <a:lnTo>
                    <a:pt x="0" y="748868"/>
                  </a:lnTo>
                  <a:lnTo>
                    <a:pt x="0" y="790473"/>
                  </a:lnTo>
                  <a:lnTo>
                    <a:pt x="41605" y="790473"/>
                  </a:lnTo>
                  <a:lnTo>
                    <a:pt x="41605" y="832065"/>
                  </a:lnTo>
                  <a:lnTo>
                    <a:pt x="0" y="832065"/>
                  </a:lnTo>
                  <a:lnTo>
                    <a:pt x="0" y="873671"/>
                  </a:lnTo>
                  <a:lnTo>
                    <a:pt x="41605" y="873671"/>
                  </a:lnTo>
                  <a:lnTo>
                    <a:pt x="41605" y="832078"/>
                  </a:lnTo>
                  <a:lnTo>
                    <a:pt x="83210" y="832078"/>
                  </a:lnTo>
                  <a:lnTo>
                    <a:pt x="83210" y="748868"/>
                  </a:lnTo>
                  <a:close/>
                </a:path>
                <a:path w="416559" h="1207135">
                  <a:moveTo>
                    <a:pt x="83210" y="582447"/>
                  </a:moveTo>
                  <a:lnTo>
                    <a:pt x="41605" y="582447"/>
                  </a:lnTo>
                  <a:lnTo>
                    <a:pt x="0" y="582447"/>
                  </a:lnTo>
                  <a:lnTo>
                    <a:pt x="0" y="624052"/>
                  </a:lnTo>
                  <a:lnTo>
                    <a:pt x="41605" y="624052"/>
                  </a:lnTo>
                  <a:lnTo>
                    <a:pt x="83210" y="624052"/>
                  </a:lnTo>
                  <a:lnTo>
                    <a:pt x="83210" y="582447"/>
                  </a:lnTo>
                  <a:close/>
                </a:path>
                <a:path w="416559" h="1207135">
                  <a:moveTo>
                    <a:pt x="124802" y="1164894"/>
                  </a:moveTo>
                  <a:lnTo>
                    <a:pt x="83210" y="1164894"/>
                  </a:lnTo>
                  <a:lnTo>
                    <a:pt x="83210" y="1206500"/>
                  </a:lnTo>
                  <a:lnTo>
                    <a:pt x="124802" y="1206500"/>
                  </a:lnTo>
                  <a:lnTo>
                    <a:pt x="124802" y="1164894"/>
                  </a:lnTo>
                  <a:close/>
                </a:path>
                <a:path w="416559" h="1207135">
                  <a:moveTo>
                    <a:pt x="124802" y="1040091"/>
                  </a:moveTo>
                  <a:lnTo>
                    <a:pt x="83210" y="1040091"/>
                  </a:lnTo>
                  <a:lnTo>
                    <a:pt x="83210" y="1123302"/>
                  </a:lnTo>
                  <a:lnTo>
                    <a:pt x="124802" y="1123302"/>
                  </a:lnTo>
                  <a:lnTo>
                    <a:pt x="124802" y="1040091"/>
                  </a:lnTo>
                  <a:close/>
                </a:path>
                <a:path w="416559" h="1207135">
                  <a:moveTo>
                    <a:pt x="124802" y="873671"/>
                  </a:moveTo>
                  <a:lnTo>
                    <a:pt x="83210" y="873671"/>
                  </a:lnTo>
                  <a:lnTo>
                    <a:pt x="83210" y="998486"/>
                  </a:lnTo>
                  <a:lnTo>
                    <a:pt x="124802" y="998486"/>
                  </a:lnTo>
                  <a:lnTo>
                    <a:pt x="124802" y="873671"/>
                  </a:lnTo>
                  <a:close/>
                </a:path>
                <a:path w="416559" h="1207135">
                  <a:moveTo>
                    <a:pt x="124802" y="624052"/>
                  </a:moveTo>
                  <a:lnTo>
                    <a:pt x="83210" y="624052"/>
                  </a:lnTo>
                  <a:lnTo>
                    <a:pt x="83210" y="707263"/>
                  </a:lnTo>
                  <a:lnTo>
                    <a:pt x="124802" y="707263"/>
                  </a:lnTo>
                  <a:lnTo>
                    <a:pt x="124802" y="624052"/>
                  </a:lnTo>
                  <a:close/>
                </a:path>
                <a:path w="416559" h="1207135">
                  <a:moveTo>
                    <a:pt x="124802" y="249631"/>
                  </a:moveTo>
                  <a:lnTo>
                    <a:pt x="83210" y="249631"/>
                  </a:lnTo>
                  <a:lnTo>
                    <a:pt x="83210" y="332828"/>
                  </a:lnTo>
                  <a:lnTo>
                    <a:pt x="41605" y="332828"/>
                  </a:lnTo>
                  <a:lnTo>
                    <a:pt x="0" y="332828"/>
                  </a:lnTo>
                  <a:lnTo>
                    <a:pt x="0" y="374434"/>
                  </a:lnTo>
                  <a:lnTo>
                    <a:pt x="41605" y="374434"/>
                  </a:lnTo>
                  <a:lnTo>
                    <a:pt x="41605" y="416039"/>
                  </a:lnTo>
                  <a:lnTo>
                    <a:pt x="0" y="416039"/>
                  </a:lnTo>
                  <a:lnTo>
                    <a:pt x="0" y="457644"/>
                  </a:lnTo>
                  <a:lnTo>
                    <a:pt x="41605" y="457644"/>
                  </a:lnTo>
                  <a:lnTo>
                    <a:pt x="41605" y="499237"/>
                  </a:lnTo>
                  <a:lnTo>
                    <a:pt x="83210" y="499237"/>
                  </a:lnTo>
                  <a:lnTo>
                    <a:pt x="83210" y="457644"/>
                  </a:lnTo>
                  <a:lnTo>
                    <a:pt x="124802" y="457644"/>
                  </a:lnTo>
                  <a:lnTo>
                    <a:pt x="124802" y="416039"/>
                  </a:lnTo>
                  <a:lnTo>
                    <a:pt x="83210" y="416039"/>
                  </a:lnTo>
                  <a:lnTo>
                    <a:pt x="83210" y="332841"/>
                  </a:lnTo>
                  <a:lnTo>
                    <a:pt x="124802" y="332841"/>
                  </a:lnTo>
                  <a:lnTo>
                    <a:pt x="124802" y="249631"/>
                  </a:lnTo>
                  <a:close/>
                </a:path>
                <a:path w="416559" h="1207135">
                  <a:moveTo>
                    <a:pt x="124802" y="124815"/>
                  </a:moveTo>
                  <a:lnTo>
                    <a:pt x="83210" y="124815"/>
                  </a:lnTo>
                  <a:lnTo>
                    <a:pt x="83210" y="166420"/>
                  </a:lnTo>
                  <a:lnTo>
                    <a:pt x="124802" y="166420"/>
                  </a:lnTo>
                  <a:lnTo>
                    <a:pt x="124802" y="124815"/>
                  </a:lnTo>
                  <a:close/>
                </a:path>
                <a:path w="416559" h="1207135">
                  <a:moveTo>
                    <a:pt x="124802" y="0"/>
                  </a:moveTo>
                  <a:lnTo>
                    <a:pt x="83210" y="0"/>
                  </a:lnTo>
                  <a:lnTo>
                    <a:pt x="83210" y="83210"/>
                  </a:lnTo>
                  <a:lnTo>
                    <a:pt x="124802" y="83210"/>
                  </a:lnTo>
                  <a:lnTo>
                    <a:pt x="124802" y="0"/>
                  </a:lnTo>
                  <a:close/>
                </a:path>
                <a:path w="416559" h="1207135">
                  <a:moveTo>
                    <a:pt x="208013" y="1081697"/>
                  </a:moveTo>
                  <a:lnTo>
                    <a:pt x="166420" y="1081697"/>
                  </a:lnTo>
                  <a:lnTo>
                    <a:pt x="166420" y="915276"/>
                  </a:lnTo>
                  <a:lnTo>
                    <a:pt x="124815" y="915276"/>
                  </a:lnTo>
                  <a:lnTo>
                    <a:pt x="124815" y="1164894"/>
                  </a:lnTo>
                  <a:lnTo>
                    <a:pt x="166420" y="1164894"/>
                  </a:lnTo>
                  <a:lnTo>
                    <a:pt x="208013" y="1164907"/>
                  </a:lnTo>
                  <a:lnTo>
                    <a:pt x="208013" y="1081697"/>
                  </a:lnTo>
                  <a:close/>
                </a:path>
                <a:path w="416559" h="1207135">
                  <a:moveTo>
                    <a:pt x="208013" y="790473"/>
                  </a:moveTo>
                  <a:lnTo>
                    <a:pt x="166420" y="790473"/>
                  </a:lnTo>
                  <a:lnTo>
                    <a:pt x="166420" y="624052"/>
                  </a:lnTo>
                  <a:lnTo>
                    <a:pt x="124815" y="624052"/>
                  </a:lnTo>
                  <a:lnTo>
                    <a:pt x="124815" y="873671"/>
                  </a:lnTo>
                  <a:lnTo>
                    <a:pt x="166420" y="873671"/>
                  </a:lnTo>
                  <a:lnTo>
                    <a:pt x="166420" y="832078"/>
                  </a:lnTo>
                  <a:lnTo>
                    <a:pt x="208013" y="832078"/>
                  </a:lnTo>
                  <a:lnTo>
                    <a:pt x="208013" y="790473"/>
                  </a:lnTo>
                  <a:close/>
                </a:path>
                <a:path w="416559" h="1207135">
                  <a:moveTo>
                    <a:pt x="208013" y="457644"/>
                  </a:moveTo>
                  <a:lnTo>
                    <a:pt x="166420" y="457644"/>
                  </a:lnTo>
                  <a:lnTo>
                    <a:pt x="166420" y="499249"/>
                  </a:lnTo>
                  <a:lnTo>
                    <a:pt x="124815" y="499249"/>
                  </a:lnTo>
                  <a:lnTo>
                    <a:pt x="124815" y="540854"/>
                  </a:lnTo>
                  <a:lnTo>
                    <a:pt x="166420" y="540854"/>
                  </a:lnTo>
                  <a:lnTo>
                    <a:pt x="166420" y="624052"/>
                  </a:lnTo>
                  <a:lnTo>
                    <a:pt x="208013" y="624052"/>
                  </a:lnTo>
                  <a:lnTo>
                    <a:pt x="208013" y="457644"/>
                  </a:lnTo>
                  <a:close/>
                </a:path>
                <a:path w="416559" h="1207135">
                  <a:moveTo>
                    <a:pt x="208013" y="249631"/>
                  </a:moveTo>
                  <a:lnTo>
                    <a:pt x="166420" y="249631"/>
                  </a:lnTo>
                  <a:lnTo>
                    <a:pt x="166420" y="291223"/>
                  </a:lnTo>
                  <a:lnTo>
                    <a:pt x="124815" y="291223"/>
                  </a:lnTo>
                  <a:lnTo>
                    <a:pt x="124815" y="457631"/>
                  </a:lnTo>
                  <a:lnTo>
                    <a:pt x="166420" y="457631"/>
                  </a:lnTo>
                  <a:lnTo>
                    <a:pt x="166420" y="416039"/>
                  </a:lnTo>
                  <a:lnTo>
                    <a:pt x="208013" y="416039"/>
                  </a:lnTo>
                  <a:lnTo>
                    <a:pt x="208013" y="374434"/>
                  </a:lnTo>
                  <a:lnTo>
                    <a:pt x="166420" y="374434"/>
                  </a:lnTo>
                  <a:lnTo>
                    <a:pt x="166420" y="291236"/>
                  </a:lnTo>
                  <a:lnTo>
                    <a:pt x="208013" y="291236"/>
                  </a:lnTo>
                  <a:lnTo>
                    <a:pt x="208013" y="249631"/>
                  </a:lnTo>
                  <a:close/>
                </a:path>
                <a:path w="416559" h="1207135">
                  <a:moveTo>
                    <a:pt x="208013" y="124815"/>
                  </a:moveTo>
                  <a:lnTo>
                    <a:pt x="166420" y="124815"/>
                  </a:lnTo>
                  <a:lnTo>
                    <a:pt x="166420" y="83210"/>
                  </a:lnTo>
                  <a:lnTo>
                    <a:pt x="124815" y="83210"/>
                  </a:lnTo>
                  <a:lnTo>
                    <a:pt x="124815" y="166420"/>
                  </a:lnTo>
                  <a:lnTo>
                    <a:pt x="124815" y="249631"/>
                  </a:lnTo>
                  <a:lnTo>
                    <a:pt x="166420" y="249631"/>
                  </a:lnTo>
                  <a:lnTo>
                    <a:pt x="166420" y="166420"/>
                  </a:lnTo>
                  <a:lnTo>
                    <a:pt x="208013" y="166420"/>
                  </a:lnTo>
                  <a:lnTo>
                    <a:pt x="208013" y="124815"/>
                  </a:lnTo>
                  <a:close/>
                </a:path>
                <a:path w="416559" h="1207135">
                  <a:moveTo>
                    <a:pt x="208013" y="0"/>
                  </a:moveTo>
                  <a:lnTo>
                    <a:pt x="166420" y="0"/>
                  </a:lnTo>
                  <a:lnTo>
                    <a:pt x="166420" y="83210"/>
                  </a:lnTo>
                  <a:lnTo>
                    <a:pt x="208013" y="83210"/>
                  </a:lnTo>
                  <a:lnTo>
                    <a:pt x="208013" y="0"/>
                  </a:lnTo>
                  <a:close/>
                </a:path>
                <a:path w="416559" h="1207135">
                  <a:moveTo>
                    <a:pt x="332816" y="1081697"/>
                  </a:moveTo>
                  <a:lnTo>
                    <a:pt x="291223" y="1081697"/>
                  </a:lnTo>
                  <a:lnTo>
                    <a:pt x="291223" y="998486"/>
                  </a:lnTo>
                  <a:lnTo>
                    <a:pt x="249631" y="998486"/>
                  </a:lnTo>
                  <a:lnTo>
                    <a:pt x="208026" y="998486"/>
                  </a:lnTo>
                  <a:lnTo>
                    <a:pt x="208026" y="1206512"/>
                  </a:lnTo>
                  <a:lnTo>
                    <a:pt x="249631" y="1206512"/>
                  </a:lnTo>
                  <a:lnTo>
                    <a:pt x="291223" y="1206500"/>
                  </a:lnTo>
                  <a:lnTo>
                    <a:pt x="332816" y="1206500"/>
                  </a:lnTo>
                  <a:lnTo>
                    <a:pt x="332816" y="1164894"/>
                  </a:lnTo>
                  <a:lnTo>
                    <a:pt x="291223" y="1164894"/>
                  </a:lnTo>
                  <a:lnTo>
                    <a:pt x="249631" y="1164894"/>
                  </a:lnTo>
                  <a:lnTo>
                    <a:pt x="249631" y="1123302"/>
                  </a:lnTo>
                  <a:lnTo>
                    <a:pt x="291223" y="1123302"/>
                  </a:lnTo>
                  <a:lnTo>
                    <a:pt x="332816" y="1123302"/>
                  </a:lnTo>
                  <a:lnTo>
                    <a:pt x="332816" y="1081697"/>
                  </a:lnTo>
                  <a:close/>
                </a:path>
                <a:path w="416559" h="1207135">
                  <a:moveTo>
                    <a:pt x="332816" y="956881"/>
                  </a:moveTo>
                  <a:lnTo>
                    <a:pt x="291223" y="956881"/>
                  </a:lnTo>
                  <a:lnTo>
                    <a:pt x="291223" y="998486"/>
                  </a:lnTo>
                  <a:lnTo>
                    <a:pt x="332816" y="998486"/>
                  </a:lnTo>
                  <a:lnTo>
                    <a:pt x="332816" y="956881"/>
                  </a:lnTo>
                  <a:close/>
                </a:path>
                <a:path w="416559" h="1207135">
                  <a:moveTo>
                    <a:pt x="332816" y="748868"/>
                  </a:moveTo>
                  <a:lnTo>
                    <a:pt x="291223" y="748868"/>
                  </a:lnTo>
                  <a:lnTo>
                    <a:pt x="291223" y="790473"/>
                  </a:lnTo>
                  <a:lnTo>
                    <a:pt x="249631" y="790473"/>
                  </a:lnTo>
                  <a:lnTo>
                    <a:pt x="249631" y="748880"/>
                  </a:lnTo>
                  <a:lnTo>
                    <a:pt x="291223" y="748880"/>
                  </a:lnTo>
                  <a:lnTo>
                    <a:pt x="291223" y="665657"/>
                  </a:lnTo>
                  <a:lnTo>
                    <a:pt x="249618" y="665657"/>
                  </a:lnTo>
                  <a:lnTo>
                    <a:pt x="249618" y="707263"/>
                  </a:lnTo>
                  <a:lnTo>
                    <a:pt x="208026" y="707263"/>
                  </a:lnTo>
                  <a:lnTo>
                    <a:pt x="208026" y="832078"/>
                  </a:lnTo>
                  <a:lnTo>
                    <a:pt x="249618" y="832078"/>
                  </a:lnTo>
                  <a:lnTo>
                    <a:pt x="249618" y="915276"/>
                  </a:lnTo>
                  <a:lnTo>
                    <a:pt x="208026" y="915276"/>
                  </a:lnTo>
                  <a:lnTo>
                    <a:pt x="208026" y="956881"/>
                  </a:lnTo>
                  <a:lnTo>
                    <a:pt x="249631" y="956881"/>
                  </a:lnTo>
                  <a:lnTo>
                    <a:pt x="249631" y="915289"/>
                  </a:lnTo>
                  <a:lnTo>
                    <a:pt x="291223" y="915289"/>
                  </a:lnTo>
                  <a:lnTo>
                    <a:pt x="291223" y="873683"/>
                  </a:lnTo>
                  <a:lnTo>
                    <a:pt x="332816" y="873683"/>
                  </a:lnTo>
                  <a:lnTo>
                    <a:pt x="332816" y="748868"/>
                  </a:lnTo>
                  <a:close/>
                </a:path>
                <a:path w="416559" h="1207135">
                  <a:moveTo>
                    <a:pt x="332816" y="582447"/>
                  </a:moveTo>
                  <a:lnTo>
                    <a:pt x="291223" y="582447"/>
                  </a:lnTo>
                  <a:lnTo>
                    <a:pt x="291223" y="457644"/>
                  </a:lnTo>
                  <a:lnTo>
                    <a:pt x="249631" y="457644"/>
                  </a:lnTo>
                  <a:lnTo>
                    <a:pt x="249631" y="416039"/>
                  </a:lnTo>
                  <a:lnTo>
                    <a:pt x="208026" y="416039"/>
                  </a:lnTo>
                  <a:lnTo>
                    <a:pt x="208026" y="499249"/>
                  </a:lnTo>
                  <a:lnTo>
                    <a:pt x="249618" y="499249"/>
                  </a:lnTo>
                  <a:lnTo>
                    <a:pt x="249618" y="540854"/>
                  </a:lnTo>
                  <a:lnTo>
                    <a:pt x="208026" y="540854"/>
                  </a:lnTo>
                  <a:lnTo>
                    <a:pt x="208026" y="582460"/>
                  </a:lnTo>
                  <a:lnTo>
                    <a:pt x="249618" y="582460"/>
                  </a:lnTo>
                  <a:lnTo>
                    <a:pt x="291223" y="582460"/>
                  </a:lnTo>
                  <a:lnTo>
                    <a:pt x="291223" y="624052"/>
                  </a:lnTo>
                  <a:lnTo>
                    <a:pt x="332816" y="624052"/>
                  </a:lnTo>
                  <a:lnTo>
                    <a:pt x="332816" y="582447"/>
                  </a:lnTo>
                  <a:close/>
                </a:path>
                <a:path w="416559" h="1207135">
                  <a:moveTo>
                    <a:pt x="332816" y="208026"/>
                  </a:moveTo>
                  <a:lnTo>
                    <a:pt x="291223" y="208026"/>
                  </a:lnTo>
                  <a:lnTo>
                    <a:pt x="249618" y="208026"/>
                  </a:lnTo>
                  <a:lnTo>
                    <a:pt x="249618" y="291223"/>
                  </a:lnTo>
                  <a:lnTo>
                    <a:pt x="208026" y="291223"/>
                  </a:lnTo>
                  <a:lnTo>
                    <a:pt x="208026" y="374434"/>
                  </a:lnTo>
                  <a:lnTo>
                    <a:pt x="249618" y="374434"/>
                  </a:lnTo>
                  <a:lnTo>
                    <a:pt x="291223" y="374434"/>
                  </a:lnTo>
                  <a:lnTo>
                    <a:pt x="291223" y="457644"/>
                  </a:lnTo>
                  <a:lnTo>
                    <a:pt x="332816" y="457644"/>
                  </a:lnTo>
                  <a:lnTo>
                    <a:pt x="332816" y="332828"/>
                  </a:lnTo>
                  <a:lnTo>
                    <a:pt x="291223" y="332828"/>
                  </a:lnTo>
                  <a:lnTo>
                    <a:pt x="249631" y="332828"/>
                  </a:lnTo>
                  <a:lnTo>
                    <a:pt x="249631" y="291236"/>
                  </a:lnTo>
                  <a:lnTo>
                    <a:pt x="291223" y="291236"/>
                  </a:lnTo>
                  <a:lnTo>
                    <a:pt x="291223" y="249631"/>
                  </a:lnTo>
                  <a:lnTo>
                    <a:pt x="332816" y="249631"/>
                  </a:lnTo>
                  <a:lnTo>
                    <a:pt x="332816" y="208026"/>
                  </a:lnTo>
                  <a:close/>
                </a:path>
                <a:path w="416559" h="1207135">
                  <a:moveTo>
                    <a:pt x="332816" y="83210"/>
                  </a:moveTo>
                  <a:lnTo>
                    <a:pt x="291223" y="83210"/>
                  </a:lnTo>
                  <a:lnTo>
                    <a:pt x="291223" y="124815"/>
                  </a:lnTo>
                  <a:lnTo>
                    <a:pt x="249631" y="124815"/>
                  </a:lnTo>
                  <a:lnTo>
                    <a:pt x="249631" y="83210"/>
                  </a:lnTo>
                  <a:lnTo>
                    <a:pt x="291223" y="83210"/>
                  </a:lnTo>
                  <a:lnTo>
                    <a:pt x="291223" y="0"/>
                  </a:lnTo>
                  <a:lnTo>
                    <a:pt x="249631" y="0"/>
                  </a:lnTo>
                  <a:lnTo>
                    <a:pt x="208026" y="0"/>
                  </a:lnTo>
                  <a:lnTo>
                    <a:pt x="208026" y="41605"/>
                  </a:lnTo>
                  <a:lnTo>
                    <a:pt x="249618" y="41605"/>
                  </a:lnTo>
                  <a:lnTo>
                    <a:pt x="249618" y="83210"/>
                  </a:lnTo>
                  <a:lnTo>
                    <a:pt x="208026" y="83210"/>
                  </a:lnTo>
                  <a:lnTo>
                    <a:pt x="208026" y="166420"/>
                  </a:lnTo>
                  <a:lnTo>
                    <a:pt x="249618" y="166420"/>
                  </a:lnTo>
                  <a:lnTo>
                    <a:pt x="291223" y="166420"/>
                  </a:lnTo>
                  <a:lnTo>
                    <a:pt x="332816" y="166420"/>
                  </a:lnTo>
                  <a:lnTo>
                    <a:pt x="332816" y="83210"/>
                  </a:lnTo>
                  <a:close/>
                </a:path>
                <a:path w="416559" h="1207135">
                  <a:moveTo>
                    <a:pt x="374434" y="208026"/>
                  </a:moveTo>
                  <a:lnTo>
                    <a:pt x="332828" y="208026"/>
                  </a:lnTo>
                  <a:lnTo>
                    <a:pt x="332828" y="291236"/>
                  </a:lnTo>
                  <a:lnTo>
                    <a:pt x="374434" y="291236"/>
                  </a:lnTo>
                  <a:lnTo>
                    <a:pt x="374434" y="208026"/>
                  </a:lnTo>
                  <a:close/>
                </a:path>
                <a:path w="416559" h="1207135">
                  <a:moveTo>
                    <a:pt x="416039" y="956881"/>
                  </a:moveTo>
                  <a:lnTo>
                    <a:pt x="374434" y="956881"/>
                  </a:lnTo>
                  <a:lnTo>
                    <a:pt x="374434" y="915276"/>
                  </a:lnTo>
                  <a:lnTo>
                    <a:pt x="332828" y="915276"/>
                  </a:lnTo>
                  <a:lnTo>
                    <a:pt x="332828" y="998486"/>
                  </a:lnTo>
                  <a:lnTo>
                    <a:pt x="374434" y="998486"/>
                  </a:lnTo>
                  <a:lnTo>
                    <a:pt x="374434" y="1081697"/>
                  </a:lnTo>
                  <a:lnTo>
                    <a:pt x="416039" y="1081697"/>
                  </a:lnTo>
                  <a:lnTo>
                    <a:pt x="416039" y="956881"/>
                  </a:lnTo>
                  <a:close/>
                </a:path>
                <a:path w="416559" h="1207135">
                  <a:moveTo>
                    <a:pt x="416039" y="624052"/>
                  </a:moveTo>
                  <a:lnTo>
                    <a:pt x="374434" y="624052"/>
                  </a:lnTo>
                  <a:lnTo>
                    <a:pt x="332828" y="624052"/>
                  </a:lnTo>
                  <a:lnTo>
                    <a:pt x="332828" y="873671"/>
                  </a:lnTo>
                  <a:lnTo>
                    <a:pt x="374434" y="873671"/>
                  </a:lnTo>
                  <a:lnTo>
                    <a:pt x="374434" y="790460"/>
                  </a:lnTo>
                  <a:lnTo>
                    <a:pt x="416039" y="790460"/>
                  </a:lnTo>
                  <a:lnTo>
                    <a:pt x="416039" y="624052"/>
                  </a:lnTo>
                  <a:close/>
                </a:path>
                <a:path w="416559" h="1207135">
                  <a:moveTo>
                    <a:pt x="416039" y="540854"/>
                  </a:moveTo>
                  <a:lnTo>
                    <a:pt x="374434" y="540854"/>
                  </a:lnTo>
                  <a:lnTo>
                    <a:pt x="374434" y="499249"/>
                  </a:lnTo>
                  <a:lnTo>
                    <a:pt x="332828" y="499249"/>
                  </a:lnTo>
                  <a:lnTo>
                    <a:pt x="332828" y="582460"/>
                  </a:lnTo>
                  <a:lnTo>
                    <a:pt x="374434" y="582460"/>
                  </a:lnTo>
                  <a:lnTo>
                    <a:pt x="416039" y="582460"/>
                  </a:lnTo>
                  <a:lnTo>
                    <a:pt x="416039" y="540854"/>
                  </a:lnTo>
                  <a:close/>
                </a:path>
                <a:path w="416559" h="1207135">
                  <a:moveTo>
                    <a:pt x="416039" y="83210"/>
                  </a:moveTo>
                  <a:lnTo>
                    <a:pt x="374434" y="83210"/>
                  </a:lnTo>
                  <a:lnTo>
                    <a:pt x="374434" y="0"/>
                  </a:lnTo>
                  <a:lnTo>
                    <a:pt x="332828" y="0"/>
                  </a:lnTo>
                  <a:lnTo>
                    <a:pt x="332828" y="83210"/>
                  </a:lnTo>
                  <a:lnTo>
                    <a:pt x="332828" y="124815"/>
                  </a:lnTo>
                  <a:lnTo>
                    <a:pt x="374434" y="124815"/>
                  </a:lnTo>
                  <a:lnTo>
                    <a:pt x="374434" y="166420"/>
                  </a:lnTo>
                  <a:lnTo>
                    <a:pt x="374434" y="208026"/>
                  </a:lnTo>
                  <a:lnTo>
                    <a:pt x="416039" y="208026"/>
                  </a:lnTo>
                  <a:lnTo>
                    <a:pt x="416039" y="166420"/>
                  </a:lnTo>
                  <a:lnTo>
                    <a:pt x="416039" y="832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8246389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83197" y="1123289"/>
                  </a:moveTo>
                  <a:lnTo>
                    <a:pt x="41605" y="1123289"/>
                  </a:lnTo>
                  <a:lnTo>
                    <a:pt x="41605" y="1164894"/>
                  </a:lnTo>
                  <a:lnTo>
                    <a:pt x="83197" y="1164894"/>
                  </a:lnTo>
                  <a:lnTo>
                    <a:pt x="83197" y="1123289"/>
                  </a:lnTo>
                  <a:close/>
                </a:path>
                <a:path w="416559" h="1207135">
                  <a:moveTo>
                    <a:pt x="83197" y="956881"/>
                  </a:moveTo>
                  <a:lnTo>
                    <a:pt x="41605" y="956881"/>
                  </a:lnTo>
                  <a:lnTo>
                    <a:pt x="0" y="956881"/>
                  </a:lnTo>
                  <a:lnTo>
                    <a:pt x="0" y="1081697"/>
                  </a:lnTo>
                  <a:lnTo>
                    <a:pt x="41605" y="1081697"/>
                  </a:lnTo>
                  <a:lnTo>
                    <a:pt x="83197" y="1081697"/>
                  </a:lnTo>
                  <a:lnTo>
                    <a:pt x="83197" y="956881"/>
                  </a:lnTo>
                  <a:close/>
                </a:path>
                <a:path w="416559" h="1207135">
                  <a:moveTo>
                    <a:pt x="83197" y="832065"/>
                  </a:moveTo>
                  <a:lnTo>
                    <a:pt x="41605" y="832065"/>
                  </a:lnTo>
                  <a:lnTo>
                    <a:pt x="41605" y="915276"/>
                  </a:lnTo>
                  <a:lnTo>
                    <a:pt x="83197" y="915276"/>
                  </a:lnTo>
                  <a:lnTo>
                    <a:pt x="83197" y="832065"/>
                  </a:lnTo>
                  <a:close/>
                </a:path>
                <a:path w="416559" h="1207135">
                  <a:moveTo>
                    <a:pt x="83197" y="748868"/>
                  </a:moveTo>
                  <a:lnTo>
                    <a:pt x="41605" y="748868"/>
                  </a:lnTo>
                  <a:lnTo>
                    <a:pt x="41605" y="790473"/>
                  </a:lnTo>
                  <a:lnTo>
                    <a:pt x="83197" y="790473"/>
                  </a:lnTo>
                  <a:lnTo>
                    <a:pt x="83197" y="748868"/>
                  </a:lnTo>
                  <a:close/>
                </a:path>
                <a:path w="416559" h="1207135">
                  <a:moveTo>
                    <a:pt x="83197" y="624052"/>
                  </a:moveTo>
                  <a:lnTo>
                    <a:pt x="41605" y="624052"/>
                  </a:lnTo>
                  <a:lnTo>
                    <a:pt x="41605" y="665657"/>
                  </a:lnTo>
                  <a:lnTo>
                    <a:pt x="83197" y="665657"/>
                  </a:lnTo>
                  <a:lnTo>
                    <a:pt x="83197" y="624052"/>
                  </a:lnTo>
                  <a:close/>
                </a:path>
                <a:path w="416559" h="1207135">
                  <a:moveTo>
                    <a:pt x="83197" y="540854"/>
                  </a:moveTo>
                  <a:lnTo>
                    <a:pt x="41605" y="540854"/>
                  </a:lnTo>
                  <a:lnTo>
                    <a:pt x="41605" y="582460"/>
                  </a:lnTo>
                  <a:lnTo>
                    <a:pt x="83197" y="582460"/>
                  </a:lnTo>
                  <a:lnTo>
                    <a:pt x="83197" y="540854"/>
                  </a:lnTo>
                  <a:close/>
                </a:path>
                <a:path w="416559" h="1207135">
                  <a:moveTo>
                    <a:pt x="83197" y="249631"/>
                  </a:moveTo>
                  <a:lnTo>
                    <a:pt x="41605" y="249631"/>
                  </a:lnTo>
                  <a:lnTo>
                    <a:pt x="41605" y="457644"/>
                  </a:lnTo>
                  <a:lnTo>
                    <a:pt x="83197" y="457644"/>
                  </a:lnTo>
                  <a:lnTo>
                    <a:pt x="83197" y="249631"/>
                  </a:lnTo>
                  <a:close/>
                </a:path>
                <a:path w="416559" h="1207135">
                  <a:moveTo>
                    <a:pt x="83197" y="41605"/>
                  </a:moveTo>
                  <a:lnTo>
                    <a:pt x="41605" y="41605"/>
                  </a:lnTo>
                  <a:lnTo>
                    <a:pt x="41605" y="83210"/>
                  </a:lnTo>
                  <a:lnTo>
                    <a:pt x="41605" y="124815"/>
                  </a:lnTo>
                  <a:lnTo>
                    <a:pt x="83197" y="124815"/>
                  </a:lnTo>
                  <a:lnTo>
                    <a:pt x="83197" y="83210"/>
                  </a:lnTo>
                  <a:lnTo>
                    <a:pt x="83197" y="41605"/>
                  </a:lnTo>
                  <a:close/>
                </a:path>
                <a:path w="416559" h="1207135">
                  <a:moveTo>
                    <a:pt x="124815" y="998486"/>
                  </a:moveTo>
                  <a:lnTo>
                    <a:pt x="83210" y="998486"/>
                  </a:lnTo>
                  <a:lnTo>
                    <a:pt x="83210" y="1040091"/>
                  </a:lnTo>
                  <a:lnTo>
                    <a:pt x="124815" y="1040091"/>
                  </a:lnTo>
                  <a:lnTo>
                    <a:pt x="124815" y="998486"/>
                  </a:lnTo>
                  <a:close/>
                </a:path>
                <a:path w="416559" h="1207135">
                  <a:moveTo>
                    <a:pt x="166408" y="1164894"/>
                  </a:moveTo>
                  <a:lnTo>
                    <a:pt x="124802" y="1164894"/>
                  </a:lnTo>
                  <a:lnTo>
                    <a:pt x="124802" y="1206500"/>
                  </a:lnTo>
                  <a:lnTo>
                    <a:pt x="166408" y="1206500"/>
                  </a:lnTo>
                  <a:lnTo>
                    <a:pt x="166408" y="1164894"/>
                  </a:lnTo>
                  <a:close/>
                </a:path>
                <a:path w="416559" h="1207135">
                  <a:moveTo>
                    <a:pt x="166408" y="1081697"/>
                  </a:moveTo>
                  <a:lnTo>
                    <a:pt x="124815" y="1081697"/>
                  </a:lnTo>
                  <a:lnTo>
                    <a:pt x="83210" y="1081697"/>
                  </a:lnTo>
                  <a:lnTo>
                    <a:pt x="83210" y="1123302"/>
                  </a:lnTo>
                  <a:lnTo>
                    <a:pt x="124802" y="1123302"/>
                  </a:lnTo>
                  <a:lnTo>
                    <a:pt x="166408" y="1123302"/>
                  </a:lnTo>
                  <a:lnTo>
                    <a:pt x="166408" y="1081697"/>
                  </a:lnTo>
                  <a:close/>
                </a:path>
                <a:path w="416559" h="1207135">
                  <a:moveTo>
                    <a:pt x="166408" y="416039"/>
                  </a:moveTo>
                  <a:lnTo>
                    <a:pt x="124815" y="416039"/>
                  </a:lnTo>
                  <a:lnTo>
                    <a:pt x="83210" y="416039"/>
                  </a:lnTo>
                  <a:lnTo>
                    <a:pt x="83210" y="457644"/>
                  </a:lnTo>
                  <a:lnTo>
                    <a:pt x="124802" y="457644"/>
                  </a:lnTo>
                  <a:lnTo>
                    <a:pt x="166408" y="457644"/>
                  </a:lnTo>
                  <a:lnTo>
                    <a:pt x="166408" y="416039"/>
                  </a:lnTo>
                  <a:close/>
                </a:path>
                <a:path w="416559" h="1207135">
                  <a:moveTo>
                    <a:pt x="208000" y="915276"/>
                  </a:moveTo>
                  <a:lnTo>
                    <a:pt x="166408" y="915276"/>
                  </a:lnTo>
                  <a:lnTo>
                    <a:pt x="166408" y="956881"/>
                  </a:lnTo>
                  <a:lnTo>
                    <a:pt x="208000" y="956881"/>
                  </a:lnTo>
                  <a:lnTo>
                    <a:pt x="208000" y="915276"/>
                  </a:lnTo>
                  <a:close/>
                </a:path>
                <a:path w="416559" h="1207135">
                  <a:moveTo>
                    <a:pt x="208000" y="790473"/>
                  </a:moveTo>
                  <a:lnTo>
                    <a:pt x="166408" y="790473"/>
                  </a:lnTo>
                  <a:lnTo>
                    <a:pt x="166408" y="832065"/>
                  </a:lnTo>
                  <a:lnTo>
                    <a:pt x="124815" y="832065"/>
                  </a:lnTo>
                  <a:lnTo>
                    <a:pt x="124815" y="790473"/>
                  </a:lnTo>
                  <a:lnTo>
                    <a:pt x="166408" y="790473"/>
                  </a:lnTo>
                  <a:lnTo>
                    <a:pt x="166408" y="665657"/>
                  </a:lnTo>
                  <a:lnTo>
                    <a:pt x="124802" y="665657"/>
                  </a:lnTo>
                  <a:lnTo>
                    <a:pt x="124802" y="790473"/>
                  </a:lnTo>
                  <a:lnTo>
                    <a:pt x="83210" y="790473"/>
                  </a:lnTo>
                  <a:lnTo>
                    <a:pt x="83210" y="873683"/>
                  </a:lnTo>
                  <a:lnTo>
                    <a:pt x="124815" y="873683"/>
                  </a:lnTo>
                  <a:lnTo>
                    <a:pt x="166408" y="873671"/>
                  </a:lnTo>
                  <a:lnTo>
                    <a:pt x="208000" y="873683"/>
                  </a:lnTo>
                  <a:lnTo>
                    <a:pt x="208000" y="790473"/>
                  </a:lnTo>
                  <a:close/>
                </a:path>
                <a:path w="416559" h="1207135">
                  <a:moveTo>
                    <a:pt x="208000" y="499249"/>
                  </a:moveTo>
                  <a:lnTo>
                    <a:pt x="166408" y="499249"/>
                  </a:lnTo>
                  <a:lnTo>
                    <a:pt x="124815" y="499249"/>
                  </a:lnTo>
                  <a:lnTo>
                    <a:pt x="83210" y="499249"/>
                  </a:lnTo>
                  <a:lnTo>
                    <a:pt x="83210" y="540854"/>
                  </a:lnTo>
                  <a:lnTo>
                    <a:pt x="124802" y="540854"/>
                  </a:lnTo>
                  <a:lnTo>
                    <a:pt x="166408" y="540854"/>
                  </a:lnTo>
                  <a:lnTo>
                    <a:pt x="166408" y="582447"/>
                  </a:lnTo>
                  <a:lnTo>
                    <a:pt x="124815" y="582447"/>
                  </a:lnTo>
                  <a:lnTo>
                    <a:pt x="83210" y="582447"/>
                  </a:lnTo>
                  <a:lnTo>
                    <a:pt x="83210" y="624052"/>
                  </a:lnTo>
                  <a:lnTo>
                    <a:pt x="124802" y="624052"/>
                  </a:lnTo>
                  <a:lnTo>
                    <a:pt x="166408" y="624052"/>
                  </a:lnTo>
                  <a:lnTo>
                    <a:pt x="166408" y="665657"/>
                  </a:lnTo>
                  <a:lnTo>
                    <a:pt x="208000" y="665657"/>
                  </a:lnTo>
                  <a:lnTo>
                    <a:pt x="208000" y="499249"/>
                  </a:lnTo>
                  <a:close/>
                </a:path>
                <a:path w="416559" h="1207135">
                  <a:moveTo>
                    <a:pt x="208000" y="0"/>
                  </a:moveTo>
                  <a:lnTo>
                    <a:pt x="166408" y="0"/>
                  </a:lnTo>
                  <a:lnTo>
                    <a:pt x="124802" y="0"/>
                  </a:lnTo>
                  <a:lnTo>
                    <a:pt x="124802" y="41605"/>
                  </a:lnTo>
                  <a:lnTo>
                    <a:pt x="83210" y="41605"/>
                  </a:lnTo>
                  <a:lnTo>
                    <a:pt x="83210" y="83210"/>
                  </a:lnTo>
                  <a:lnTo>
                    <a:pt x="124802" y="83210"/>
                  </a:lnTo>
                  <a:lnTo>
                    <a:pt x="124802" y="124815"/>
                  </a:lnTo>
                  <a:lnTo>
                    <a:pt x="83210" y="124815"/>
                  </a:lnTo>
                  <a:lnTo>
                    <a:pt x="83210" y="166420"/>
                  </a:lnTo>
                  <a:lnTo>
                    <a:pt x="83210" y="249631"/>
                  </a:lnTo>
                  <a:lnTo>
                    <a:pt x="124802" y="249631"/>
                  </a:lnTo>
                  <a:lnTo>
                    <a:pt x="124802" y="291223"/>
                  </a:lnTo>
                  <a:lnTo>
                    <a:pt x="83210" y="291223"/>
                  </a:lnTo>
                  <a:lnTo>
                    <a:pt x="83210" y="374434"/>
                  </a:lnTo>
                  <a:lnTo>
                    <a:pt x="124802" y="374434"/>
                  </a:lnTo>
                  <a:lnTo>
                    <a:pt x="166408" y="374434"/>
                  </a:lnTo>
                  <a:lnTo>
                    <a:pt x="166408" y="416039"/>
                  </a:lnTo>
                  <a:lnTo>
                    <a:pt x="208000" y="416039"/>
                  </a:lnTo>
                  <a:lnTo>
                    <a:pt x="208000" y="291223"/>
                  </a:lnTo>
                  <a:lnTo>
                    <a:pt x="166408" y="291223"/>
                  </a:lnTo>
                  <a:lnTo>
                    <a:pt x="166408" y="332828"/>
                  </a:lnTo>
                  <a:lnTo>
                    <a:pt x="124815" y="332828"/>
                  </a:lnTo>
                  <a:lnTo>
                    <a:pt x="124815" y="291236"/>
                  </a:lnTo>
                  <a:lnTo>
                    <a:pt x="166408" y="291236"/>
                  </a:lnTo>
                  <a:lnTo>
                    <a:pt x="166408" y="249631"/>
                  </a:lnTo>
                  <a:lnTo>
                    <a:pt x="124815" y="249631"/>
                  </a:lnTo>
                  <a:lnTo>
                    <a:pt x="124815" y="208026"/>
                  </a:lnTo>
                  <a:lnTo>
                    <a:pt x="166408" y="208026"/>
                  </a:lnTo>
                  <a:lnTo>
                    <a:pt x="166408" y="249631"/>
                  </a:lnTo>
                  <a:lnTo>
                    <a:pt x="208000" y="249631"/>
                  </a:lnTo>
                  <a:lnTo>
                    <a:pt x="208000" y="166420"/>
                  </a:lnTo>
                  <a:lnTo>
                    <a:pt x="166408" y="166420"/>
                  </a:lnTo>
                  <a:lnTo>
                    <a:pt x="124815" y="166420"/>
                  </a:lnTo>
                  <a:lnTo>
                    <a:pt x="124815" y="124815"/>
                  </a:lnTo>
                  <a:lnTo>
                    <a:pt x="166408" y="124815"/>
                  </a:lnTo>
                  <a:lnTo>
                    <a:pt x="208000" y="124815"/>
                  </a:lnTo>
                  <a:lnTo>
                    <a:pt x="208000" y="83210"/>
                  </a:lnTo>
                  <a:lnTo>
                    <a:pt x="166408" y="83210"/>
                  </a:lnTo>
                  <a:lnTo>
                    <a:pt x="124815" y="83210"/>
                  </a:lnTo>
                  <a:lnTo>
                    <a:pt x="124815" y="41605"/>
                  </a:lnTo>
                  <a:lnTo>
                    <a:pt x="166408" y="41605"/>
                  </a:lnTo>
                  <a:lnTo>
                    <a:pt x="208000" y="41605"/>
                  </a:lnTo>
                  <a:lnTo>
                    <a:pt x="208000" y="0"/>
                  </a:lnTo>
                  <a:close/>
                </a:path>
                <a:path w="416559" h="1207135">
                  <a:moveTo>
                    <a:pt x="249618" y="0"/>
                  </a:moveTo>
                  <a:lnTo>
                    <a:pt x="208013" y="0"/>
                  </a:lnTo>
                  <a:lnTo>
                    <a:pt x="208013" y="83210"/>
                  </a:lnTo>
                  <a:lnTo>
                    <a:pt x="208013" y="166420"/>
                  </a:lnTo>
                  <a:lnTo>
                    <a:pt x="249618" y="166420"/>
                  </a:lnTo>
                  <a:lnTo>
                    <a:pt x="249618" y="83210"/>
                  </a:lnTo>
                  <a:lnTo>
                    <a:pt x="249618" y="0"/>
                  </a:lnTo>
                  <a:close/>
                </a:path>
                <a:path w="416559" h="1207135">
                  <a:moveTo>
                    <a:pt x="291211" y="665657"/>
                  </a:moveTo>
                  <a:lnTo>
                    <a:pt x="249618" y="665657"/>
                  </a:lnTo>
                  <a:lnTo>
                    <a:pt x="208013" y="665657"/>
                  </a:lnTo>
                  <a:lnTo>
                    <a:pt x="208013" y="1040091"/>
                  </a:lnTo>
                  <a:lnTo>
                    <a:pt x="249618" y="1040091"/>
                  </a:lnTo>
                  <a:lnTo>
                    <a:pt x="249618" y="1081697"/>
                  </a:lnTo>
                  <a:lnTo>
                    <a:pt x="208013" y="1081697"/>
                  </a:lnTo>
                  <a:lnTo>
                    <a:pt x="208013" y="1206512"/>
                  </a:lnTo>
                  <a:lnTo>
                    <a:pt x="249618" y="1206512"/>
                  </a:lnTo>
                  <a:lnTo>
                    <a:pt x="291211" y="1206500"/>
                  </a:lnTo>
                  <a:lnTo>
                    <a:pt x="291211" y="1164894"/>
                  </a:lnTo>
                  <a:lnTo>
                    <a:pt x="249618" y="1164894"/>
                  </a:lnTo>
                  <a:lnTo>
                    <a:pt x="249618" y="1081709"/>
                  </a:lnTo>
                  <a:lnTo>
                    <a:pt x="291211" y="1081709"/>
                  </a:lnTo>
                  <a:lnTo>
                    <a:pt x="291211" y="998486"/>
                  </a:lnTo>
                  <a:lnTo>
                    <a:pt x="249618" y="998486"/>
                  </a:lnTo>
                  <a:lnTo>
                    <a:pt x="249618" y="873671"/>
                  </a:lnTo>
                  <a:lnTo>
                    <a:pt x="291211" y="873671"/>
                  </a:lnTo>
                  <a:lnTo>
                    <a:pt x="291211" y="832065"/>
                  </a:lnTo>
                  <a:lnTo>
                    <a:pt x="249618" y="832065"/>
                  </a:lnTo>
                  <a:lnTo>
                    <a:pt x="249618" y="790473"/>
                  </a:lnTo>
                  <a:lnTo>
                    <a:pt x="291211" y="790473"/>
                  </a:lnTo>
                  <a:lnTo>
                    <a:pt x="291211" y="665657"/>
                  </a:lnTo>
                  <a:close/>
                </a:path>
                <a:path w="416559" h="1207135">
                  <a:moveTo>
                    <a:pt x="291211" y="582447"/>
                  </a:moveTo>
                  <a:lnTo>
                    <a:pt x="249618" y="582447"/>
                  </a:lnTo>
                  <a:lnTo>
                    <a:pt x="249618" y="540854"/>
                  </a:lnTo>
                  <a:lnTo>
                    <a:pt x="208013" y="540854"/>
                  </a:lnTo>
                  <a:lnTo>
                    <a:pt x="208013" y="624078"/>
                  </a:lnTo>
                  <a:lnTo>
                    <a:pt x="249618" y="624078"/>
                  </a:lnTo>
                  <a:lnTo>
                    <a:pt x="291211" y="624052"/>
                  </a:lnTo>
                  <a:lnTo>
                    <a:pt x="291211" y="582447"/>
                  </a:lnTo>
                  <a:close/>
                </a:path>
                <a:path w="416559" h="1207135">
                  <a:moveTo>
                    <a:pt x="291211" y="457644"/>
                  </a:moveTo>
                  <a:lnTo>
                    <a:pt x="249618" y="457644"/>
                  </a:lnTo>
                  <a:lnTo>
                    <a:pt x="208013" y="457644"/>
                  </a:lnTo>
                  <a:lnTo>
                    <a:pt x="208013" y="499249"/>
                  </a:lnTo>
                  <a:lnTo>
                    <a:pt x="249618" y="499249"/>
                  </a:lnTo>
                  <a:lnTo>
                    <a:pt x="291211" y="499249"/>
                  </a:lnTo>
                  <a:lnTo>
                    <a:pt x="291211" y="457644"/>
                  </a:lnTo>
                  <a:close/>
                </a:path>
                <a:path w="416559" h="1207135">
                  <a:moveTo>
                    <a:pt x="291211" y="374434"/>
                  </a:moveTo>
                  <a:lnTo>
                    <a:pt x="249618" y="374434"/>
                  </a:lnTo>
                  <a:lnTo>
                    <a:pt x="249618" y="208026"/>
                  </a:lnTo>
                  <a:lnTo>
                    <a:pt x="208013" y="208026"/>
                  </a:lnTo>
                  <a:lnTo>
                    <a:pt x="208013" y="416039"/>
                  </a:lnTo>
                  <a:lnTo>
                    <a:pt x="249618" y="416039"/>
                  </a:lnTo>
                  <a:lnTo>
                    <a:pt x="291211" y="416039"/>
                  </a:lnTo>
                  <a:lnTo>
                    <a:pt x="291211" y="374434"/>
                  </a:lnTo>
                  <a:close/>
                </a:path>
                <a:path w="416559" h="1207135">
                  <a:moveTo>
                    <a:pt x="332828" y="915276"/>
                  </a:moveTo>
                  <a:lnTo>
                    <a:pt x="291223" y="915276"/>
                  </a:lnTo>
                  <a:lnTo>
                    <a:pt x="291223" y="956881"/>
                  </a:lnTo>
                  <a:lnTo>
                    <a:pt x="332828" y="956881"/>
                  </a:lnTo>
                  <a:lnTo>
                    <a:pt x="332828" y="915276"/>
                  </a:lnTo>
                  <a:close/>
                </a:path>
                <a:path w="416559" h="1207135">
                  <a:moveTo>
                    <a:pt x="332828" y="540854"/>
                  </a:moveTo>
                  <a:lnTo>
                    <a:pt x="291223" y="540854"/>
                  </a:lnTo>
                  <a:lnTo>
                    <a:pt x="291223" y="582460"/>
                  </a:lnTo>
                  <a:lnTo>
                    <a:pt x="332828" y="582460"/>
                  </a:lnTo>
                  <a:lnTo>
                    <a:pt x="332828" y="540854"/>
                  </a:lnTo>
                  <a:close/>
                </a:path>
                <a:path w="416559" h="1207135">
                  <a:moveTo>
                    <a:pt x="374434" y="998486"/>
                  </a:moveTo>
                  <a:lnTo>
                    <a:pt x="332828" y="998486"/>
                  </a:lnTo>
                  <a:lnTo>
                    <a:pt x="291223" y="998486"/>
                  </a:lnTo>
                  <a:lnTo>
                    <a:pt x="291223" y="1040091"/>
                  </a:lnTo>
                  <a:lnTo>
                    <a:pt x="332828" y="1040091"/>
                  </a:lnTo>
                  <a:lnTo>
                    <a:pt x="332828" y="1206512"/>
                  </a:lnTo>
                  <a:lnTo>
                    <a:pt x="374434" y="1206512"/>
                  </a:lnTo>
                  <a:lnTo>
                    <a:pt x="374434" y="998486"/>
                  </a:lnTo>
                  <a:close/>
                </a:path>
                <a:path w="416559" h="1207135">
                  <a:moveTo>
                    <a:pt x="374434" y="624052"/>
                  </a:moveTo>
                  <a:lnTo>
                    <a:pt x="332828" y="624052"/>
                  </a:lnTo>
                  <a:lnTo>
                    <a:pt x="291223" y="624052"/>
                  </a:lnTo>
                  <a:lnTo>
                    <a:pt x="291223" y="665657"/>
                  </a:lnTo>
                  <a:lnTo>
                    <a:pt x="332828" y="665657"/>
                  </a:lnTo>
                  <a:lnTo>
                    <a:pt x="332828" y="832065"/>
                  </a:lnTo>
                  <a:lnTo>
                    <a:pt x="291223" y="832065"/>
                  </a:lnTo>
                  <a:lnTo>
                    <a:pt x="291223" y="873671"/>
                  </a:lnTo>
                  <a:lnTo>
                    <a:pt x="332828" y="873671"/>
                  </a:lnTo>
                  <a:lnTo>
                    <a:pt x="374434" y="873671"/>
                  </a:lnTo>
                  <a:lnTo>
                    <a:pt x="374434" y="624052"/>
                  </a:lnTo>
                  <a:close/>
                </a:path>
                <a:path w="416559" h="1207135">
                  <a:moveTo>
                    <a:pt x="374434" y="374434"/>
                  </a:moveTo>
                  <a:lnTo>
                    <a:pt x="332828" y="374434"/>
                  </a:lnTo>
                  <a:lnTo>
                    <a:pt x="332828" y="332828"/>
                  </a:lnTo>
                  <a:lnTo>
                    <a:pt x="291223" y="332828"/>
                  </a:lnTo>
                  <a:lnTo>
                    <a:pt x="291223" y="499237"/>
                  </a:lnTo>
                  <a:lnTo>
                    <a:pt x="332828" y="499237"/>
                  </a:lnTo>
                  <a:lnTo>
                    <a:pt x="374434" y="499249"/>
                  </a:lnTo>
                  <a:lnTo>
                    <a:pt x="374434" y="374434"/>
                  </a:lnTo>
                  <a:close/>
                </a:path>
                <a:path w="416559" h="1207135">
                  <a:moveTo>
                    <a:pt x="416026" y="83210"/>
                  </a:moveTo>
                  <a:lnTo>
                    <a:pt x="374434" y="83210"/>
                  </a:lnTo>
                  <a:lnTo>
                    <a:pt x="374434" y="166420"/>
                  </a:lnTo>
                  <a:lnTo>
                    <a:pt x="374434" y="208026"/>
                  </a:lnTo>
                  <a:lnTo>
                    <a:pt x="416026" y="208026"/>
                  </a:lnTo>
                  <a:lnTo>
                    <a:pt x="416026" y="166420"/>
                  </a:lnTo>
                  <a:lnTo>
                    <a:pt x="416026" y="83210"/>
                  </a:lnTo>
                  <a:close/>
                </a:path>
                <a:path w="416559" h="1207135">
                  <a:moveTo>
                    <a:pt x="416026" y="0"/>
                  </a:moveTo>
                  <a:lnTo>
                    <a:pt x="374434" y="0"/>
                  </a:lnTo>
                  <a:lnTo>
                    <a:pt x="332828" y="0"/>
                  </a:lnTo>
                  <a:lnTo>
                    <a:pt x="291223" y="0"/>
                  </a:lnTo>
                  <a:lnTo>
                    <a:pt x="291223" y="83210"/>
                  </a:lnTo>
                  <a:lnTo>
                    <a:pt x="291223" y="166420"/>
                  </a:lnTo>
                  <a:lnTo>
                    <a:pt x="291223" y="291236"/>
                  </a:lnTo>
                  <a:lnTo>
                    <a:pt x="332828" y="291236"/>
                  </a:lnTo>
                  <a:lnTo>
                    <a:pt x="374434" y="291236"/>
                  </a:lnTo>
                  <a:lnTo>
                    <a:pt x="416026" y="291236"/>
                  </a:lnTo>
                  <a:lnTo>
                    <a:pt x="416026" y="249631"/>
                  </a:lnTo>
                  <a:lnTo>
                    <a:pt x="374434" y="249631"/>
                  </a:lnTo>
                  <a:lnTo>
                    <a:pt x="332828" y="249631"/>
                  </a:lnTo>
                  <a:lnTo>
                    <a:pt x="332828" y="166420"/>
                  </a:lnTo>
                  <a:lnTo>
                    <a:pt x="332828" y="83210"/>
                  </a:lnTo>
                  <a:lnTo>
                    <a:pt x="332828" y="41605"/>
                  </a:lnTo>
                  <a:lnTo>
                    <a:pt x="374434" y="41605"/>
                  </a:lnTo>
                  <a:lnTo>
                    <a:pt x="416026" y="41605"/>
                  </a:lnTo>
                  <a:lnTo>
                    <a:pt x="41602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8620823" y="1436407"/>
              <a:ext cx="208279" cy="1207135"/>
            </a:xfrm>
            <a:custGeom>
              <a:avLst/>
              <a:gdLst/>
              <a:ahLst/>
              <a:cxnLst/>
              <a:rect l="l" t="t" r="r" b="b"/>
              <a:pathLst>
                <a:path w="208279" h="1207135">
                  <a:moveTo>
                    <a:pt x="41592" y="457644"/>
                  </a:moveTo>
                  <a:lnTo>
                    <a:pt x="0" y="457644"/>
                  </a:lnTo>
                  <a:lnTo>
                    <a:pt x="0" y="499249"/>
                  </a:lnTo>
                  <a:lnTo>
                    <a:pt x="41592" y="499249"/>
                  </a:lnTo>
                  <a:lnTo>
                    <a:pt x="41592" y="457644"/>
                  </a:lnTo>
                  <a:close/>
                </a:path>
                <a:path w="208279" h="1207135">
                  <a:moveTo>
                    <a:pt x="41592" y="374434"/>
                  </a:moveTo>
                  <a:lnTo>
                    <a:pt x="0" y="374434"/>
                  </a:lnTo>
                  <a:lnTo>
                    <a:pt x="0" y="416039"/>
                  </a:lnTo>
                  <a:lnTo>
                    <a:pt x="41592" y="416039"/>
                  </a:lnTo>
                  <a:lnTo>
                    <a:pt x="41592" y="374434"/>
                  </a:lnTo>
                  <a:close/>
                </a:path>
                <a:path w="208279" h="1207135">
                  <a:moveTo>
                    <a:pt x="83197" y="332828"/>
                  </a:moveTo>
                  <a:lnTo>
                    <a:pt x="41592" y="332828"/>
                  </a:lnTo>
                  <a:lnTo>
                    <a:pt x="41592" y="374434"/>
                  </a:lnTo>
                  <a:lnTo>
                    <a:pt x="83197" y="374434"/>
                  </a:lnTo>
                  <a:lnTo>
                    <a:pt x="83197" y="332828"/>
                  </a:lnTo>
                  <a:close/>
                </a:path>
                <a:path w="208279" h="1207135">
                  <a:moveTo>
                    <a:pt x="124802" y="998486"/>
                  </a:moveTo>
                  <a:lnTo>
                    <a:pt x="83197" y="998486"/>
                  </a:lnTo>
                  <a:lnTo>
                    <a:pt x="83197" y="1040091"/>
                  </a:lnTo>
                  <a:lnTo>
                    <a:pt x="124802" y="1040091"/>
                  </a:lnTo>
                  <a:lnTo>
                    <a:pt x="124802" y="998486"/>
                  </a:lnTo>
                  <a:close/>
                </a:path>
                <a:path w="208279" h="1207135">
                  <a:moveTo>
                    <a:pt x="124802" y="83210"/>
                  </a:moveTo>
                  <a:lnTo>
                    <a:pt x="83197" y="83210"/>
                  </a:lnTo>
                  <a:lnTo>
                    <a:pt x="41592" y="83210"/>
                  </a:lnTo>
                  <a:lnTo>
                    <a:pt x="41592" y="166420"/>
                  </a:lnTo>
                  <a:lnTo>
                    <a:pt x="41592" y="208026"/>
                  </a:lnTo>
                  <a:lnTo>
                    <a:pt x="83197" y="208026"/>
                  </a:lnTo>
                  <a:lnTo>
                    <a:pt x="124802" y="208026"/>
                  </a:lnTo>
                  <a:lnTo>
                    <a:pt x="124802" y="166420"/>
                  </a:lnTo>
                  <a:lnTo>
                    <a:pt x="124802" y="83210"/>
                  </a:lnTo>
                  <a:close/>
                </a:path>
                <a:path w="208279" h="1207135">
                  <a:moveTo>
                    <a:pt x="166395" y="1123289"/>
                  </a:moveTo>
                  <a:lnTo>
                    <a:pt x="124802" y="1123289"/>
                  </a:lnTo>
                  <a:lnTo>
                    <a:pt x="124802" y="1081697"/>
                  </a:lnTo>
                  <a:lnTo>
                    <a:pt x="83197" y="1081697"/>
                  </a:lnTo>
                  <a:lnTo>
                    <a:pt x="83197" y="1123289"/>
                  </a:lnTo>
                  <a:lnTo>
                    <a:pt x="41592" y="1123289"/>
                  </a:lnTo>
                  <a:lnTo>
                    <a:pt x="41592" y="1164894"/>
                  </a:lnTo>
                  <a:lnTo>
                    <a:pt x="83197" y="1164894"/>
                  </a:lnTo>
                  <a:lnTo>
                    <a:pt x="83197" y="1123302"/>
                  </a:lnTo>
                  <a:lnTo>
                    <a:pt x="124802" y="1123302"/>
                  </a:lnTo>
                  <a:lnTo>
                    <a:pt x="124802" y="1206512"/>
                  </a:lnTo>
                  <a:lnTo>
                    <a:pt x="166395" y="1206512"/>
                  </a:lnTo>
                  <a:lnTo>
                    <a:pt x="166395" y="1123289"/>
                  </a:lnTo>
                  <a:close/>
                </a:path>
                <a:path w="208279" h="1207135">
                  <a:moveTo>
                    <a:pt x="166395" y="540854"/>
                  </a:moveTo>
                  <a:lnTo>
                    <a:pt x="124802" y="540854"/>
                  </a:lnTo>
                  <a:lnTo>
                    <a:pt x="124802" y="499249"/>
                  </a:lnTo>
                  <a:lnTo>
                    <a:pt x="83197" y="499249"/>
                  </a:lnTo>
                  <a:lnTo>
                    <a:pt x="41592" y="499249"/>
                  </a:lnTo>
                  <a:lnTo>
                    <a:pt x="41592" y="540854"/>
                  </a:lnTo>
                  <a:lnTo>
                    <a:pt x="83197" y="540854"/>
                  </a:lnTo>
                  <a:lnTo>
                    <a:pt x="83197" y="624065"/>
                  </a:lnTo>
                  <a:lnTo>
                    <a:pt x="124802" y="624065"/>
                  </a:lnTo>
                  <a:lnTo>
                    <a:pt x="124802" y="707263"/>
                  </a:lnTo>
                  <a:lnTo>
                    <a:pt x="83197" y="707263"/>
                  </a:lnTo>
                  <a:lnTo>
                    <a:pt x="83197" y="665657"/>
                  </a:lnTo>
                  <a:lnTo>
                    <a:pt x="41592" y="665657"/>
                  </a:lnTo>
                  <a:lnTo>
                    <a:pt x="0" y="665657"/>
                  </a:lnTo>
                  <a:lnTo>
                    <a:pt x="0" y="707263"/>
                  </a:lnTo>
                  <a:lnTo>
                    <a:pt x="41592" y="707263"/>
                  </a:lnTo>
                  <a:lnTo>
                    <a:pt x="41592" y="748868"/>
                  </a:lnTo>
                  <a:lnTo>
                    <a:pt x="0" y="748868"/>
                  </a:lnTo>
                  <a:lnTo>
                    <a:pt x="0" y="790473"/>
                  </a:lnTo>
                  <a:lnTo>
                    <a:pt x="41592" y="790473"/>
                  </a:lnTo>
                  <a:lnTo>
                    <a:pt x="41592" y="748880"/>
                  </a:lnTo>
                  <a:lnTo>
                    <a:pt x="83197" y="748880"/>
                  </a:lnTo>
                  <a:lnTo>
                    <a:pt x="83197" y="832065"/>
                  </a:lnTo>
                  <a:lnTo>
                    <a:pt x="41592" y="832065"/>
                  </a:lnTo>
                  <a:lnTo>
                    <a:pt x="0" y="832065"/>
                  </a:lnTo>
                  <a:lnTo>
                    <a:pt x="0" y="1081684"/>
                  </a:lnTo>
                  <a:lnTo>
                    <a:pt x="41592" y="1081684"/>
                  </a:lnTo>
                  <a:lnTo>
                    <a:pt x="83197" y="1081697"/>
                  </a:lnTo>
                  <a:lnTo>
                    <a:pt x="83197" y="1040091"/>
                  </a:lnTo>
                  <a:lnTo>
                    <a:pt x="41592" y="1040091"/>
                  </a:lnTo>
                  <a:lnTo>
                    <a:pt x="41592" y="998474"/>
                  </a:lnTo>
                  <a:lnTo>
                    <a:pt x="83197" y="998474"/>
                  </a:lnTo>
                  <a:lnTo>
                    <a:pt x="83197" y="915276"/>
                  </a:lnTo>
                  <a:lnTo>
                    <a:pt x="124802" y="915276"/>
                  </a:lnTo>
                  <a:lnTo>
                    <a:pt x="124802" y="956881"/>
                  </a:lnTo>
                  <a:lnTo>
                    <a:pt x="166395" y="956881"/>
                  </a:lnTo>
                  <a:lnTo>
                    <a:pt x="166395" y="873671"/>
                  </a:lnTo>
                  <a:lnTo>
                    <a:pt x="124802" y="873671"/>
                  </a:lnTo>
                  <a:lnTo>
                    <a:pt x="124802" y="748880"/>
                  </a:lnTo>
                  <a:lnTo>
                    <a:pt x="166395" y="748880"/>
                  </a:lnTo>
                  <a:lnTo>
                    <a:pt x="166395" y="540854"/>
                  </a:lnTo>
                  <a:close/>
                </a:path>
                <a:path w="208279" h="1207135">
                  <a:moveTo>
                    <a:pt x="166395" y="416039"/>
                  </a:moveTo>
                  <a:lnTo>
                    <a:pt x="124802" y="416039"/>
                  </a:lnTo>
                  <a:lnTo>
                    <a:pt x="83197" y="416039"/>
                  </a:lnTo>
                  <a:lnTo>
                    <a:pt x="83197" y="457644"/>
                  </a:lnTo>
                  <a:lnTo>
                    <a:pt x="124802" y="457644"/>
                  </a:lnTo>
                  <a:lnTo>
                    <a:pt x="166395" y="457644"/>
                  </a:lnTo>
                  <a:lnTo>
                    <a:pt x="166395" y="416039"/>
                  </a:lnTo>
                  <a:close/>
                </a:path>
                <a:path w="208279" h="1207135">
                  <a:moveTo>
                    <a:pt x="166395" y="332828"/>
                  </a:moveTo>
                  <a:lnTo>
                    <a:pt x="124802" y="332828"/>
                  </a:lnTo>
                  <a:lnTo>
                    <a:pt x="124802" y="374434"/>
                  </a:lnTo>
                  <a:lnTo>
                    <a:pt x="166395" y="374434"/>
                  </a:lnTo>
                  <a:lnTo>
                    <a:pt x="166395" y="332828"/>
                  </a:lnTo>
                  <a:close/>
                </a:path>
                <a:path w="208279" h="1207135">
                  <a:moveTo>
                    <a:pt x="166395" y="249631"/>
                  </a:moveTo>
                  <a:lnTo>
                    <a:pt x="124802" y="249631"/>
                  </a:lnTo>
                  <a:lnTo>
                    <a:pt x="83197" y="249631"/>
                  </a:lnTo>
                  <a:lnTo>
                    <a:pt x="41592" y="249631"/>
                  </a:lnTo>
                  <a:lnTo>
                    <a:pt x="0" y="249631"/>
                  </a:lnTo>
                  <a:lnTo>
                    <a:pt x="0" y="291236"/>
                  </a:lnTo>
                  <a:lnTo>
                    <a:pt x="41592" y="291236"/>
                  </a:lnTo>
                  <a:lnTo>
                    <a:pt x="83197" y="291236"/>
                  </a:lnTo>
                  <a:lnTo>
                    <a:pt x="124802" y="291236"/>
                  </a:lnTo>
                  <a:lnTo>
                    <a:pt x="166395" y="291236"/>
                  </a:lnTo>
                  <a:lnTo>
                    <a:pt x="166395" y="249631"/>
                  </a:lnTo>
                  <a:close/>
                </a:path>
                <a:path w="208279" h="1207135">
                  <a:moveTo>
                    <a:pt x="166395" y="0"/>
                  </a:moveTo>
                  <a:lnTo>
                    <a:pt x="124802" y="0"/>
                  </a:lnTo>
                  <a:lnTo>
                    <a:pt x="83197" y="0"/>
                  </a:lnTo>
                  <a:lnTo>
                    <a:pt x="41592" y="0"/>
                  </a:lnTo>
                  <a:lnTo>
                    <a:pt x="41592" y="41605"/>
                  </a:lnTo>
                  <a:lnTo>
                    <a:pt x="83197" y="41605"/>
                  </a:lnTo>
                  <a:lnTo>
                    <a:pt x="124802" y="41605"/>
                  </a:lnTo>
                  <a:lnTo>
                    <a:pt x="166395" y="41605"/>
                  </a:lnTo>
                  <a:lnTo>
                    <a:pt x="166395" y="0"/>
                  </a:lnTo>
                  <a:close/>
                </a:path>
                <a:path w="208279" h="1207135">
                  <a:moveTo>
                    <a:pt x="208013" y="1040091"/>
                  </a:moveTo>
                  <a:lnTo>
                    <a:pt x="166408" y="1040091"/>
                  </a:lnTo>
                  <a:lnTo>
                    <a:pt x="166408" y="1123302"/>
                  </a:lnTo>
                  <a:lnTo>
                    <a:pt x="208013" y="1123302"/>
                  </a:lnTo>
                  <a:lnTo>
                    <a:pt x="208013" y="1040091"/>
                  </a:lnTo>
                  <a:close/>
                </a:path>
                <a:path w="208279" h="1207135">
                  <a:moveTo>
                    <a:pt x="208013" y="873671"/>
                  </a:moveTo>
                  <a:lnTo>
                    <a:pt x="166408" y="873671"/>
                  </a:lnTo>
                  <a:lnTo>
                    <a:pt x="166408" y="915276"/>
                  </a:lnTo>
                  <a:lnTo>
                    <a:pt x="208013" y="915276"/>
                  </a:lnTo>
                  <a:lnTo>
                    <a:pt x="208013" y="873671"/>
                  </a:lnTo>
                  <a:close/>
                </a:path>
                <a:path w="208279" h="1207135">
                  <a:moveTo>
                    <a:pt x="208013" y="540854"/>
                  </a:moveTo>
                  <a:lnTo>
                    <a:pt x="166408" y="540854"/>
                  </a:lnTo>
                  <a:lnTo>
                    <a:pt x="166408" y="624078"/>
                  </a:lnTo>
                  <a:lnTo>
                    <a:pt x="208013" y="624078"/>
                  </a:lnTo>
                  <a:lnTo>
                    <a:pt x="208013" y="540854"/>
                  </a:lnTo>
                  <a:close/>
                </a:path>
                <a:path w="208279" h="1207135">
                  <a:moveTo>
                    <a:pt x="208013" y="457644"/>
                  </a:moveTo>
                  <a:lnTo>
                    <a:pt x="166408" y="457644"/>
                  </a:lnTo>
                  <a:lnTo>
                    <a:pt x="166408" y="499249"/>
                  </a:lnTo>
                  <a:lnTo>
                    <a:pt x="208013" y="499249"/>
                  </a:lnTo>
                  <a:lnTo>
                    <a:pt x="208013" y="457644"/>
                  </a:lnTo>
                  <a:close/>
                </a:path>
                <a:path w="208279" h="1207135">
                  <a:moveTo>
                    <a:pt x="208013" y="332828"/>
                  </a:moveTo>
                  <a:lnTo>
                    <a:pt x="166408" y="332828"/>
                  </a:lnTo>
                  <a:lnTo>
                    <a:pt x="166408" y="416039"/>
                  </a:lnTo>
                  <a:lnTo>
                    <a:pt x="208013" y="416039"/>
                  </a:lnTo>
                  <a:lnTo>
                    <a:pt x="208013" y="332828"/>
                  </a:lnTo>
                  <a:close/>
                </a:path>
                <a:path w="208279" h="1207135">
                  <a:moveTo>
                    <a:pt x="208013" y="0"/>
                  </a:moveTo>
                  <a:lnTo>
                    <a:pt x="166408" y="0"/>
                  </a:lnTo>
                  <a:lnTo>
                    <a:pt x="166408" y="83210"/>
                  </a:lnTo>
                  <a:lnTo>
                    <a:pt x="166408" y="166420"/>
                  </a:lnTo>
                  <a:lnTo>
                    <a:pt x="166408" y="291236"/>
                  </a:lnTo>
                  <a:lnTo>
                    <a:pt x="208013" y="291236"/>
                  </a:lnTo>
                  <a:lnTo>
                    <a:pt x="208013" y="166420"/>
                  </a:lnTo>
                  <a:lnTo>
                    <a:pt x="208013" y="83210"/>
                  </a:lnTo>
                  <a:lnTo>
                    <a:pt x="20801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 txBox="1">
            <a:spLocks noGrp="1"/>
          </p:cNvSpPr>
          <p:nvPr>
            <p:ph type="title"/>
          </p:nvPr>
        </p:nvSpPr>
        <p:spPr>
          <a:xfrm>
            <a:off x="1460498" y="1253645"/>
            <a:ext cx="5740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Roboto Mono"/>
                <a:cs typeface="Roboto Mono"/>
              </a:rPr>
              <a:t>15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466427" y="1267746"/>
            <a:ext cx="465836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solidFill>
                  <a:srgbClr val="E50B7D"/>
                </a:solidFill>
                <a:latin typeface="Roboto Mono"/>
                <a:cs typeface="Roboto Mono"/>
              </a:rPr>
              <a:t>SCHERE STEIN</a:t>
            </a:r>
            <a:r>
              <a:rPr sz="3200" b="1" spc="-95" dirty="0">
                <a:solidFill>
                  <a:srgbClr val="E50B7D"/>
                </a:solidFill>
                <a:latin typeface="Roboto Mono"/>
                <a:cs typeface="Roboto Mono"/>
              </a:rPr>
              <a:t> </a:t>
            </a:r>
            <a:r>
              <a:rPr sz="3200" b="1" spc="-5" dirty="0">
                <a:solidFill>
                  <a:srgbClr val="E50B7D"/>
                </a:solidFill>
                <a:latin typeface="Roboto Mono"/>
                <a:cs typeface="Roboto Mono"/>
              </a:rPr>
              <a:t>PAPIER</a:t>
            </a:r>
            <a:endParaRPr sz="3200">
              <a:latin typeface="Roboto Mono"/>
              <a:cs typeface="Roboto Mono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1277887" y="2184400"/>
            <a:ext cx="1374775" cy="457200"/>
          </a:xfrm>
          <a:custGeom>
            <a:avLst/>
            <a:gdLst/>
            <a:ahLst/>
            <a:cxnLst/>
            <a:rect l="l" t="t" r="r" b="b"/>
            <a:pathLst>
              <a:path w="1374775" h="457200">
                <a:moveTo>
                  <a:pt x="1291234" y="0"/>
                </a:moveTo>
                <a:lnTo>
                  <a:pt x="83121" y="0"/>
                </a:lnTo>
                <a:lnTo>
                  <a:pt x="50765" y="6531"/>
                </a:lnTo>
                <a:lnTo>
                  <a:pt x="24344" y="24344"/>
                </a:lnTo>
                <a:lnTo>
                  <a:pt x="6531" y="50765"/>
                </a:lnTo>
                <a:lnTo>
                  <a:pt x="0" y="83121"/>
                </a:lnTo>
                <a:lnTo>
                  <a:pt x="0" y="374078"/>
                </a:lnTo>
                <a:lnTo>
                  <a:pt x="6531" y="406429"/>
                </a:lnTo>
                <a:lnTo>
                  <a:pt x="24344" y="432850"/>
                </a:lnTo>
                <a:lnTo>
                  <a:pt x="50765" y="450666"/>
                </a:lnTo>
                <a:lnTo>
                  <a:pt x="83121" y="457200"/>
                </a:lnTo>
                <a:lnTo>
                  <a:pt x="1291234" y="457200"/>
                </a:lnTo>
                <a:lnTo>
                  <a:pt x="1323592" y="450666"/>
                </a:lnTo>
                <a:lnTo>
                  <a:pt x="1350017" y="432850"/>
                </a:lnTo>
                <a:lnTo>
                  <a:pt x="1367835" y="406429"/>
                </a:lnTo>
                <a:lnTo>
                  <a:pt x="1374368" y="374078"/>
                </a:lnTo>
                <a:lnTo>
                  <a:pt x="1374368" y="83121"/>
                </a:lnTo>
                <a:lnTo>
                  <a:pt x="1367835" y="50765"/>
                </a:lnTo>
                <a:lnTo>
                  <a:pt x="1350017" y="24344"/>
                </a:lnTo>
                <a:lnTo>
                  <a:pt x="1323592" y="6531"/>
                </a:lnTo>
                <a:lnTo>
                  <a:pt x="1291234" y="0"/>
                </a:lnTo>
                <a:close/>
              </a:path>
            </a:pathLst>
          </a:custGeom>
          <a:solidFill>
            <a:srgbClr val="F8C6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2906257" y="2184401"/>
            <a:ext cx="1432560" cy="459740"/>
          </a:xfrm>
          <a:custGeom>
            <a:avLst/>
            <a:gdLst/>
            <a:ahLst/>
            <a:cxnLst/>
            <a:rect l="l" t="t" r="r" b="b"/>
            <a:pathLst>
              <a:path w="1432560" h="459739">
                <a:moveTo>
                  <a:pt x="1348841" y="0"/>
                </a:moveTo>
                <a:lnTo>
                  <a:pt x="83515" y="0"/>
                </a:lnTo>
                <a:lnTo>
                  <a:pt x="51006" y="6562"/>
                </a:lnTo>
                <a:lnTo>
                  <a:pt x="24460" y="24460"/>
                </a:lnTo>
                <a:lnTo>
                  <a:pt x="6562" y="51006"/>
                </a:lnTo>
                <a:lnTo>
                  <a:pt x="0" y="83515"/>
                </a:lnTo>
                <a:lnTo>
                  <a:pt x="0" y="375843"/>
                </a:lnTo>
                <a:lnTo>
                  <a:pt x="6562" y="408352"/>
                </a:lnTo>
                <a:lnTo>
                  <a:pt x="24460" y="434898"/>
                </a:lnTo>
                <a:lnTo>
                  <a:pt x="51006" y="452796"/>
                </a:lnTo>
                <a:lnTo>
                  <a:pt x="83515" y="459359"/>
                </a:lnTo>
                <a:lnTo>
                  <a:pt x="1348841" y="459359"/>
                </a:lnTo>
                <a:lnTo>
                  <a:pt x="1381352" y="452796"/>
                </a:lnTo>
                <a:lnTo>
                  <a:pt x="1407902" y="434898"/>
                </a:lnTo>
                <a:lnTo>
                  <a:pt x="1425804" y="408352"/>
                </a:lnTo>
                <a:lnTo>
                  <a:pt x="1432369" y="375843"/>
                </a:lnTo>
                <a:lnTo>
                  <a:pt x="1432369" y="83515"/>
                </a:lnTo>
                <a:lnTo>
                  <a:pt x="1425804" y="51006"/>
                </a:lnTo>
                <a:lnTo>
                  <a:pt x="1407902" y="24460"/>
                </a:lnTo>
                <a:lnTo>
                  <a:pt x="1381352" y="6562"/>
                </a:lnTo>
                <a:lnTo>
                  <a:pt x="13488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 txBox="1"/>
          <p:nvPr/>
        </p:nvSpPr>
        <p:spPr>
          <a:xfrm>
            <a:off x="1467323" y="2218173"/>
            <a:ext cx="28022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74520" algn="l"/>
              </a:tabLst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MITTE</a:t>
            </a:r>
            <a:r>
              <a:rPr sz="2400" b="1" dirty="0">
                <a:solidFill>
                  <a:srgbClr val="FFFFFF"/>
                </a:solidFill>
                <a:latin typeface="Roboto Mono"/>
                <a:cs typeface="Roboto Mono"/>
              </a:rPr>
              <a:t>L	</a:t>
            </a: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SPIEL</a:t>
            </a:r>
            <a:endParaRPr sz="2400">
              <a:latin typeface="Roboto Mono"/>
              <a:cs typeface="Roboto Mono"/>
            </a:endParaRPr>
          </a:p>
        </p:txBody>
      </p:sp>
      <p:grpSp>
        <p:nvGrpSpPr>
          <p:cNvPr id="78" name="object 78"/>
          <p:cNvGrpSpPr/>
          <p:nvPr/>
        </p:nvGrpSpPr>
        <p:grpSpPr>
          <a:xfrm>
            <a:off x="3032428" y="2272894"/>
            <a:ext cx="218440" cy="282575"/>
            <a:chOff x="3032428" y="2272894"/>
            <a:chExt cx="218440" cy="282575"/>
          </a:xfrm>
        </p:grpSpPr>
        <p:sp>
          <p:nvSpPr>
            <p:cNvPr id="79" name="object 79"/>
            <p:cNvSpPr/>
            <p:nvPr/>
          </p:nvSpPr>
          <p:spPr>
            <a:xfrm>
              <a:off x="3080901" y="2272894"/>
              <a:ext cx="120967" cy="12101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3032428" y="2421031"/>
              <a:ext cx="218135" cy="13423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1" name="object 81"/>
          <p:cNvSpPr txBox="1"/>
          <p:nvPr/>
        </p:nvSpPr>
        <p:spPr>
          <a:xfrm>
            <a:off x="9448800" y="3238500"/>
            <a:ext cx="7399020" cy="6334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Roboto"/>
                <a:cs typeface="Roboto"/>
              </a:rPr>
              <a:t>Funktion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950">
              <a:latin typeface="Roboto"/>
              <a:cs typeface="Roboto"/>
            </a:endParaRPr>
          </a:p>
          <a:p>
            <a:pPr marL="2209165" marR="5080" algn="just">
              <a:lnSpc>
                <a:spcPct val="125000"/>
              </a:lnSpc>
              <a:spcBef>
                <a:spcPts val="5"/>
              </a:spcBef>
            </a:pPr>
            <a:r>
              <a:rPr sz="2400" dirty="0">
                <a:latin typeface="Roboto"/>
                <a:cs typeface="Roboto"/>
              </a:rPr>
              <a:t>schüttelt </a:t>
            </a:r>
            <a:r>
              <a:rPr sz="2400" spc="-5" dirty="0">
                <a:latin typeface="Roboto"/>
                <a:cs typeface="Roboto"/>
              </a:rPr>
              <a:t>man </a:t>
            </a:r>
            <a:r>
              <a:rPr sz="2400" dirty="0">
                <a:latin typeface="Roboto"/>
                <a:cs typeface="Roboto"/>
              </a:rPr>
              <a:t>den Calliope </a:t>
            </a:r>
            <a:r>
              <a:rPr sz="2400" spc="-5" dirty="0">
                <a:latin typeface="Roboto"/>
                <a:cs typeface="Roboto"/>
              </a:rPr>
              <a:t>mini </a:t>
            </a:r>
            <a:r>
              <a:rPr sz="2400" dirty="0">
                <a:latin typeface="Roboto"/>
                <a:cs typeface="Roboto"/>
              </a:rPr>
              <a:t>3 </a:t>
            </a:r>
            <a:r>
              <a:rPr sz="2400" spc="-5" dirty="0">
                <a:latin typeface="Roboto"/>
                <a:cs typeface="Roboto"/>
              </a:rPr>
              <a:t>Mal  </a:t>
            </a:r>
            <a:r>
              <a:rPr sz="2400" spc="-15" dirty="0">
                <a:latin typeface="Roboto"/>
                <a:cs typeface="Roboto"/>
              </a:rPr>
              <a:t>hintereinander, </a:t>
            </a:r>
            <a:r>
              <a:rPr sz="2400" dirty="0">
                <a:latin typeface="Roboto"/>
                <a:cs typeface="Roboto"/>
              </a:rPr>
              <a:t>erscheint ein zufälliges  </a:t>
            </a:r>
            <a:r>
              <a:rPr sz="2400" spc="-5" dirty="0">
                <a:latin typeface="Roboto"/>
                <a:cs typeface="Roboto"/>
              </a:rPr>
              <a:t>Zeichen (Schere, Stein, Papier)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950">
              <a:latin typeface="Roboto"/>
              <a:cs typeface="Roboto"/>
            </a:endParaRPr>
          </a:p>
          <a:p>
            <a:pPr marL="2209165" marR="13970">
              <a:lnSpc>
                <a:spcPct val="125000"/>
              </a:lnSpc>
            </a:pPr>
            <a:r>
              <a:rPr sz="2400" spc="-5" dirty="0">
                <a:latin typeface="Roboto"/>
                <a:cs typeface="Roboto"/>
              </a:rPr>
              <a:t>geht </a:t>
            </a:r>
            <a:r>
              <a:rPr sz="2400" dirty="0">
                <a:latin typeface="Roboto"/>
                <a:cs typeface="Roboto"/>
              </a:rPr>
              <a:t>nach jedem </a:t>
            </a:r>
            <a:r>
              <a:rPr sz="2400" spc="-15" dirty="0">
                <a:latin typeface="Roboto"/>
                <a:cs typeface="Roboto"/>
              </a:rPr>
              <a:t>Zug </a:t>
            </a:r>
            <a:r>
              <a:rPr sz="2400" dirty="0">
                <a:latin typeface="Roboto"/>
                <a:cs typeface="Roboto"/>
              </a:rPr>
              <a:t>an </a:t>
            </a:r>
            <a:r>
              <a:rPr sz="2400" spc="-5" dirty="0">
                <a:latin typeface="Roboto"/>
                <a:cs typeface="Roboto"/>
              </a:rPr>
              <a:t>und </a:t>
            </a:r>
            <a:r>
              <a:rPr sz="2400" dirty="0">
                <a:latin typeface="Roboto"/>
                <a:cs typeface="Roboto"/>
              </a:rPr>
              <a:t>aus, </a:t>
            </a:r>
            <a:r>
              <a:rPr sz="2400" spc="-5" dirty="0">
                <a:latin typeface="Roboto"/>
                <a:cs typeface="Roboto"/>
              </a:rPr>
              <a:t>um  </a:t>
            </a:r>
            <a:r>
              <a:rPr sz="2400" dirty="0">
                <a:latin typeface="Roboto"/>
                <a:cs typeface="Roboto"/>
              </a:rPr>
              <a:t>zwei </a:t>
            </a:r>
            <a:r>
              <a:rPr sz="2400" spc="-10" dirty="0">
                <a:latin typeface="Roboto"/>
                <a:cs typeface="Roboto"/>
              </a:rPr>
              <a:t>Züge </a:t>
            </a:r>
            <a:r>
              <a:rPr sz="2400" spc="-5" dirty="0">
                <a:latin typeface="Roboto"/>
                <a:cs typeface="Roboto"/>
              </a:rPr>
              <a:t>mit gleichen Symbolen </a:t>
            </a:r>
            <a:r>
              <a:rPr sz="2400" dirty="0">
                <a:latin typeface="Roboto"/>
                <a:cs typeface="Roboto"/>
              </a:rPr>
              <a:t>aus-  einander zu</a:t>
            </a:r>
            <a:r>
              <a:rPr sz="2400" spc="-1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halten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</a:pPr>
            <a:endParaRPr sz="2800">
              <a:latin typeface="Roboto"/>
              <a:cs typeface="Roboto"/>
            </a:endParaRPr>
          </a:p>
          <a:p>
            <a:pPr>
              <a:lnSpc>
                <a:spcPct val="100000"/>
              </a:lnSpc>
            </a:pPr>
            <a:endParaRPr sz="3200">
              <a:latin typeface="Roboto"/>
              <a:cs typeface="Roboto"/>
            </a:endParaRPr>
          </a:p>
          <a:p>
            <a:pPr marL="2209165" marR="2252345">
              <a:lnSpc>
                <a:spcPct val="125000"/>
              </a:lnSpc>
            </a:pPr>
            <a:r>
              <a:rPr sz="2400" i="1" spc="-5" dirty="0">
                <a:solidFill>
                  <a:srgbClr val="878787"/>
                </a:solidFill>
                <a:latin typeface="Roboto"/>
                <a:cs typeface="Roboto"/>
              </a:rPr>
              <a:t>Schere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schlägt</a:t>
            </a:r>
            <a:r>
              <a:rPr sz="2400" i="1" spc="-75" dirty="0">
                <a:solidFill>
                  <a:srgbClr val="878787"/>
                </a:solidFill>
                <a:latin typeface="Roboto"/>
                <a:cs typeface="Roboto"/>
              </a:rPr>
              <a:t> </a:t>
            </a:r>
            <a:r>
              <a:rPr sz="2400" i="1" spc="-25" dirty="0">
                <a:solidFill>
                  <a:srgbClr val="878787"/>
                </a:solidFill>
                <a:latin typeface="Roboto"/>
                <a:cs typeface="Roboto"/>
              </a:rPr>
              <a:t>Papier, 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Stein schlägt </a:t>
            </a:r>
            <a:r>
              <a:rPr sz="2400" i="1" spc="-5" dirty="0">
                <a:solidFill>
                  <a:srgbClr val="878787"/>
                </a:solidFill>
                <a:latin typeface="Roboto"/>
                <a:cs typeface="Roboto"/>
              </a:rPr>
              <a:t>Schere,  Papier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schlägt</a:t>
            </a:r>
            <a:r>
              <a:rPr sz="2400" i="1" spc="-35" dirty="0">
                <a:solidFill>
                  <a:srgbClr val="878787"/>
                </a:solidFill>
                <a:latin typeface="Roboto"/>
                <a:cs typeface="Roboto"/>
              </a:rPr>
              <a:t>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Stein.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82" name="object 82"/>
          <p:cNvGrpSpPr/>
          <p:nvPr/>
        </p:nvGrpSpPr>
        <p:grpSpPr>
          <a:xfrm>
            <a:off x="9513186" y="8106047"/>
            <a:ext cx="614045" cy="614045"/>
            <a:chOff x="9513186" y="8106047"/>
            <a:chExt cx="614045" cy="614045"/>
          </a:xfrm>
        </p:grpSpPr>
        <p:sp>
          <p:nvSpPr>
            <p:cNvPr id="83" name="object 83"/>
            <p:cNvSpPr/>
            <p:nvPr/>
          </p:nvSpPr>
          <p:spPr>
            <a:xfrm>
              <a:off x="9513186" y="8106047"/>
              <a:ext cx="614045" cy="614045"/>
            </a:xfrm>
            <a:custGeom>
              <a:avLst/>
              <a:gdLst/>
              <a:ahLst/>
              <a:cxnLst/>
              <a:rect l="l" t="t" r="r" b="b"/>
              <a:pathLst>
                <a:path w="614045" h="614045">
                  <a:moveTo>
                    <a:pt x="306743" y="0"/>
                  </a:moveTo>
                  <a:lnTo>
                    <a:pt x="256988" y="4014"/>
                  </a:lnTo>
                  <a:lnTo>
                    <a:pt x="209790" y="15638"/>
                  </a:lnTo>
                  <a:lnTo>
                    <a:pt x="165778" y="34238"/>
                  </a:lnTo>
                  <a:lnTo>
                    <a:pt x="125586" y="59184"/>
                  </a:lnTo>
                  <a:lnTo>
                    <a:pt x="89844" y="89844"/>
                  </a:lnTo>
                  <a:lnTo>
                    <a:pt x="59184" y="125586"/>
                  </a:lnTo>
                  <a:lnTo>
                    <a:pt x="34238" y="165778"/>
                  </a:lnTo>
                  <a:lnTo>
                    <a:pt x="15638" y="209790"/>
                  </a:lnTo>
                  <a:lnTo>
                    <a:pt x="4014" y="256988"/>
                  </a:lnTo>
                  <a:lnTo>
                    <a:pt x="0" y="306743"/>
                  </a:lnTo>
                  <a:lnTo>
                    <a:pt x="4014" y="356497"/>
                  </a:lnTo>
                  <a:lnTo>
                    <a:pt x="15638" y="403696"/>
                  </a:lnTo>
                  <a:lnTo>
                    <a:pt x="34238" y="447707"/>
                  </a:lnTo>
                  <a:lnTo>
                    <a:pt x="59184" y="487899"/>
                  </a:lnTo>
                  <a:lnTo>
                    <a:pt x="89844" y="523641"/>
                  </a:lnTo>
                  <a:lnTo>
                    <a:pt x="125586" y="554301"/>
                  </a:lnTo>
                  <a:lnTo>
                    <a:pt x="165778" y="579247"/>
                  </a:lnTo>
                  <a:lnTo>
                    <a:pt x="209790" y="597847"/>
                  </a:lnTo>
                  <a:lnTo>
                    <a:pt x="256988" y="609471"/>
                  </a:lnTo>
                  <a:lnTo>
                    <a:pt x="306743" y="613486"/>
                  </a:lnTo>
                  <a:lnTo>
                    <a:pt x="356497" y="609471"/>
                  </a:lnTo>
                  <a:lnTo>
                    <a:pt x="403696" y="597847"/>
                  </a:lnTo>
                  <a:lnTo>
                    <a:pt x="447707" y="579247"/>
                  </a:lnTo>
                  <a:lnTo>
                    <a:pt x="487899" y="554301"/>
                  </a:lnTo>
                  <a:lnTo>
                    <a:pt x="523641" y="523641"/>
                  </a:lnTo>
                  <a:lnTo>
                    <a:pt x="554301" y="487899"/>
                  </a:lnTo>
                  <a:lnTo>
                    <a:pt x="579247" y="447707"/>
                  </a:lnTo>
                  <a:lnTo>
                    <a:pt x="597847" y="403696"/>
                  </a:lnTo>
                  <a:lnTo>
                    <a:pt x="609471" y="356497"/>
                  </a:lnTo>
                  <a:lnTo>
                    <a:pt x="613486" y="306743"/>
                  </a:lnTo>
                  <a:lnTo>
                    <a:pt x="609471" y="256988"/>
                  </a:lnTo>
                  <a:lnTo>
                    <a:pt x="597847" y="209790"/>
                  </a:lnTo>
                  <a:lnTo>
                    <a:pt x="579247" y="165778"/>
                  </a:lnTo>
                  <a:lnTo>
                    <a:pt x="554301" y="125586"/>
                  </a:lnTo>
                  <a:lnTo>
                    <a:pt x="523641" y="89844"/>
                  </a:lnTo>
                  <a:lnTo>
                    <a:pt x="487899" y="59184"/>
                  </a:lnTo>
                  <a:lnTo>
                    <a:pt x="447707" y="34238"/>
                  </a:lnTo>
                  <a:lnTo>
                    <a:pt x="403696" y="15638"/>
                  </a:lnTo>
                  <a:lnTo>
                    <a:pt x="356497" y="4014"/>
                  </a:lnTo>
                  <a:lnTo>
                    <a:pt x="306743" y="0"/>
                  </a:lnTo>
                  <a:close/>
                </a:path>
              </a:pathLst>
            </a:custGeom>
            <a:solidFill>
              <a:srgbClr val="F9C6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9762320" y="8259830"/>
              <a:ext cx="115570" cy="306070"/>
            </a:xfrm>
            <a:custGeom>
              <a:avLst/>
              <a:gdLst/>
              <a:ahLst/>
              <a:cxnLst/>
              <a:rect l="l" t="t" r="r" b="b"/>
              <a:pathLst>
                <a:path w="115570" h="306070">
                  <a:moveTo>
                    <a:pt x="87883" y="93725"/>
                  </a:moveTo>
                  <a:lnTo>
                    <a:pt x="0" y="93725"/>
                  </a:lnTo>
                  <a:lnTo>
                    <a:pt x="0" y="128231"/>
                  </a:lnTo>
                  <a:lnTo>
                    <a:pt x="30594" y="134086"/>
                  </a:lnTo>
                  <a:lnTo>
                    <a:pt x="30594" y="265734"/>
                  </a:lnTo>
                  <a:lnTo>
                    <a:pt x="2933" y="271589"/>
                  </a:lnTo>
                  <a:lnTo>
                    <a:pt x="2933" y="305930"/>
                  </a:lnTo>
                  <a:lnTo>
                    <a:pt x="115214" y="305930"/>
                  </a:lnTo>
                  <a:lnTo>
                    <a:pt x="115214" y="271589"/>
                  </a:lnTo>
                  <a:lnTo>
                    <a:pt x="87883" y="265734"/>
                  </a:lnTo>
                  <a:lnTo>
                    <a:pt x="87883" y="93725"/>
                  </a:lnTo>
                  <a:close/>
                </a:path>
                <a:path w="115570" h="306070">
                  <a:moveTo>
                    <a:pt x="87883" y="0"/>
                  </a:moveTo>
                  <a:lnTo>
                    <a:pt x="30594" y="0"/>
                  </a:lnTo>
                  <a:lnTo>
                    <a:pt x="30594" y="43764"/>
                  </a:lnTo>
                  <a:lnTo>
                    <a:pt x="87871" y="43764"/>
                  </a:lnTo>
                  <a:lnTo>
                    <a:pt x="8788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5" name="object 85"/>
          <p:cNvGrpSpPr/>
          <p:nvPr/>
        </p:nvGrpSpPr>
        <p:grpSpPr>
          <a:xfrm>
            <a:off x="9517699" y="5820048"/>
            <a:ext cx="614045" cy="614045"/>
            <a:chOff x="9517699" y="5820048"/>
            <a:chExt cx="614045" cy="614045"/>
          </a:xfrm>
        </p:grpSpPr>
        <p:sp>
          <p:nvSpPr>
            <p:cNvPr id="86" name="object 86"/>
            <p:cNvSpPr/>
            <p:nvPr/>
          </p:nvSpPr>
          <p:spPr>
            <a:xfrm>
              <a:off x="9517699" y="5820048"/>
              <a:ext cx="614045" cy="614045"/>
            </a:xfrm>
            <a:custGeom>
              <a:avLst/>
              <a:gdLst/>
              <a:ahLst/>
              <a:cxnLst/>
              <a:rect l="l" t="t" r="r" b="b"/>
              <a:pathLst>
                <a:path w="614045" h="614045">
                  <a:moveTo>
                    <a:pt x="306743" y="0"/>
                  </a:moveTo>
                  <a:lnTo>
                    <a:pt x="256988" y="4014"/>
                  </a:lnTo>
                  <a:lnTo>
                    <a:pt x="209790" y="15638"/>
                  </a:lnTo>
                  <a:lnTo>
                    <a:pt x="165778" y="34238"/>
                  </a:lnTo>
                  <a:lnTo>
                    <a:pt x="125586" y="59184"/>
                  </a:lnTo>
                  <a:lnTo>
                    <a:pt x="89844" y="89844"/>
                  </a:lnTo>
                  <a:lnTo>
                    <a:pt x="59184" y="125586"/>
                  </a:lnTo>
                  <a:lnTo>
                    <a:pt x="34238" y="165778"/>
                  </a:lnTo>
                  <a:lnTo>
                    <a:pt x="15638" y="209790"/>
                  </a:lnTo>
                  <a:lnTo>
                    <a:pt x="4014" y="256988"/>
                  </a:lnTo>
                  <a:lnTo>
                    <a:pt x="0" y="306743"/>
                  </a:lnTo>
                  <a:lnTo>
                    <a:pt x="4014" y="356497"/>
                  </a:lnTo>
                  <a:lnTo>
                    <a:pt x="15638" y="403696"/>
                  </a:lnTo>
                  <a:lnTo>
                    <a:pt x="34238" y="447707"/>
                  </a:lnTo>
                  <a:lnTo>
                    <a:pt x="59184" y="487899"/>
                  </a:lnTo>
                  <a:lnTo>
                    <a:pt x="89844" y="523641"/>
                  </a:lnTo>
                  <a:lnTo>
                    <a:pt x="125586" y="554301"/>
                  </a:lnTo>
                  <a:lnTo>
                    <a:pt x="165778" y="579247"/>
                  </a:lnTo>
                  <a:lnTo>
                    <a:pt x="209790" y="597847"/>
                  </a:lnTo>
                  <a:lnTo>
                    <a:pt x="256988" y="609471"/>
                  </a:lnTo>
                  <a:lnTo>
                    <a:pt x="306743" y="613486"/>
                  </a:lnTo>
                  <a:lnTo>
                    <a:pt x="356497" y="609471"/>
                  </a:lnTo>
                  <a:lnTo>
                    <a:pt x="403696" y="597847"/>
                  </a:lnTo>
                  <a:lnTo>
                    <a:pt x="447707" y="579247"/>
                  </a:lnTo>
                  <a:lnTo>
                    <a:pt x="487899" y="554301"/>
                  </a:lnTo>
                  <a:lnTo>
                    <a:pt x="523641" y="523641"/>
                  </a:lnTo>
                  <a:lnTo>
                    <a:pt x="554301" y="487899"/>
                  </a:lnTo>
                  <a:lnTo>
                    <a:pt x="579247" y="447707"/>
                  </a:lnTo>
                  <a:lnTo>
                    <a:pt x="597847" y="403696"/>
                  </a:lnTo>
                  <a:lnTo>
                    <a:pt x="609471" y="356497"/>
                  </a:lnTo>
                  <a:lnTo>
                    <a:pt x="613486" y="306743"/>
                  </a:lnTo>
                  <a:lnTo>
                    <a:pt x="609471" y="256988"/>
                  </a:lnTo>
                  <a:lnTo>
                    <a:pt x="597847" y="209790"/>
                  </a:lnTo>
                  <a:lnTo>
                    <a:pt x="579247" y="165778"/>
                  </a:lnTo>
                  <a:lnTo>
                    <a:pt x="554301" y="125586"/>
                  </a:lnTo>
                  <a:lnTo>
                    <a:pt x="523641" y="89844"/>
                  </a:lnTo>
                  <a:lnTo>
                    <a:pt x="487899" y="59184"/>
                  </a:lnTo>
                  <a:lnTo>
                    <a:pt x="447707" y="34238"/>
                  </a:lnTo>
                  <a:lnTo>
                    <a:pt x="403696" y="15638"/>
                  </a:lnTo>
                  <a:lnTo>
                    <a:pt x="356497" y="4014"/>
                  </a:lnTo>
                  <a:lnTo>
                    <a:pt x="306743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9733315" y="5939651"/>
              <a:ext cx="182422" cy="3920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8" name="object 88"/>
          <p:cNvGrpSpPr/>
          <p:nvPr/>
        </p:nvGrpSpPr>
        <p:grpSpPr>
          <a:xfrm>
            <a:off x="9511812" y="3991248"/>
            <a:ext cx="614045" cy="614045"/>
            <a:chOff x="9511812" y="3991248"/>
            <a:chExt cx="614045" cy="614045"/>
          </a:xfrm>
        </p:grpSpPr>
        <p:sp>
          <p:nvSpPr>
            <p:cNvPr id="89" name="object 89"/>
            <p:cNvSpPr/>
            <p:nvPr/>
          </p:nvSpPr>
          <p:spPr>
            <a:xfrm>
              <a:off x="9511812" y="3991248"/>
              <a:ext cx="614045" cy="614045"/>
            </a:xfrm>
            <a:custGeom>
              <a:avLst/>
              <a:gdLst/>
              <a:ahLst/>
              <a:cxnLst/>
              <a:rect l="l" t="t" r="r" b="b"/>
              <a:pathLst>
                <a:path w="614045" h="614045">
                  <a:moveTo>
                    <a:pt x="306743" y="0"/>
                  </a:moveTo>
                  <a:lnTo>
                    <a:pt x="256988" y="4014"/>
                  </a:lnTo>
                  <a:lnTo>
                    <a:pt x="209790" y="15638"/>
                  </a:lnTo>
                  <a:lnTo>
                    <a:pt x="165778" y="34238"/>
                  </a:lnTo>
                  <a:lnTo>
                    <a:pt x="125586" y="59184"/>
                  </a:lnTo>
                  <a:lnTo>
                    <a:pt x="89844" y="89844"/>
                  </a:lnTo>
                  <a:lnTo>
                    <a:pt x="59184" y="125586"/>
                  </a:lnTo>
                  <a:lnTo>
                    <a:pt x="34238" y="165778"/>
                  </a:lnTo>
                  <a:lnTo>
                    <a:pt x="15638" y="209790"/>
                  </a:lnTo>
                  <a:lnTo>
                    <a:pt x="4014" y="256988"/>
                  </a:lnTo>
                  <a:lnTo>
                    <a:pt x="0" y="306743"/>
                  </a:lnTo>
                  <a:lnTo>
                    <a:pt x="4014" y="356497"/>
                  </a:lnTo>
                  <a:lnTo>
                    <a:pt x="15638" y="403696"/>
                  </a:lnTo>
                  <a:lnTo>
                    <a:pt x="34238" y="447707"/>
                  </a:lnTo>
                  <a:lnTo>
                    <a:pt x="59184" y="487899"/>
                  </a:lnTo>
                  <a:lnTo>
                    <a:pt x="89844" y="523641"/>
                  </a:lnTo>
                  <a:lnTo>
                    <a:pt x="125586" y="554301"/>
                  </a:lnTo>
                  <a:lnTo>
                    <a:pt x="165778" y="579247"/>
                  </a:lnTo>
                  <a:lnTo>
                    <a:pt x="209790" y="597847"/>
                  </a:lnTo>
                  <a:lnTo>
                    <a:pt x="256988" y="609471"/>
                  </a:lnTo>
                  <a:lnTo>
                    <a:pt x="306743" y="613486"/>
                  </a:lnTo>
                  <a:lnTo>
                    <a:pt x="356497" y="609471"/>
                  </a:lnTo>
                  <a:lnTo>
                    <a:pt x="403696" y="597847"/>
                  </a:lnTo>
                  <a:lnTo>
                    <a:pt x="447707" y="579247"/>
                  </a:lnTo>
                  <a:lnTo>
                    <a:pt x="487899" y="554301"/>
                  </a:lnTo>
                  <a:lnTo>
                    <a:pt x="523641" y="523641"/>
                  </a:lnTo>
                  <a:lnTo>
                    <a:pt x="554301" y="487899"/>
                  </a:lnTo>
                  <a:lnTo>
                    <a:pt x="579247" y="447707"/>
                  </a:lnTo>
                  <a:lnTo>
                    <a:pt x="597847" y="403696"/>
                  </a:lnTo>
                  <a:lnTo>
                    <a:pt x="609471" y="356497"/>
                  </a:lnTo>
                  <a:lnTo>
                    <a:pt x="613486" y="306743"/>
                  </a:lnTo>
                  <a:lnTo>
                    <a:pt x="609471" y="256988"/>
                  </a:lnTo>
                  <a:lnTo>
                    <a:pt x="597847" y="209790"/>
                  </a:lnTo>
                  <a:lnTo>
                    <a:pt x="579247" y="165778"/>
                  </a:lnTo>
                  <a:lnTo>
                    <a:pt x="554301" y="125586"/>
                  </a:lnTo>
                  <a:lnTo>
                    <a:pt x="523641" y="89844"/>
                  </a:lnTo>
                  <a:lnTo>
                    <a:pt x="487899" y="59184"/>
                  </a:lnTo>
                  <a:lnTo>
                    <a:pt x="447707" y="34238"/>
                  </a:lnTo>
                  <a:lnTo>
                    <a:pt x="403696" y="15638"/>
                  </a:lnTo>
                  <a:lnTo>
                    <a:pt x="356497" y="4014"/>
                  </a:lnTo>
                  <a:lnTo>
                    <a:pt x="306743" y="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9640037" y="4128428"/>
              <a:ext cx="349250" cy="349250"/>
            </a:xfrm>
            <a:custGeom>
              <a:avLst/>
              <a:gdLst/>
              <a:ahLst/>
              <a:cxnLst/>
              <a:rect l="l" t="t" r="r" b="b"/>
              <a:pathLst>
                <a:path w="349250" h="349250">
                  <a:moveTo>
                    <a:pt x="174612" y="0"/>
                  </a:moveTo>
                  <a:lnTo>
                    <a:pt x="221029" y="6236"/>
                  </a:lnTo>
                  <a:lnTo>
                    <a:pt x="262740" y="23837"/>
                  </a:lnTo>
                  <a:lnTo>
                    <a:pt x="298080" y="51139"/>
                  </a:lnTo>
                  <a:lnTo>
                    <a:pt x="325383" y="86478"/>
                  </a:lnTo>
                  <a:lnTo>
                    <a:pt x="342986" y="128190"/>
                  </a:lnTo>
                  <a:lnTo>
                    <a:pt x="349224" y="174612"/>
                  </a:lnTo>
                  <a:lnTo>
                    <a:pt x="342986" y="221028"/>
                  </a:lnTo>
                  <a:lnTo>
                    <a:pt x="325383" y="262737"/>
                  </a:lnTo>
                  <a:lnTo>
                    <a:pt x="298080" y="298073"/>
                  </a:lnTo>
                  <a:lnTo>
                    <a:pt x="262740" y="325374"/>
                  </a:lnTo>
                  <a:lnTo>
                    <a:pt x="221029" y="342975"/>
                  </a:lnTo>
                  <a:lnTo>
                    <a:pt x="174612" y="349211"/>
                  </a:lnTo>
                  <a:lnTo>
                    <a:pt x="128195" y="342975"/>
                  </a:lnTo>
                  <a:lnTo>
                    <a:pt x="86484" y="325374"/>
                  </a:lnTo>
                  <a:lnTo>
                    <a:pt x="51144" y="298073"/>
                  </a:lnTo>
                  <a:lnTo>
                    <a:pt x="23840" y="262737"/>
                  </a:lnTo>
                  <a:lnTo>
                    <a:pt x="6237" y="221028"/>
                  </a:lnTo>
                  <a:lnTo>
                    <a:pt x="0" y="174612"/>
                  </a:lnTo>
                  <a:lnTo>
                    <a:pt x="6237" y="128190"/>
                  </a:lnTo>
                  <a:lnTo>
                    <a:pt x="23840" y="86478"/>
                  </a:lnTo>
                  <a:lnTo>
                    <a:pt x="51144" y="51139"/>
                  </a:lnTo>
                  <a:lnTo>
                    <a:pt x="86484" y="23837"/>
                  </a:lnTo>
                  <a:lnTo>
                    <a:pt x="128195" y="6236"/>
                  </a:lnTo>
                  <a:lnTo>
                    <a:pt x="174612" y="0"/>
                  </a:lnTo>
                  <a:close/>
                </a:path>
              </a:pathLst>
            </a:custGeom>
            <a:ln w="14643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9765994" y="4172529"/>
              <a:ext cx="183558" cy="21918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2" name="object 92"/>
          <p:cNvGrpSpPr/>
          <p:nvPr/>
        </p:nvGrpSpPr>
        <p:grpSpPr>
          <a:xfrm>
            <a:off x="10409580" y="4030870"/>
            <a:ext cx="52705" cy="534670"/>
            <a:chOff x="10409580" y="4030870"/>
            <a:chExt cx="52705" cy="534670"/>
          </a:xfrm>
        </p:grpSpPr>
        <p:sp>
          <p:nvSpPr>
            <p:cNvPr id="93" name="object 93"/>
            <p:cNvSpPr/>
            <p:nvPr/>
          </p:nvSpPr>
          <p:spPr>
            <a:xfrm>
              <a:off x="10414050" y="403534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10414056" y="403534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10414050" y="414729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10414056" y="414730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10414050" y="437106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10414056" y="437105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10414050" y="448301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10414056" y="44830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10414050" y="425909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10414056" y="425909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3" name="object 103"/>
          <p:cNvGrpSpPr/>
          <p:nvPr/>
        </p:nvGrpSpPr>
        <p:grpSpPr>
          <a:xfrm>
            <a:off x="10523814" y="4030870"/>
            <a:ext cx="52705" cy="534670"/>
            <a:chOff x="10523814" y="4030870"/>
            <a:chExt cx="52705" cy="534670"/>
          </a:xfrm>
        </p:grpSpPr>
        <p:sp>
          <p:nvSpPr>
            <p:cNvPr id="104" name="object 104"/>
            <p:cNvSpPr/>
            <p:nvPr/>
          </p:nvSpPr>
          <p:spPr>
            <a:xfrm>
              <a:off x="10528287" y="448301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10528290" y="44830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10528287" y="403534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10528290" y="403534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10528287" y="414729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10528290" y="414730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10528287" y="425909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10528290" y="425909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10528287" y="437106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10528290" y="437105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4" name="object 114"/>
          <p:cNvGrpSpPr/>
          <p:nvPr/>
        </p:nvGrpSpPr>
        <p:grpSpPr>
          <a:xfrm>
            <a:off x="10637887" y="4030870"/>
            <a:ext cx="52705" cy="534670"/>
            <a:chOff x="10637887" y="4030870"/>
            <a:chExt cx="52705" cy="534670"/>
          </a:xfrm>
        </p:grpSpPr>
        <p:sp>
          <p:nvSpPr>
            <p:cNvPr id="115" name="object 115"/>
            <p:cNvSpPr/>
            <p:nvPr/>
          </p:nvSpPr>
          <p:spPr>
            <a:xfrm>
              <a:off x="10642358" y="403534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10642363" y="403534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10642358" y="414729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0642363" y="414730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10642358" y="437106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0642363" y="437105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10642358" y="425909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10642363" y="425909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10642358" y="448301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10642363" y="44830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5" name="object 125"/>
          <p:cNvGrpSpPr/>
          <p:nvPr/>
        </p:nvGrpSpPr>
        <p:grpSpPr>
          <a:xfrm>
            <a:off x="10752123" y="4030870"/>
            <a:ext cx="52705" cy="534670"/>
            <a:chOff x="10752123" y="4030870"/>
            <a:chExt cx="52705" cy="534670"/>
          </a:xfrm>
        </p:grpSpPr>
        <p:sp>
          <p:nvSpPr>
            <p:cNvPr id="126" name="object 126"/>
            <p:cNvSpPr/>
            <p:nvPr/>
          </p:nvSpPr>
          <p:spPr>
            <a:xfrm>
              <a:off x="10756595" y="403534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10756600" y="403534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10756595" y="414729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10756600" y="414730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10756595" y="425909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10756600" y="425909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10756595" y="437106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10756600" y="437105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10756595" y="448301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10756600" y="44830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6" name="object 136"/>
          <p:cNvGrpSpPr/>
          <p:nvPr/>
        </p:nvGrpSpPr>
        <p:grpSpPr>
          <a:xfrm>
            <a:off x="10866194" y="4030870"/>
            <a:ext cx="52705" cy="534670"/>
            <a:chOff x="10866194" y="4030870"/>
            <a:chExt cx="52705" cy="534670"/>
          </a:xfrm>
        </p:grpSpPr>
        <p:sp>
          <p:nvSpPr>
            <p:cNvPr id="137" name="object 137"/>
            <p:cNvSpPr/>
            <p:nvPr/>
          </p:nvSpPr>
          <p:spPr>
            <a:xfrm>
              <a:off x="10870666" y="403534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10870671" y="403534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10870666" y="414729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10870671" y="414730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10870666" y="437106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10870671" y="437105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10870666" y="425909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10870671" y="425909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10870666" y="448301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281" y="0"/>
                  </a:moveTo>
                  <a:lnTo>
                    <a:pt x="0" y="0"/>
                  </a:lnTo>
                  <a:lnTo>
                    <a:pt x="0" y="77622"/>
                  </a:lnTo>
                  <a:lnTo>
                    <a:pt x="43281" y="77622"/>
                  </a:lnTo>
                  <a:lnTo>
                    <a:pt x="4328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10870671" y="44830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281" y="0"/>
                  </a:lnTo>
                  <a:lnTo>
                    <a:pt x="43281" y="77622"/>
                  </a:lnTo>
                  <a:lnTo>
                    <a:pt x="0" y="77622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48" name="Grafik 147">
            <a:extLst>
              <a:ext uri="{FF2B5EF4-FFF2-40B4-BE49-F238E27FC236}">
                <a16:creationId xmlns:a16="http://schemas.microsoft.com/office/drawing/2014/main" id="{0E2A9BF8-8B16-6240-BCF5-D01DD41367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400" y="3103200"/>
            <a:ext cx="7539498" cy="42444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2337" y="1436407"/>
            <a:ext cx="41910" cy="499745"/>
          </a:xfrm>
          <a:custGeom>
            <a:avLst/>
            <a:gdLst/>
            <a:ahLst/>
            <a:cxnLst/>
            <a:rect l="l" t="t" r="r" b="b"/>
            <a:pathLst>
              <a:path w="41909" h="499744">
                <a:moveTo>
                  <a:pt x="41592" y="416039"/>
                </a:moveTo>
                <a:lnTo>
                  <a:pt x="0" y="416039"/>
                </a:lnTo>
                <a:lnTo>
                  <a:pt x="0" y="499249"/>
                </a:lnTo>
                <a:lnTo>
                  <a:pt x="41592" y="499249"/>
                </a:lnTo>
                <a:lnTo>
                  <a:pt x="41592" y="416039"/>
                </a:lnTo>
                <a:close/>
              </a:path>
              <a:path w="41909" h="499744">
                <a:moveTo>
                  <a:pt x="41592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592" y="374434"/>
                </a:lnTo>
                <a:lnTo>
                  <a:pt x="41592" y="332828"/>
                </a:lnTo>
                <a:close/>
              </a:path>
              <a:path w="41909" h="499744">
                <a:moveTo>
                  <a:pt x="41592" y="0"/>
                </a:moveTo>
                <a:lnTo>
                  <a:pt x="0" y="0"/>
                </a:lnTo>
                <a:lnTo>
                  <a:pt x="0" y="83210"/>
                </a:lnTo>
                <a:lnTo>
                  <a:pt x="0" y="166420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166420"/>
                </a:lnTo>
                <a:lnTo>
                  <a:pt x="41592" y="83210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622337" y="2018854"/>
            <a:ext cx="41910" cy="208279"/>
          </a:xfrm>
          <a:custGeom>
            <a:avLst/>
            <a:gdLst/>
            <a:ahLst/>
            <a:cxnLst/>
            <a:rect l="l" t="t" r="r" b="b"/>
            <a:pathLst>
              <a:path w="41909" h="208280">
                <a:moveTo>
                  <a:pt x="41592" y="166420"/>
                </a:moveTo>
                <a:lnTo>
                  <a:pt x="0" y="166420"/>
                </a:lnTo>
                <a:lnTo>
                  <a:pt x="0" y="208026"/>
                </a:lnTo>
                <a:lnTo>
                  <a:pt x="41592" y="208026"/>
                </a:lnTo>
                <a:lnTo>
                  <a:pt x="41592" y="166420"/>
                </a:lnTo>
                <a:close/>
              </a:path>
              <a:path w="41909" h="208280">
                <a:moveTo>
                  <a:pt x="41592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592" y="124815"/>
                </a:lnTo>
                <a:lnTo>
                  <a:pt x="41592" y="83210"/>
                </a:lnTo>
                <a:close/>
              </a:path>
              <a:path w="41909" h="208280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22337" y="2351684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63942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63942" y="1686039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663942" y="1810842"/>
            <a:ext cx="41910" cy="83820"/>
          </a:xfrm>
          <a:custGeom>
            <a:avLst/>
            <a:gdLst/>
            <a:ahLst/>
            <a:cxnLst/>
            <a:rect l="l" t="t" r="r" b="b"/>
            <a:pathLst>
              <a:path w="41909" h="83819">
                <a:moveTo>
                  <a:pt x="41605" y="0"/>
                </a:moveTo>
                <a:lnTo>
                  <a:pt x="0" y="0"/>
                </a:lnTo>
                <a:lnTo>
                  <a:pt x="0" y="83210"/>
                </a:lnTo>
                <a:lnTo>
                  <a:pt x="41605" y="83210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63942" y="2018854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663942" y="2268473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663942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705547" y="1436407"/>
            <a:ext cx="41910" cy="749300"/>
          </a:xfrm>
          <a:custGeom>
            <a:avLst/>
            <a:gdLst/>
            <a:ahLst/>
            <a:cxnLst/>
            <a:rect l="l" t="t" r="r" b="b"/>
            <a:pathLst>
              <a:path w="41909" h="749300">
                <a:moveTo>
                  <a:pt x="41605" y="665657"/>
                </a:moveTo>
                <a:lnTo>
                  <a:pt x="0" y="665657"/>
                </a:lnTo>
                <a:lnTo>
                  <a:pt x="0" y="748880"/>
                </a:lnTo>
                <a:lnTo>
                  <a:pt x="41605" y="748880"/>
                </a:lnTo>
                <a:lnTo>
                  <a:pt x="41605" y="665657"/>
                </a:lnTo>
                <a:close/>
              </a:path>
              <a:path w="41909" h="749300">
                <a:moveTo>
                  <a:pt x="41605" y="582447"/>
                </a:moveTo>
                <a:lnTo>
                  <a:pt x="0" y="582447"/>
                </a:lnTo>
                <a:lnTo>
                  <a:pt x="0" y="624052"/>
                </a:lnTo>
                <a:lnTo>
                  <a:pt x="41605" y="624052"/>
                </a:lnTo>
                <a:lnTo>
                  <a:pt x="41605" y="582447"/>
                </a:lnTo>
                <a:close/>
              </a:path>
              <a:path w="41909" h="749300">
                <a:moveTo>
                  <a:pt x="41605" y="499249"/>
                </a:moveTo>
                <a:lnTo>
                  <a:pt x="0" y="499249"/>
                </a:lnTo>
                <a:lnTo>
                  <a:pt x="0" y="540854"/>
                </a:lnTo>
                <a:lnTo>
                  <a:pt x="41605" y="540854"/>
                </a:lnTo>
                <a:lnTo>
                  <a:pt x="41605" y="499249"/>
                </a:lnTo>
                <a:close/>
              </a:path>
              <a:path w="41909" h="749300">
                <a:moveTo>
                  <a:pt x="41605" y="416039"/>
                </a:moveTo>
                <a:lnTo>
                  <a:pt x="0" y="416039"/>
                </a:lnTo>
                <a:lnTo>
                  <a:pt x="0" y="457644"/>
                </a:lnTo>
                <a:lnTo>
                  <a:pt x="41605" y="457644"/>
                </a:lnTo>
                <a:lnTo>
                  <a:pt x="41605" y="416039"/>
                </a:lnTo>
                <a:close/>
              </a:path>
              <a:path w="41909" h="749300">
                <a:moveTo>
                  <a:pt x="41605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605" y="374434"/>
                </a:lnTo>
                <a:lnTo>
                  <a:pt x="41605" y="332828"/>
                </a:lnTo>
                <a:close/>
              </a:path>
              <a:path w="41909" h="749300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749300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74930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705547" y="2351683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249618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747152" y="1436407"/>
            <a:ext cx="41910" cy="416559"/>
          </a:xfrm>
          <a:custGeom>
            <a:avLst/>
            <a:gdLst/>
            <a:ahLst/>
            <a:cxnLst/>
            <a:rect l="l" t="t" r="r" b="b"/>
            <a:pathLst>
              <a:path w="41909" h="416560">
                <a:moveTo>
                  <a:pt x="41592" y="332828"/>
                </a:moveTo>
                <a:lnTo>
                  <a:pt x="0" y="332828"/>
                </a:lnTo>
                <a:lnTo>
                  <a:pt x="0" y="416039"/>
                </a:lnTo>
                <a:lnTo>
                  <a:pt x="41592" y="416039"/>
                </a:lnTo>
                <a:lnTo>
                  <a:pt x="41592" y="332828"/>
                </a:lnTo>
                <a:close/>
              </a:path>
              <a:path w="41909" h="416560">
                <a:moveTo>
                  <a:pt x="41592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249631"/>
                </a:lnTo>
                <a:close/>
              </a:path>
              <a:path w="41909" h="416560">
                <a:moveTo>
                  <a:pt x="41592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592" y="208026"/>
                </a:lnTo>
                <a:lnTo>
                  <a:pt x="41592" y="166420"/>
                </a:lnTo>
                <a:lnTo>
                  <a:pt x="41592" y="83210"/>
                </a:lnTo>
                <a:close/>
              </a:path>
              <a:path w="41909" h="416560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47152" y="1935657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747152" y="2060460"/>
            <a:ext cx="41910" cy="83820"/>
          </a:xfrm>
          <a:custGeom>
            <a:avLst/>
            <a:gdLst/>
            <a:ahLst/>
            <a:cxnLst/>
            <a:rect l="l" t="t" r="r" b="b"/>
            <a:pathLst>
              <a:path w="41909" h="83819">
                <a:moveTo>
                  <a:pt x="41605" y="0"/>
                </a:moveTo>
                <a:lnTo>
                  <a:pt x="0" y="0"/>
                </a:lnTo>
                <a:lnTo>
                  <a:pt x="0" y="83210"/>
                </a:lnTo>
                <a:lnTo>
                  <a:pt x="41605" y="83210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747152" y="2226881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47152" y="2351683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592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592" y="291223"/>
                </a:lnTo>
                <a:lnTo>
                  <a:pt x="41592" y="249618"/>
                </a:lnTo>
                <a:close/>
              </a:path>
              <a:path w="41909" h="291464">
                <a:moveTo>
                  <a:pt x="41592" y="83210"/>
                </a:moveTo>
                <a:lnTo>
                  <a:pt x="0" y="83210"/>
                </a:lnTo>
                <a:lnTo>
                  <a:pt x="0" y="208026"/>
                </a:lnTo>
                <a:lnTo>
                  <a:pt x="41592" y="208026"/>
                </a:lnTo>
                <a:lnTo>
                  <a:pt x="41592" y="83210"/>
                </a:lnTo>
                <a:close/>
              </a:path>
              <a:path w="41909" h="291464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8757" y="1436407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788757" y="1810841"/>
            <a:ext cx="41910" cy="832485"/>
          </a:xfrm>
          <a:custGeom>
            <a:avLst/>
            <a:gdLst/>
            <a:ahLst/>
            <a:cxnLst/>
            <a:rect l="l" t="t" r="r" b="b"/>
            <a:pathLst>
              <a:path w="41909" h="832485">
                <a:moveTo>
                  <a:pt x="41605" y="790460"/>
                </a:moveTo>
                <a:lnTo>
                  <a:pt x="0" y="790460"/>
                </a:lnTo>
                <a:lnTo>
                  <a:pt x="0" y="832065"/>
                </a:lnTo>
                <a:lnTo>
                  <a:pt x="41605" y="832065"/>
                </a:lnTo>
                <a:lnTo>
                  <a:pt x="41605" y="790460"/>
                </a:lnTo>
                <a:close/>
              </a:path>
              <a:path w="41909" h="832485">
                <a:moveTo>
                  <a:pt x="41605" y="624052"/>
                </a:moveTo>
                <a:lnTo>
                  <a:pt x="0" y="624052"/>
                </a:lnTo>
                <a:lnTo>
                  <a:pt x="0" y="748868"/>
                </a:lnTo>
                <a:lnTo>
                  <a:pt x="41605" y="748868"/>
                </a:lnTo>
                <a:lnTo>
                  <a:pt x="41605" y="624052"/>
                </a:lnTo>
                <a:close/>
              </a:path>
              <a:path w="41909" h="832485">
                <a:moveTo>
                  <a:pt x="41605" y="540842"/>
                </a:moveTo>
                <a:lnTo>
                  <a:pt x="0" y="540842"/>
                </a:lnTo>
                <a:lnTo>
                  <a:pt x="0" y="582447"/>
                </a:lnTo>
                <a:lnTo>
                  <a:pt x="41605" y="582447"/>
                </a:lnTo>
                <a:lnTo>
                  <a:pt x="41605" y="540842"/>
                </a:lnTo>
                <a:close/>
              </a:path>
              <a:path w="41909" h="832485">
                <a:moveTo>
                  <a:pt x="41605" y="416039"/>
                </a:moveTo>
                <a:lnTo>
                  <a:pt x="0" y="416039"/>
                </a:lnTo>
                <a:lnTo>
                  <a:pt x="0" y="499249"/>
                </a:lnTo>
                <a:lnTo>
                  <a:pt x="41605" y="499249"/>
                </a:lnTo>
                <a:lnTo>
                  <a:pt x="41605" y="416039"/>
                </a:lnTo>
                <a:close/>
              </a:path>
              <a:path w="41909" h="832485">
                <a:moveTo>
                  <a:pt x="41605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605" y="374434"/>
                </a:lnTo>
                <a:lnTo>
                  <a:pt x="41605" y="332828"/>
                </a:lnTo>
                <a:close/>
              </a:path>
              <a:path w="41909" h="832485">
                <a:moveTo>
                  <a:pt x="41605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249618"/>
                </a:lnTo>
                <a:close/>
              </a:path>
              <a:path w="41909" h="832485">
                <a:moveTo>
                  <a:pt x="41605" y="124815"/>
                </a:moveTo>
                <a:lnTo>
                  <a:pt x="0" y="124815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24815"/>
                </a:lnTo>
                <a:close/>
              </a:path>
              <a:path w="41909" h="832485">
                <a:moveTo>
                  <a:pt x="41605" y="0"/>
                </a:moveTo>
                <a:lnTo>
                  <a:pt x="0" y="0"/>
                </a:lnTo>
                <a:lnTo>
                  <a:pt x="0" y="83210"/>
                </a:lnTo>
                <a:lnTo>
                  <a:pt x="41605" y="83210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830349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830350" y="1686038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83197"/>
                </a:moveTo>
                <a:lnTo>
                  <a:pt x="0" y="83197"/>
                </a:lnTo>
                <a:lnTo>
                  <a:pt x="0" y="124802"/>
                </a:lnTo>
                <a:lnTo>
                  <a:pt x="41605" y="124802"/>
                </a:lnTo>
                <a:lnTo>
                  <a:pt x="41605" y="83197"/>
                </a:lnTo>
                <a:close/>
              </a:path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830349" y="1935657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830350" y="2143670"/>
            <a:ext cx="41910" cy="250190"/>
          </a:xfrm>
          <a:custGeom>
            <a:avLst/>
            <a:gdLst/>
            <a:ahLst/>
            <a:cxnLst/>
            <a:rect l="l" t="t" r="r" b="b"/>
            <a:pathLst>
              <a:path w="41909" h="250189">
                <a:moveTo>
                  <a:pt x="41605" y="208013"/>
                </a:moveTo>
                <a:lnTo>
                  <a:pt x="0" y="208013"/>
                </a:lnTo>
                <a:lnTo>
                  <a:pt x="0" y="249618"/>
                </a:lnTo>
                <a:lnTo>
                  <a:pt x="41605" y="249618"/>
                </a:lnTo>
                <a:lnTo>
                  <a:pt x="41605" y="208013"/>
                </a:lnTo>
                <a:close/>
              </a:path>
              <a:path w="41909" h="250189">
                <a:moveTo>
                  <a:pt x="41605" y="0"/>
                </a:moveTo>
                <a:lnTo>
                  <a:pt x="0" y="0"/>
                </a:lnTo>
                <a:lnTo>
                  <a:pt x="0" y="166408"/>
                </a:lnTo>
                <a:lnTo>
                  <a:pt x="41605" y="166408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830349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5" name="object 25"/>
          <p:cNvGrpSpPr/>
          <p:nvPr/>
        </p:nvGrpSpPr>
        <p:grpSpPr>
          <a:xfrm>
            <a:off x="7871955" y="1436408"/>
            <a:ext cx="956944" cy="1207135"/>
            <a:chOff x="7871955" y="1436408"/>
            <a:chExt cx="956944" cy="1207135"/>
          </a:xfrm>
        </p:grpSpPr>
        <p:sp>
          <p:nvSpPr>
            <p:cNvPr id="26" name="object 26"/>
            <p:cNvSpPr/>
            <p:nvPr/>
          </p:nvSpPr>
          <p:spPr>
            <a:xfrm>
              <a:off x="7871955" y="1436407"/>
              <a:ext cx="374650" cy="1207135"/>
            </a:xfrm>
            <a:custGeom>
              <a:avLst/>
              <a:gdLst/>
              <a:ahLst/>
              <a:cxnLst/>
              <a:rect l="l" t="t" r="r" b="b"/>
              <a:pathLst>
                <a:path w="374650" h="1207135">
                  <a:moveTo>
                    <a:pt x="41605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605" y="1206512"/>
                  </a:lnTo>
                  <a:lnTo>
                    <a:pt x="41605" y="915276"/>
                  </a:lnTo>
                  <a:close/>
                </a:path>
                <a:path w="374650" h="1207135">
                  <a:moveTo>
                    <a:pt x="41605" y="748868"/>
                  </a:moveTo>
                  <a:lnTo>
                    <a:pt x="0" y="748868"/>
                  </a:lnTo>
                  <a:lnTo>
                    <a:pt x="0" y="790473"/>
                  </a:lnTo>
                  <a:lnTo>
                    <a:pt x="41605" y="790473"/>
                  </a:lnTo>
                  <a:lnTo>
                    <a:pt x="41605" y="748868"/>
                  </a:lnTo>
                  <a:close/>
                </a:path>
                <a:path w="374650" h="1207135">
                  <a:moveTo>
                    <a:pt x="41605" y="665657"/>
                  </a:moveTo>
                  <a:lnTo>
                    <a:pt x="0" y="665657"/>
                  </a:lnTo>
                  <a:lnTo>
                    <a:pt x="0" y="707263"/>
                  </a:lnTo>
                  <a:lnTo>
                    <a:pt x="41605" y="707263"/>
                  </a:lnTo>
                  <a:lnTo>
                    <a:pt x="41605" y="665657"/>
                  </a:lnTo>
                  <a:close/>
                </a:path>
                <a:path w="374650" h="1207135">
                  <a:moveTo>
                    <a:pt x="41605" y="582447"/>
                  </a:moveTo>
                  <a:lnTo>
                    <a:pt x="0" y="582447"/>
                  </a:lnTo>
                  <a:lnTo>
                    <a:pt x="0" y="624052"/>
                  </a:lnTo>
                  <a:lnTo>
                    <a:pt x="41605" y="624052"/>
                  </a:lnTo>
                  <a:lnTo>
                    <a:pt x="41605" y="582447"/>
                  </a:lnTo>
                  <a:close/>
                </a:path>
                <a:path w="374650" h="1207135">
                  <a:moveTo>
                    <a:pt x="41605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605" y="291236"/>
                  </a:lnTo>
                  <a:lnTo>
                    <a:pt x="41605" y="166420"/>
                  </a:lnTo>
                  <a:lnTo>
                    <a:pt x="41605" y="83210"/>
                  </a:lnTo>
                  <a:lnTo>
                    <a:pt x="41605" y="0"/>
                  </a:lnTo>
                  <a:close/>
                </a:path>
                <a:path w="374650" h="1207135">
                  <a:moveTo>
                    <a:pt x="124802" y="1164894"/>
                  </a:moveTo>
                  <a:lnTo>
                    <a:pt x="83210" y="1164894"/>
                  </a:lnTo>
                  <a:lnTo>
                    <a:pt x="83210" y="1206500"/>
                  </a:lnTo>
                  <a:lnTo>
                    <a:pt x="124802" y="1206500"/>
                  </a:lnTo>
                  <a:lnTo>
                    <a:pt x="124802" y="1164894"/>
                  </a:lnTo>
                  <a:close/>
                </a:path>
                <a:path w="374650" h="1207135">
                  <a:moveTo>
                    <a:pt x="124802" y="1040091"/>
                  </a:moveTo>
                  <a:lnTo>
                    <a:pt x="83210" y="1040091"/>
                  </a:lnTo>
                  <a:lnTo>
                    <a:pt x="83210" y="1123302"/>
                  </a:lnTo>
                  <a:lnTo>
                    <a:pt x="124802" y="1123302"/>
                  </a:lnTo>
                  <a:lnTo>
                    <a:pt x="124802" y="1040091"/>
                  </a:lnTo>
                  <a:close/>
                </a:path>
                <a:path w="374650" h="1207135">
                  <a:moveTo>
                    <a:pt x="124802" y="873671"/>
                  </a:moveTo>
                  <a:lnTo>
                    <a:pt x="83210" y="873671"/>
                  </a:lnTo>
                  <a:lnTo>
                    <a:pt x="83210" y="998486"/>
                  </a:lnTo>
                  <a:lnTo>
                    <a:pt x="124802" y="998486"/>
                  </a:lnTo>
                  <a:lnTo>
                    <a:pt x="124802" y="873671"/>
                  </a:lnTo>
                  <a:close/>
                </a:path>
                <a:path w="374650" h="1207135">
                  <a:moveTo>
                    <a:pt x="124802" y="790473"/>
                  </a:moveTo>
                  <a:lnTo>
                    <a:pt x="83210" y="790473"/>
                  </a:lnTo>
                  <a:lnTo>
                    <a:pt x="83210" y="832065"/>
                  </a:lnTo>
                  <a:lnTo>
                    <a:pt x="41605" y="832065"/>
                  </a:lnTo>
                  <a:lnTo>
                    <a:pt x="0" y="832065"/>
                  </a:lnTo>
                  <a:lnTo>
                    <a:pt x="0" y="873671"/>
                  </a:lnTo>
                  <a:lnTo>
                    <a:pt x="41605" y="873671"/>
                  </a:lnTo>
                  <a:lnTo>
                    <a:pt x="83210" y="873671"/>
                  </a:lnTo>
                  <a:lnTo>
                    <a:pt x="83210" y="832078"/>
                  </a:lnTo>
                  <a:lnTo>
                    <a:pt x="124802" y="832078"/>
                  </a:lnTo>
                  <a:lnTo>
                    <a:pt x="124802" y="790473"/>
                  </a:lnTo>
                  <a:close/>
                </a:path>
                <a:path w="374650" h="1207135">
                  <a:moveTo>
                    <a:pt x="124802" y="624052"/>
                  </a:moveTo>
                  <a:lnTo>
                    <a:pt x="83210" y="624052"/>
                  </a:lnTo>
                  <a:lnTo>
                    <a:pt x="83210" y="707263"/>
                  </a:lnTo>
                  <a:lnTo>
                    <a:pt x="41605" y="707263"/>
                  </a:lnTo>
                  <a:lnTo>
                    <a:pt x="41605" y="748868"/>
                  </a:lnTo>
                  <a:lnTo>
                    <a:pt x="83210" y="748868"/>
                  </a:lnTo>
                  <a:lnTo>
                    <a:pt x="124802" y="748868"/>
                  </a:lnTo>
                  <a:lnTo>
                    <a:pt x="124802" y="624052"/>
                  </a:lnTo>
                  <a:close/>
                </a:path>
                <a:path w="374650" h="1207135">
                  <a:moveTo>
                    <a:pt x="124802" y="416039"/>
                  </a:moveTo>
                  <a:lnTo>
                    <a:pt x="83210" y="416039"/>
                  </a:lnTo>
                  <a:lnTo>
                    <a:pt x="41605" y="416039"/>
                  </a:lnTo>
                  <a:lnTo>
                    <a:pt x="0" y="416039"/>
                  </a:lnTo>
                  <a:lnTo>
                    <a:pt x="0" y="457644"/>
                  </a:lnTo>
                  <a:lnTo>
                    <a:pt x="41605" y="457644"/>
                  </a:lnTo>
                  <a:lnTo>
                    <a:pt x="41605" y="499249"/>
                  </a:lnTo>
                  <a:lnTo>
                    <a:pt x="0" y="499249"/>
                  </a:lnTo>
                  <a:lnTo>
                    <a:pt x="0" y="540854"/>
                  </a:lnTo>
                  <a:lnTo>
                    <a:pt x="41605" y="540854"/>
                  </a:lnTo>
                  <a:lnTo>
                    <a:pt x="83210" y="540854"/>
                  </a:lnTo>
                  <a:lnTo>
                    <a:pt x="124802" y="540854"/>
                  </a:lnTo>
                  <a:lnTo>
                    <a:pt x="124802" y="416039"/>
                  </a:lnTo>
                  <a:close/>
                </a:path>
                <a:path w="374650" h="1207135">
                  <a:moveTo>
                    <a:pt x="124802" y="249631"/>
                  </a:moveTo>
                  <a:lnTo>
                    <a:pt x="83210" y="249631"/>
                  </a:lnTo>
                  <a:lnTo>
                    <a:pt x="83210" y="332828"/>
                  </a:lnTo>
                  <a:lnTo>
                    <a:pt x="41605" y="332828"/>
                  </a:lnTo>
                  <a:lnTo>
                    <a:pt x="0" y="332828"/>
                  </a:lnTo>
                  <a:lnTo>
                    <a:pt x="0" y="374434"/>
                  </a:lnTo>
                  <a:lnTo>
                    <a:pt x="41605" y="374434"/>
                  </a:lnTo>
                  <a:lnTo>
                    <a:pt x="83210" y="374434"/>
                  </a:lnTo>
                  <a:lnTo>
                    <a:pt x="83210" y="332841"/>
                  </a:lnTo>
                  <a:lnTo>
                    <a:pt x="124802" y="332841"/>
                  </a:lnTo>
                  <a:lnTo>
                    <a:pt x="124802" y="249631"/>
                  </a:lnTo>
                  <a:close/>
                </a:path>
                <a:path w="374650" h="1207135">
                  <a:moveTo>
                    <a:pt x="124802" y="124815"/>
                  </a:moveTo>
                  <a:lnTo>
                    <a:pt x="83210" y="124815"/>
                  </a:lnTo>
                  <a:lnTo>
                    <a:pt x="83210" y="166420"/>
                  </a:lnTo>
                  <a:lnTo>
                    <a:pt x="124802" y="166420"/>
                  </a:lnTo>
                  <a:lnTo>
                    <a:pt x="124802" y="124815"/>
                  </a:lnTo>
                  <a:close/>
                </a:path>
                <a:path w="374650" h="1207135">
                  <a:moveTo>
                    <a:pt x="124802" y="0"/>
                  </a:moveTo>
                  <a:lnTo>
                    <a:pt x="83210" y="0"/>
                  </a:lnTo>
                  <a:lnTo>
                    <a:pt x="83210" y="83210"/>
                  </a:lnTo>
                  <a:lnTo>
                    <a:pt x="124802" y="83210"/>
                  </a:lnTo>
                  <a:lnTo>
                    <a:pt x="124802" y="0"/>
                  </a:lnTo>
                  <a:close/>
                </a:path>
                <a:path w="374650" h="1207135">
                  <a:moveTo>
                    <a:pt x="166420" y="1164894"/>
                  </a:moveTo>
                  <a:lnTo>
                    <a:pt x="124815" y="1164894"/>
                  </a:lnTo>
                  <a:lnTo>
                    <a:pt x="124815" y="1206500"/>
                  </a:lnTo>
                  <a:lnTo>
                    <a:pt x="166420" y="1206500"/>
                  </a:lnTo>
                  <a:lnTo>
                    <a:pt x="166420" y="1164894"/>
                  </a:lnTo>
                  <a:close/>
                </a:path>
                <a:path w="374650" h="1207135">
                  <a:moveTo>
                    <a:pt x="166420" y="998486"/>
                  </a:moveTo>
                  <a:lnTo>
                    <a:pt x="124815" y="998486"/>
                  </a:lnTo>
                  <a:lnTo>
                    <a:pt x="124815" y="1040091"/>
                  </a:lnTo>
                  <a:lnTo>
                    <a:pt x="166420" y="1040091"/>
                  </a:lnTo>
                  <a:lnTo>
                    <a:pt x="166420" y="998486"/>
                  </a:lnTo>
                  <a:close/>
                </a:path>
                <a:path w="374650" h="1207135">
                  <a:moveTo>
                    <a:pt x="166420" y="832065"/>
                  </a:moveTo>
                  <a:lnTo>
                    <a:pt x="124815" y="832065"/>
                  </a:lnTo>
                  <a:lnTo>
                    <a:pt x="124815" y="873671"/>
                  </a:lnTo>
                  <a:lnTo>
                    <a:pt x="166420" y="873671"/>
                  </a:lnTo>
                  <a:lnTo>
                    <a:pt x="166420" y="832065"/>
                  </a:lnTo>
                  <a:close/>
                </a:path>
                <a:path w="374650" h="1207135">
                  <a:moveTo>
                    <a:pt x="166420" y="457644"/>
                  </a:moveTo>
                  <a:lnTo>
                    <a:pt x="124815" y="457644"/>
                  </a:lnTo>
                  <a:lnTo>
                    <a:pt x="124815" y="540854"/>
                  </a:lnTo>
                  <a:lnTo>
                    <a:pt x="166420" y="540854"/>
                  </a:lnTo>
                  <a:lnTo>
                    <a:pt x="166420" y="457644"/>
                  </a:lnTo>
                  <a:close/>
                </a:path>
                <a:path w="374650" h="1207135">
                  <a:moveTo>
                    <a:pt x="208013" y="1123289"/>
                  </a:moveTo>
                  <a:lnTo>
                    <a:pt x="166420" y="1123289"/>
                  </a:lnTo>
                  <a:lnTo>
                    <a:pt x="166420" y="1164894"/>
                  </a:lnTo>
                  <a:lnTo>
                    <a:pt x="208013" y="1164894"/>
                  </a:lnTo>
                  <a:lnTo>
                    <a:pt x="208013" y="1123289"/>
                  </a:lnTo>
                  <a:close/>
                </a:path>
                <a:path w="374650" h="1207135">
                  <a:moveTo>
                    <a:pt x="208013" y="1040091"/>
                  </a:moveTo>
                  <a:lnTo>
                    <a:pt x="166420" y="1040091"/>
                  </a:lnTo>
                  <a:lnTo>
                    <a:pt x="166420" y="1081697"/>
                  </a:lnTo>
                  <a:lnTo>
                    <a:pt x="208013" y="1081697"/>
                  </a:lnTo>
                  <a:lnTo>
                    <a:pt x="208013" y="1040091"/>
                  </a:lnTo>
                  <a:close/>
                </a:path>
                <a:path w="374650" h="1207135">
                  <a:moveTo>
                    <a:pt x="208013" y="915276"/>
                  </a:moveTo>
                  <a:lnTo>
                    <a:pt x="166420" y="915276"/>
                  </a:lnTo>
                  <a:lnTo>
                    <a:pt x="166420" y="998486"/>
                  </a:lnTo>
                  <a:lnTo>
                    <a:pt x="208013" y="998486"/>
                  </a:lnTo>
                  <a:lnTo>
                    <a:pt x="208013" y="915276"/>
                  </a:lnTo>
                  <a:close/>
                </a:path>
                <a:path w="374650" h="1207135">
                  <a:moveTo>
                    <a:pt x="208013" y="582447"/>
                  </a:moveTo>
                  <a:lnTo>
                    <a:pt x="166420" y="582447"/>
                  </a:lnTo>
                  <a:lnTo>
                    <a:pt x="124815" y="582447"/>
                  </a:lnTo>
                  <a:lnTo>
                    <a:pt x="124815" y="665657"/>
                  </a:lnTo>
                  <a:lnTo>
                    <a:pt x="166420" y="665657"/>
                  </a:lnTo>
                  <a:lnTo>
                    <a:pt x="166420" y="790460"/>
                  </a:lnTo>
                  <a:lnTo>
                    <a:pt x="208013" y="790460"/>
                  </a:lnTo>
                  <a:lnTo>
                    <a:pt x="208013" y="582447"/>
                  </a:lnTo>
                  <a:close/>
                </a:path>
                <a:path w="374650" h="1207135">
                  <a:moveTo>
                    <a:pt x="208013" y="0"/>
                  </a:moveTo>
                  <a:lnTo>
                    <a:pt x="166420" y="0"/>
                  </a:lnTo>
                  <a:lnTo>
                    <a:pt x="124815" y="0"/>
                  </a:lnTo>
                  <a:lnTo>
                    <a:pt x="124815" y="83210"/>
                  </a:lnTo>
                  <a:lnTo>
                    <a:pt x="124815" y="166420"/>
                  </a:lnTo>
                  <a:lnTo>
                    <a:pt x="166420" y="166420"/>
                  </a:lnTo>
                  <a:lnTo>
                    <a:pt x="166420" y="291223"/>
                  </a:lnTo>
                  <a:lnTo>
                    <a:pt x="124815" y="291223"/>
                  </a:lnTo>
                  <a:lnTo>
                    <a:pt x="124815" y="332828"/>
                  </a:lnTo>
                  <a:lnTo>
                    <a:pt x="166420" y="332828"/>
                  </a:lnTo>
                  <a:lnTo>
                    <a:pt x="166420" y="374434"/>
                  </a:lnTo>
                  <a:lnTo>
                    <a:pt x="124815" y="374434"/>
                  </a:lnTo>
                  <a:lnTo>
                    <a:pt x="124815" y="416039"/>
                  </a:lnTo>
                  <a:lnTo>
                    <a:pt x="166420" y="416039"/>
                  </a:lnTo>
                  <a:lnTo>
                    <a:pt x="166420" y="457644"/>
                  </a:lnTo>
                  <a:lnTo>
                    <a:pt x="208013" y="457644"/>
                  </a:lnTo>
                  <a:lnTo>
                    <a:pt x="208013" y="166420"/>
                  </a:lnTo>
                  <a:lnTo>
                    <a:pt x="208013" y="83210"/>
                  </a:lnTo>
                  <a:lnTo>
                    <a:pt x="208013" y="0"/>
                  </a:lnTo>
                  <a:close/>
                </a:path>
                <a:path w="374650" h="1207135">
                  <a:moveTo>
                    <a:pt x="249631" y="0"/>
                  </a:moveTo>
                  <a:lnTo>
                    <a:pt x="208026" y="0"/>
                  </a:lnTo>
                  <a:lnTo>
                    <a:pt x="208026" y="41605"/>
                  </a:lnTo>
                  <a:lnTo>
                    <a:pt x="249631" y="41605"/>
                  </a:lnTo>
                  <a:lnTo>
                    <a:pt x="249631" y="0"/>
                  </a:lnTo>
                  <a:close/>
                </a:path>
                <a:path w="374650" h="1207135">
                  <a:moveTo>
                    <a:pt x="332816" y="956881"/>
                  </a:moveTo>
                  <a:lnTo>
                    <a:pt x="291223" y="956881"/>
                  </a:lnTo>
                  <a:lnTo>
                    <a:pt x="291223" y="915276"/>
                  </a:lnTo>
                  <a:lnTo>
                    <a:pt x="249631" y="915276"/>
                  </a:lnTo>
                  <a:lnTo>
                    <a:pt x="249631" y="873671"/>
                  </a:lnTo>
                  <a:lnTo>
                    <a:pt x="208026" y="873671"/>
                  </a:lnTo>
                  <a:lnTo>
                    <a:pt x="208026" y="956881"/>
                  </a:lnTo>
                  <a:lnTo>
                    <a:pt x="249618" y="956881"/>
                  </a:lnTo>
                  <a:lnTo>
                    <a:pt x="249618" y="998486"/>
                  </a:lnTo>
                  <a:lnTo>
                    <a:pt x="208026" y="998486"/>
                  </a:lnTo>
                  <a:lnTo>
                    <a:pt x="208026" y="1040091"/>
                  </a:lnTo>
                  <a:lnTo>
                    <a:pt x="249618" y="1040091"/>
                  </a:lnTo>
                  <a:lnTo>
                    <a:pt x="249618" y="1081697"/>
                  </a:lnTo>
                  <a:lnTo>
                    <a:pt x="208026" y="1081697"/>
                  </a:lnTo>
                  <a:lnTo>
                    <a:pt x="208026" y="1123302"/>
                  </a:lnTo>
                  <a:lnTo>
                    <a:pt x="249618" y="1123302"/>
                  </a:lnTo>
                  <a:lnTo>
                    <a:pt x="249618" y="1164894"/>
                  </a:lnTo>
                  <a:lnTo>
                    <a:pt x="208026" y="1164894"/>
                  </a:lnTo>
                  <a:lnTo>
                    <a:pt x="208026" y="1206500"/>
                  </a:lnTo>
                  <a:lnTo>
                    <a:pt x="249631" y="1206500"/>
                  </a:lnTo>
                  <a:lnTo>
                    <a:pt x="249631" y="1164894"/>
                  </a:lnTo>
                  <a:lnTo>
                    <a:pt x="291223" y="1164894"/>
                  </a:lnTo>
                  <a:lnTo>
                    <a:pt x="332816" y="1164894"/>
                  </a:lnTo>
                  <a:lnTo>
                    <a:pt x="332816" y="1123289"/>
                  </a:lnTo>
                  <a:lnTo>
                    <a:pt x="291223" y="1123289"/>
                  </a:lnTo>
                  <a:lnTo>
                    <a:pt x="249631" y="1123289"/>
                  </a:lnTo>
                  <a:lnTo>
                    <a:pt x="249631" y="1081697"/>
                  </a:lnTo>
                  <a:lnTo>
                    <a:pt x="291223" y="1081697"/>
                  </a:lnTo>
                  <a:lnTo>
                    <a:pt x="332816" y="1081697"/>
                  </a:lnTo>
                  <a:lnTo>
                    <a:pt x="332816" y="1040091"/>
                  </a:lnTo>
                  <a:lnTo>
                    <a:pt x="291223" y="1040091"/>
                  </a:lnTo>
                  <a:lnTo>
                    <a:pt x="249631" y="1040091"/>
                  </a:lnTo>
                  <a:lnTo>
                    <a:pt x="249631" y="998486"/>
                  </a:lnTo>
                  <a:lnTo>
                    <a:pt x="291223" y="998486"/>
                  </a:lnTo>
                  <a:lnTo>
                    <a:pt x="332816" y="998486"/>
                  </a:lnTo>
                  <a:lnTo>
                    <a:pt x="332816" y="956881"/>
                  </a:lnTo>
                  <a:close/>
                </a:path>
                <a:path w="374650" h="1207135">
                  <a:moveTo>
                    <a:pt x="332816" y="83210"/>
                  </a:moveTo>
                  <a:lnTo>
                    <a:pt x="291223" y="83210"/>
                  </a:lnTo>
                  <a:lnTo>
                    <a:pt x="249618" y="83210"/>
                  </a:lnTo>
                  <a:lnTo>
                    <a:pt x="249618" y="124815"/>
                  </a:lnTo>
                  <a:lnTo>
                    <a:pt x="208026" y="124815"/>
                  </a:lnTo>
                  <a:lnTo>
                    <a:pt x="208026" y="166420"/>
                  </a:lnTo>
                  <a:lnTo>
                    <a:pt x="208026" y="208026"/>
                  </a:lnTo>
                  <a:lnTo>
                    <a:pt x="249618" y="208026"/>
                  </a:lnTo>
                  <a:lnTo>
                    <a:pt x="249618" y="374434"/>
                  </a:lnTo>
                  <a:lnTo>
                    <a:pt x="291223" y="374434"/>
                  </a:lnTo>
                  <a:lnTo>
                    <a:pt x="291223" y="416039"/>
                  </a:lnTo>
                  <a:lnTo>
                    <a:pt x="249618" y="416039"/>
                  </a:lnTo>
                  <a:lnTo>
                    <a:pt x="249618" y="457644"/>
                  </a:lnTo>
                  <a:lnTo>
                    <a:pt x="208026" y="457644"/>
                  </a:lnTo>
                  <a:lnTo>
                    <a:pt x="208026" y="582460"/>
                  </a:lnTo>
                  <a:lnTo>
                    <a:pt x="249618" y="582460"/>
                  </a:lnTo>
                  <a:lnTo>
                    <a:pt x="249618" y="665657"/>
                  </a:lnTo>
                  <a:lnTo>
                    <a:pt x="208026" y="665657"/>
                  </a:lnTo>
                  <a:lnTo>
                    <a:pt x="208026" y="748880"/>
                  </a:lnTo>
                  <a:lnTo>
                    <a:pt x="249618" y="748880"/>
                  </a:lnTo>
                  <a:lnTo>
                    <a:pt x="249618" y="832078"/>
                  </a:lnTo>
                  <a:lnTo>
                    <a:pt x="291223" y="832078"/>
                  </a:lnTo>
                  <a:lnTo>
                    <a:pt x="291223" y="873683"/>
                  </a:lnTo>
                  <a:lnTo>
                    <a:pt x="332816" y="873683"/>
                  </a:lnTo>
                  <a:lnTo>
                    <a:pt x="332816" y="748868"/>
                  </a:lnTo>
                  <a:lnTo>
                    <a:pt x="291223" y="748868"/>
                  </a:lnTo>
                  <a:lnTo>
                    <a:pt x="249631" y="748868"/>
                  </a:lnTo>
                  <a:lnTo>
                    <a:pt x="249631" y="707263"/>
                  </a:lnTo>
                  <a:lnTo>
                    <a:pt x="291223" y="707263"/>
                  </a:lnTo>
                  <a:lnTo>
                    <a:pt x="291223" y="624052"/>
                  </a:lnTo>
                  <a:lnTo>
                    <a:pt x="332816" y="624052"/>
                  </a:lnTo>
                  <a:lnTo>
                    <a:pt x="332816" y="582447"/>
                  </a:lnTo>
                  <a:lnTo>
                    <a:pt x="291223" y="582447"/>
                  </a:lnTo>
                  <a:lnTo>
                    <a:pt x="249631" y="582447"/>
                  </a:lnTo>
                  <a:lnTo>
                    <a:pt x="249631" y="540854"/>
                  </a:lnTo>
                  <a:lnTo>
                    <a:pt x="291223" y="540854"/>
                  </a:lnTo>
                  <a:lnTo>
                    <a:pt x="291223" y="457644"/>
                  </a:lnTo>
                  <a:lnTo>
                    <a:pt x="332816" y="457644"/>
                  </a:lnTo>
                  <a:lnTo>
                    <a:pt x="332816" y="332828"/>
                  </a:lnTo>
                  <a:lnTo>
                    <a:pt x="291223" y="332828"/>
                  </a:lnTo>
                  <a:lnTo>
                    <a:pt x="291223" y="166420"/>
                  </a:lnTo>
                  <a:lnTo>
                    <a:pt x="332816" y="166420"/>
                  </a:lnTo>
                  <a:lnTo>
                    <a:pt x="332816" y="83210"/>
                  </a:lnTo>
                  <a:close/>
                </a:path>
                <a:path w="374650" h="1207135">
                  <a:moveTo>
                    <a:pt x="374434" y="1081697"/>
                  </a:moveTo>
                  <a:lnTo>
                    <a:pt x="332828" y="1081697"/>
                  </a:lnTo>
                  <a:lnTo>
                    <a:pt x="332828" y="1123302"/>
                  </a:lnTo>
                  <a:lnTo>
                    <a:pt x="374434" y="1123302"/>
                  </a:lnTo>
                  <a:lnTo>
                    <a:pt x="374434" y="1081697"/>
                  </a:lnTo>
                  <a:close/>
                </a:path>
                <a:path w="374650" h="1207135">
                  <a:moveTo>
                    <a:pt x="374434" y="915276"/>
                  </a:moveTo>
                  <a:lnTo>
                    <a:pt x="332828" y="915276"/>
                  </a:lnTo>
                  <a:lnTo>
                    <a:pt x="332828" y="998486"/>
                  </a:lnTo>
                  <a:lnTo>
                    <a:pt x="374434" y="998486"/>
                  </a:lnTo>
                  <a:lnTo>
                    <a:pt x="374434" y="915276"/>
                  </a:lnTo>
                  <a:close/>
                </a:path>
                <a:path w="374650" h="1207135">
                  <a:moveTo>
                    <a:pt x="374434" y="624052"/>
                  </a:moveTo>
                  <a:lnTo>
                    <a:pt x="332828" y="624052"/>
                  </a:lnTo>
                  <a:lnTo>
                    <a:pt x="332828" y="873671"/>
                  </a:lnTo>
                  <a:lnTo>
                    <a:pt x="374434" y="873671"/>
                  </a:lnTo>
                  <a:lnTo>
                    <a:pt x="374434" y="624052"/>
                  </a:lnTo>
                  <a:close/>
                </a:path>
                <a:path w="374650" h="1207135">
                  <a:moveTo>
                    <a:pt x="374434" y="499249"/>
                  </a:moveTo>
                  <a:lnTo>
                    <a:pt x="332828" y="499249"/>
                  </a:lnTo>
                  <a:lnTo>
                    <a:pt x="332828" y="582460"/>
                  </a:lnTo>
                  <a:lnTo>
                    <a:pt x="374434" y="582460"/>
                  </a:lnTo>
                  <a:lnTo>
                    <a:pt x="374434" y="499249"/>
                  </a:lnTo>
                  <a:close/>
                </a:path>
                <a:path w="374650" h="1207135">
                  <a:moveTo>
                    <a:pt x="374434" y="208026"/>
                  </a:moveTo>
                  <a:lnTo>
                    <a:pt x="332828" y="208026"/>
                  </a:lnTo>
                  <a:lnTo>
                    <a:pt x="332828" y="332841"/>
                  </a:lnTo>
                  <a:lnTo>
                    <a:pt x="374434" y="332841"/>
                  </a:lnTo>
                  <a:lnTo>
                    <a:pt x="374434" y="208026"/>
                  </a:lnTo>
                  <a:close/>
                </a:path>
                <a:path w="374650" h="1207135">
                  <a:moveTo>
                    <a:pt x="374434" y="0"/>
                  </a:moveTo>
                  <a:lnTo>
                    <a:pt x="332828" y="0"/>
                  </a:lnTo>
                  <a:lnTo>
                    <a:pt x="332828" y="83210"/>
                  </a:lnTo>
                  <a:lnTo>
                    <a:pt x="332828" y="124815"/>
                  </a:lnTo>
                  <a:lnTo>
                    <a:pt x="374434" y="124815"/>
                  </a:lnTo>
                  <a:lnTo>
                    <a:pt x="374434" y="83210"/>
                  </a:lnTo>
                  <a:lnTo>
                    <a:pt x="37443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8204784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41605" y="1081697"/>
                  </a:moveTo>
                  <a:lnTo>
                    <a:pt x="0" y="1081697"/>
                  </a:lnTo>
                  <a:lnTo>
                    <a:pt x="0" y="1123302"/>
                  </a:lnTo>
                  <a:lnTo>
                    <a:pt x="41605" y="1123302"/>
                  </a:lnTo>
                  <a:lnTo>
                    <a:pt x="41605" y="1081697"/>
                  </a:lnTo>
                  <a:close/>
                </a:path>
                <a:path w="416559" h="1207135">
                  <a:moveTo>
                    <a:pt x="124802" y="1123289"/>
                  </a:moveTo>
                  <a:lnTo>
                    <a:pt x="83210" y="1123289"/>
                  </a:lnTo>
                  <a:lnTo>
                    <a:pt x="83210" y="1164894"/>
                  </a:lnTo>
                  <a:lnTo>
                    <a:pt x="124802" y="1164894"/>
                  </a:lnTo>
                  <a:lnTo>
                    <a:pt x="124802" y="1123289"/>
                  </a:lnTo>
                  <a:close/>
                </a:path>
                <a:path w="416559" h="1207135">
                  <a:moveTo>
                    <a:pt x="124802" y="956881"/>
                  </a:moveTo>
                  <a:lnTo>
                    <a:pt x="83210" y="956881"/>
                  </a:lnTo>
                  <a:lnTo>
                    <a:pt x="41605" y="956881"/>
                  </a:lnTo>
                  <a:lnTo>
                    <a:pt x="41605" y="1081697"/>
                  </a:lnTo>
                  <a:lnTo>
                    <a:pt x="83210" y="1081697"/>
                  </a:lnTo>
                  <a:lnTo>
                    <a:pt x="124802" y="1081697"/>
                  </a:lnTo>
                  <a:lnTo>
                    <a:pt x="124802" y="956881"/>
                  </a:lnTo>
                  <a:close/>
                </a:path>
                <a:path w="416559" h="1207135">
                  <a:moveTo>
                    <a:pt x="124802" y="832065"/>
                  </a:moveTo>
                  <a:lnTo>
                    <a:pt x="83210" y="832065"/>
                  </a:lnTo>
                  <a:lnTo>
                    <a:pt x="83210" y="915276"/>
                  </a:lnTo>
                  <a:lnTo>
                    <a:pt x="124802" y="915276"/>
                  </a:lnTo>
                  <a:lnTo>
                    <a:pt x="124802" y="832065"/>
                  </a:lnTo>
                  <a:close/>
                </a:path>
                <a:path w="416559" h="1207135">
                  <a:moveTo>
                    <a:pt x="124802" y="624052"/>
                  </a:moveTo>
                  <a:lnTo>
                    <a:pt x="83210" y="624052"/>
                  </a:lnTo>
                  <a:lnTo>
                    <a:pt x="41605" y="624052"/>
                  </a:lnTo>
                  <a:lnTo>
                    <a:pt x="41605" y="790460"/>
                  </a:lnTo>
                  <a:lnTo>
                    <a:pt x="83210" y="790460"/>
                  </a:lnTo>
                  <a:lnTo>
                    <a:pt x="124802" y="790473"/>
                  </a:lnTo>
                  <a:lnTo>
                    <a:pt x="124802" y="748868"/>
                  </a:lnTo>
                  <a:lnTo>
                    <a:pt x="83210" y="748868"/>
                  </a:lnTo>
                  <a:lnTo>
                    <a:pt x="83210" y="665657"/>
                  </a:lnTo>
                  <a:lnTo>
                    <a:pt x="124802" y="665657"/>
                  </a:lnTo>
                  <a:lnTo>
                    <a:pt x="124802" y="624052"/>
                  </a:lnTo>
                  <a:close/>
                </a:path>
                <a:path w="416559" h="1207135">
                  <a:moveTo>
                    <a:pt x="124802" y="540854"/>
                  </a:moveTo>
                  <a:lnTo>
                    <a:pt x="83210" y="540854"/>
                  </a:lnTo>
                  <a:lnTo>
                    <a:pt x="41605" y="540854"/>
                  </a:lnTo>
                  <a:lnTo>
                    <a:pt x="41605" y="582460"/>
                  </a:lnTo>
                  <a:lnTo>
                    <a:pt x="83210" y="582460"/>
                  </a:lnTo>
                  <a:lnTo>
                    <a:pt x="124802" y="582460"/>
                  </a:lnTo>
                  <a:lnTo>
                    <a:pt x="124802" y="540854"/>
                  </a:lnTo>
                  <a:close/>
                </a:path>
                <a:path w="416559" h="1207135">
                  <a:moveTo>
                    <a:pt x="124802" y="249631"/>
                  </a:moveTo>
                  <a:lnTo>
                    <a:pt x="83210" y="249631"/>
                  </a:lnTo>
                  <a:lnTo>
                    <a:pt x="83210" y="457644"/>
                  </a:lnTo>
                  <a:lnTo>
                    <a:pt x="124802" y="457644"/>
                  </a:lnTo>
                  <a:lnTo>
                    <a:pt x="124802" y="249631"/>
                  </a:lnTo>
                  <a:close/>
                </a:path>
                <a:path w="416559" h="1207135">
                  <a:moveTo>
                    <a:pt x="124802" y="41605"/>
                  </a:moveTo>
                  <a:lnTo>
                    <a:pt x="83210" y="41605"/>
                  </a:lnTo>
                  <a:lnTo>
                    <a:pt x="83210" y="83210"/>
                  </a:lnTo>
                  <a:lnTo>
                    <a:pt x="41605" y="83210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210" y="208026"/>
                  </a:lnTo>
                  <a:lnTo>
                    <a:pt x="83210" y="166420"/>
                  </a:lnTo>
                  <a:lnTo>
                    <a:pt x="83210" y="124815"/>
                  </a:lnTo>
                  <a:lnTo>
                    <a:pt x="124802" y="124815"/>
                  </a:lnTo>
                  <a:lnTo>
                    <a:pt x="124802" y="83210"/>
                  </a:lnTo>
                  <a:lnTo>
                    <a:pt x="124802" y="41605"/>
                  </a:lnTo>
                  <a:close/>
                </a:path>
                <a:path w="416559" h="1207135">
                  <a:moveTo>
                    <a:pt x="166420" y="998486"/>
                  </a:moveTo>
                  <a:lnTo>
                    <a:pt x="124815" y="998486"/>
                  </a:lnTo>
                  <a:lnTo>
                    <a:pt x="124815" y="1040091"/>
                  </a:lnTo>
                  <a:lnTo>
                    <a:pt x="166420" y="1040091"/>
                  </a:lnTo>
                  <a:lnTo>
                    <a:pt x="166420" y="998486"/>
                  </a:lnTo>
                  <a:close/>
                </a:path>
                <a:path w="416559" h="1207135">
                  <a:moveTo>
                    <a:pt x="208013" y="1164894"/>
                  </a:moveTo>
                  <a:lnTo>
                    <a:pt x="166408" y="1164894"/>
                  </a:lnTo>
                  <a:lnTo>
                    <a:pt x="166408" y="1206500"/>
                  </a:lnTo>
                  <a:lnTo>
                    <a:pt x="208013" y="1206500"/>
                  </a:lnTo>
                  <a:lnTo>
                    <a:pt x="208013" y="1164894"/>
                  </a:lnTo>
                  <a:close/>
                </a:path>
                <a:path w="416559" h="1207135">
                  <a:moveTo>
                    <a:pt x="208013" y="1081697"/>
                  </a:moveTo>
                  <a:lnTo>
                    <a:pt x="166420" y="1081697"/>
                  </a:lnTo>
                  <a:lnTo>
                    <a:pt x="124815" y="1081697"/>
                  </a:lnTo>
                  <a:lnTo>
                    <a:pt x="124815" y="1123302"/>
                  </a:lnTo>
                  <a:lnTo>
                    <a:pt x="166408" y="1123302"/>
                  </a:lnTo>
                  <a:lnTo>
                    <a:pt x="208013" y="1123302"/>
                  </a:lnTo>
                  <a:lnTo>
                    <a:pt x="208013" y="1081697"/>
                  </a:lnTo>
                  <a:close/>
                </a:path>
                <a:path w="416559" h="1207135">
                  <a:moveTo>
                    <a:pt x="208013" y="416039"/>
                  </a:moveTo>
                  <a:lnTo>
                    <a:pt x="166420" y="416039"/>
                  </a:lnTo>
                  <a:lnTo>
                    <a:pt x="124815" y="416039"/>
                  </a:lnTo>
                  <a:lnTo>
                    <a:pt x="124815" y="457644"/>
                  </a:lnTo>
                  <a:lnTo>
                    <a:pt x="166408" y="457644"/>
                  </a:lnTo>
                  <a:lnTo>
                    <a:pt x="208013" y="457644"/>
                  </a:lnTo>
                  <a:lnTo>
                    <a:pt x="208013" y="416039"/>
                  </a:lnTo>
                  <a:close/>
                </a:path>
                <a:path w="416559" h="1207135">
                  <a:moveTo>
                    <a:pt x="249605" y="915276"/>
                  </a:moveTo>
                  <a:lnTo>
                    <a:pt x="208013" y="915276"/>
                  </a:lnTo>
                  <a:lnTo>
                    <a:pt x="208013" y="956881"/>
                  </a:lnTo>
                  <a:lnTo>
                    <a:pt x="249605" y="956881"/>
                  </a:lnTo>
                  <a:lnTo>
                    <a:pt x="249605" y="915276"/>
                  </a:lnTo>
                  <a:close/>
                </a:path>
                <a:path w="416559" h="1207135">
                  <a:moveTo>
                    <a:pt x="249605" y="790473"/>
                  </a:moveTo>
                  <a:lnTo>
                    <a:pt x="208013" y="790473"/>
                  </a:lnTo>
                  <a:lnTo>
                    <a:pt x="208013" y="832065"/>
                  </a:lnTo>
                  <a:lnTo>
                    <a:pt x="166420" y="832065"/>
                  </a:lnTo>
                  <a:lnTo>
                    <a:pt x="166420" y="790473"/>
                  </a:lnTo>
                  <a:lnTo>
                    <a:pt x="208013" y="790473"/>
                  </a:lnTo>
                  <a:lnTo>
                    <a:pt x="208013" y="665657"/>
                  </a:lnTo>
                  <a:lnTo>
                    <a:pt x="166408" y="665657"/>
                  </a:lnTo>
                  <a:lnTo>
                    <a:pt x="166408" y="790473"/>
                  </a:lnTo>
                  <a:lnTo>
                    <a:pt x="124815" y="790473"/>
                  </a:lnTo>
                  <a:lnTo>
                    <a:pt x="124815" y="873683"/>
                  </a:lnTo>
                  <a:lnTo>
                    <a:pt x="166420" y="873683"/>
                  </a:lnTo>
                  <a:lnTo>
                    <a:pt x="208013" y="873671"/>
                  </a:lnTo>
                  <a:lnTo>
                    <a:pt x="249605" y="873683"/>
                  </a:lnTo>
                  <a:lnTo>
                    <a:pt x="249605" y="790473"/>
                  </a:lnTo>
                  <a:close/>
                </a:path>
                <a:path w="416559" h="1207135">
                  <a:moveTo>
                    <a:pt x="249605" y="499249"/>
                  </a:moveTo>
                  <a:lnTo>
                    <a:pt x="208013" y="499249"/>
                  </a:lnTo>
                  <a:lnTo>
                    <a:pt x="166420" y="499249"/>
                  </a:lnTo>
                  <a:lnTo>
                    <a:pt x="124815" y="499249"/>
                  </a:lnTo>
                  <a:lnTo>
                    <a:pt x="124815" y="540854"/>
                  </a:lnTo>
                  <a:lnTo>
                    <a:pt x="166408" y="540854"/>
                  </a:lnTo>
                  <a:lnTo>
                    <a:pt x="208013" y="540854"/>
                  </a:lnTo>
                  <a:lnTo>
                    <a:pt x="208013" y="582447"/>
                  </a:lnTo>
                  <a:lnTo>
                    <a:pt x="166420" y="582447"/>
                  </a:lnTo>
                  <a:lnTo>
                    <a:pt x="124815" y="582447"/>
                  </a:lnTo>
                  <a:lnTo>
                    <a:pt x="124815" y="624052"/>
                  </a:lnTo>
                  <a:lnTo>
                    <a:pt x="166408" y="624052"/>
                  </a:lnTo>
                  <a:lnTo>
                    <a:pt x="208013" y="624052"/>
                  </a:lnTo>
                  <a:lnTo>
                    <a:pt x="208013" y="665657"/>
                  </a:lnTo>
                  <a:lnTo>
                    <a:pt x="249605" y="665657"/>
                  </a:lnTo>
                  <a:lnTo>
                    <a:pt x="249605" y="499249"/>
                  </a:lnTo>
                  <a:close/>
                </a:path>
                <a:path w="416559" h="1207135">
                  <a:moveTo>
                    <a:pt x="249605" y="0"/>
                  </a:moveTo>
                  <a:lnTo>
                    <a:pt x="208013" y="0"/>
                  </a:lnTo>
                  <a:lnTo>
                    <a:pt x="166408" y="0"/>
                  </a:lnTo>
                  <a:lnTo>
                    <a:pt x="166408" y="41605"/>
                  </a:lnTo>
                  <a:lnTo>
                    <a:pt x="124815" y="41605"/>
                  </a:lnTo>
                  <a:lnTo>
                    <a:pt x="124815" y="83210"/>
                  </a:lnTo>
                  <a:lnTo>
                    <a:pt x="166408" y="83210"/>
                  </a:lnTo>
                  <a:lnTo>
                    <a:pt x="166408" y="124815"/>
                  </a:lnTo>
                  <a:lnTo>
                    <a:pt x="124815" y="124815"/>
                  </a:lnTo>
                  <a:lnTo>
                    <a:pt x="124815" y="166420"/>
                  </a:lnTo>
                  <a:lnTo>
                    <a:pt x="124815" y="249631"/>
                  </a:lnTo>
                  <a:lnTo>
                    <a:pt x="166408" y="249631"/>
                  </a:lnTo>
                  <a:lnTo>
                    <a:pt x="166408" y="291223"/>
                  </a:lnTo>
                  <a:lnTo>
                    <a:pt x="124815" y="291223"/>
                  </a:lnTo>
                  <a:lnTo>
                    <a:pt x="124815" y="374434"/>
                  </a:lnTo>
                  <a:lnTo>
                    <a:pt x="166408" y="374434"/>
                  </a:lnTo>
                  <a:lnTo>
                    <a:pt x="208013" y="374434"/>
                  </a:lnTo>
                  <a:lnTo>
                    <a:pt x="208013" y="416039"/>
                  </a:lnTo>
                  <a:lnTo>
                    <a:pt x="249605" y="416039"/>
                  </a:lnTo>
                  <a:lnTo>
                    <a:pt x="249605" y="291223"/>
                  </a:lnTo>
                  <a:lnTo>
                    <a:pt x="208013" y="291223"/>
                  </a:lnTo>
                  <a:lnTo>
                    <a:pt x="208013" y="332828"/>
                  </a:lnTo>
                  <a:lnTo>
                    <a:pt x="166420" y="332828"/>
                  </a:lnTo>
                  <a:lnTo>
                    <a:pt x="166420" y="291236"/>
                  </a:lnTo>
                  <a:lnTo>
                    <a:pt x="208013" y="291236"/>
                  </a:lnTo>
                  <a:lnTo>
                    <a:pt x="208013" y="249631"/>
                  </a:lnTo>
                  <a:lnTo>
                    <a:pt x="166420" y="249631"/>
                  </a:lnTo>
                  <a:lnTo>
                    <a:pt x="166420" y="208026"/>
                  </a:lnTo>
                  <a:lnTo>
                    <a:pt x="208013" y="208026"/>
                  </a:lnTo>
                  <a:lnTo>
                    <a:pt x="208013" y="249631"/>
                  </a:lnTo>
                  <a:lnTo>
                    <a:pt x="249605" y="249631"/>
                  </a:lnTo>
                  <a:lnTo>
                    <a:pt x="249605" y="166420"/>
                  </a:lnTo>
                  <a:lnTo>
                    <a:pt x="208013" y="166420"/>
                  </a:lnTo>
                  <a:lnTo>
                    <a:pt x="166420" y="166420"/>
                  </a:lnTo>
                  <a:lnTo>
                    <a:pt x="166420" y="124815"/>
                  </a:lnTo>
                  <a:lnTo>
                    <a:pt x="208013" y="124815"/>
                  </a:lnTo>
                  <a:lnTo>
                    <a:pt x="249605" y="124815"/>
                  </a:lnTo>
                  <a:lnTo>
                    <a:pt x="249605" y="83210"/>
                  </a:lnTo>
                  <a:lnTo>
                    <a:pt x="208013" y="83210"/>
                  </a:lnTo>
                  <a:lnTo>
                    <a:pt x="166420" y="83210"/>
                  </a:lnTo>
                  <a:lnTo>
                    <a:pt x="166420" y="41605"/>
                  </a:lnTo>
                  <a:lnTo>
                    <a:pt x="208013" y="41605"/>
                  </a:lnTo>
                  <a:lnTo>
                    <a:pt x="249605" y="41605"/>
                  </a:lnTo>
                  <a:lnTo>
                    <a:pt x="249605" y="0"/>
                  </a:lnTo>
                  <a:close/>
                </a:path>
                <a:path w="416559" h="1207135">
                  <a:moveTo>
                    <a:pt x="291223" y="0"/>
                  </a:moveTo>
                  <a:lnTo>
                    <a:pt x="249618" y="0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0"/>
                  </a:lnTo>
                  <a:close/>
                </a:path>
                <a:path w="416559" h="1207135">
                  <a:moveTo>
                    <a:pt x="332816" y="665657"/>
                  </a:moveTo>
                  <a:lnTo>
                    <a:pt x="291223" y="665657"/>
                  </a:lnTo>
                  <a:lnTo>
                    <a:pt x="249618" y="665657"/>
                  </a:lnTo>
                  <a:lnTo>
                    <a:pt x="249618" y="1040091"/>
                  </a:lnTo>
                  <a:lnTo>
                    <a:pt x="291223" y="1040091"/>
                  </a:lnTo>
                  <a:lnTo>
                    <a:pt x="291223" y="1081697"/>
                  </a:lnTo>
                  <a:lnTo>
                    <a:pt x="249618" y="1081697"/>
                  </a:lnTo>
                  <a:lnTo>
                    <a:pt x="249618" y="1206512"/>
                  </a:lnTo>
                  <a:lnTo>
                    <a:pt x="291223" y="1206512"/>
                  </a:lnTo>
                  <a:lnTo>
                    <a:pt x="332816" y="1206500"/>
                  </a:lnTo>
                  <a:lnTo>
                    <a:pt x="332816" y="1164894"/>
                  </a:lnTo>
                  <a:lnTo>
                    <a:pt x="291223" y="1164894"/>
                  </a:lnTo>
                  <a:lnTo>
                    <a:pt x="291223" y="1081709"/>
                  </a:lnTo>
                  <a:lnTo>
                    <a:pt x="332816" y="1081709"/>
                  </a:lnTo>
                  <a:lnTo>
                    <a:pt x="332816" y="998486"/>
                  </a:lnTo>
                  <a:lnTo>
                    <a:pt x="291223" y="998486"/>
                  </a:lnTo>
                  <a:lnTo>
                    <a:pt x="291223" y="873671"/>
                  </a:lnTo>
                  <a:lnTo>
                    <a:pt x="332816" y="873671"/>
                  </a:lnTo>
                  <a:lnTo>
                    <a:pt x="332816" y="832065"/>
                  </a:lnTo>
                  <a:lnTo>
                    <a:pt x="291223" y="832065"/>
                  </a:lnTo>
                  <a:lnTo>
                    <a:pt x="291223" y="790473"/>
                  </a:lnTo>
                  <a:lnTo>
                    <a:pt x="332816" y="790473"/>
                  </a:lnTo>
                  <a:lnTo>
                    <a:pt x="332816" y="665657"/>
                  </a:lnTo>
                  <a:close/>
                </a:path>
                <a:path w="416559" h="1207135">
                  <a:moveTo>
                    <a:pt x="332816" y="582447"/>
                  </a:moveTo>
                  <a:lnTo>
                    <a:pt x="291223" y="582447"/>
                  </a:lnTo>
                  <a:lnTo>
                    <a:pt x="291223" y="540854"/>
                  </a:lnTo>
                  <a:lnTo>
                    <a:pt x="249618" y="540854"/>
                  </a:lnTo>
                  <a:lnTo>
                    <a:pt x="249618" y="624078"/>
                  </a:lnTo>
                  <a:lnTo>
                    <a:pt x="291223" y="624078"/>
                  </a:lnTo>
                  <a:lnTo>
                    <a:pt x="332816" y="624052"/>
                  </a:lnTo>
                  <a:lnTo>
                    <a:pt x="332816" y="582447"/>
                  </a:lnTo>
                  <a:close/>
                </a:path>
                <a:path w="416559" h="1207135">
                  <a:moveTo>
                    <a:pt x="332816" y="457644"/>
                  </a:moveTo>
                  <a:lnTo>
                    <a:pt x="291223" y="457644"/>
                  </a:lnTo>
                  <a:lnTo>
                    <a:pt x="249618" y="457644"/>
                  </a:lnTo>
                  <a:lnTo>
                    <a:pt x="249618" y="499249"/>
                  </a:lnTo>
                  <a:lnTo>
                    <a:pt x="291223" y="499249"/>
                  </a:lnTo>
                  <a:lnTo>
                    <a:pt x="332816" y="499249"/>
                  </a:lnTo>
                  <a:lnTo>
                    <a:pt x="332816" y="457644"/>
                  </a:lnTo>
                  <a:close/>
                </a:path>
                <a:path w="416559" h="1207135">
                  <a:moveTo>
                    <a:pt x="332816" y="374434"/>
                  </a:moveTo>
                  <a:lnTo>
                    <a:pt x="291223" y="374434"/>
                  </a:lnTo>
                  <a:lnTo>
                    <a:pt x="291223" y="208026"/>
                  </a:lnTo>
                  <a:lnTo>
                    <a:pt x="249618" y="208026"/>
                  </a:lnTo>
                  <a:lnTo>
                    <a:pt x="249618" y="416039"/>
                  </a:lnTo>
                  <a:lnTo>
                    <a:pt x="291223" y="416039"/>
                  </a:lnTo>
                  <a:lnTo>
                    <a:pt x="332816" y="416039"/>
                  </a:lnTo>
                  <a:lnTo>
                    <a:pt x="332816" y="374434"/>
                  </a:lnTo>
                  <a:close/>
                </a:path>
                <a:path w="416559" h="1207135">
                  <a:moveTo>
                    <a:pt x="374434" y="998486"/>
                  </a:moveTo>
                  <a:lnTo>
                    <a:pt x="332828" y="998486"/>
                  </a:lnTo>
                  <a:lnTo>
                    <a:pt x="332828" y="1040091"/>
                  </a:lnTo>
                  <a:lnTo>
                    <a:pt x="374434" y="1040091"/>
                  </a:lnTo>
                  <a:lnTo>
                    <a:pt x="374434" y="998486"/>
                  </a:lnTo>
                  <a:close/>
                </a:path>
                <a:path w="416559" h="1207135">
                  <a:moveTo>
                    <a:pt x="374434" y="915276"/>
                  </a:moveTo>
                  <a:lnTo>
                    <a:pt x="332828" y="915276"/>
                  </a:lnTo>
                  <a:lnTo>
                    <a:pt x="332828" y="956881"/>
                  </a:lnTo>
                  <a:lnTo>
                    <a:pt x="374434" y="956881"/>
                  </a:lnTo>
                  <a:lnTo>
                    <a:pt x="374434" y="915276"/>
                  </a:lnTo>
                  <a:close/>
                </a:path>
                <a:path w="416559" h="1207135">
                  <a:moveTo>
                    <a:pt x="374434" y="540854"/>
                  </a:moveTo>
                  <a:lnTo>
                    <a:pt x="332828" y="540854"/>
                  </a:lnTo>
                  <a:lnTo>
                    <a:pt x="332828" y="582460"/>
                  </a:lnTo>
                  <a:lnTo>
                    <a:pt x="374434" y="582460"/>
                  </a:lnTo>
                  <a:lnTo>
                    <a:pt x="374434" y="540854"/>
                  </a:lnTo>
                  <a:close/>
                </a:path>
                <a:path w="416559" h="1207135">
                  <a:moveTo>
                    <a:pt x="416039" y="624052"/>
                  </a:moveTo>
                  <a:lnTo>
                    <a:pt x="374434" y="624052"/>
                  </a:lnTo>
                  <a:lnTo>
                    <a:pt x="332828" y="624052"/>
                  </a:lnTo>
                  <a:lnTo>
                    <a:pt x="332828" y="665657"/>
                  </a:lnTo>
                  <a:lnTo>
                    <a:pt x="374434" y="665657"/>
                  </a:lnTo>
                  <a:lnTo>
                    <a:pt x="374434" y="832065"/>
                  </a:lnTo>
                  <a:lnTo>
                    <a:pt x="332828" y="832065"/>
                  </a:lnTo>
                  <a:lnTo>
                    <a:pt x="332828" y="873671"/>
                  </a:lnTo>
                  <a:lnTo>
                    <a:pt x="374434" y="873671"/>
                  </a:lnTo>
                  <a:lnTo>
                    <a:pt x="416039" y="873671"/>
                  </a:lnTo>
                  <a:lnTo>
                    <a:pt x="416039" y="624052"/>
                  </a:lnTo>
                  <a:close/>
                </a:path>
                <a:path w="416559" h="1207135">
                  <a:moveTo>
                    <a:pt x="416039" y="374434"/>
                  </a:moveTo>
                  <a:lnTo>
                    <a:pt x="374434" y="374434"/>
                  </a:lnTo>
                  <a:lnTo>
                    <a:pt x="374434" y="332828"/>
                  </a:lnTo>
                  <a:lnTo>
                    <a:pt x="332828" y="332828"/>
                  </a:lnTo>
                  <a:lnTo>
                    <a:pt x="332828" y="499237"/>
                  </a:lnTo>
                  <a:lnTo>
                    <a:pt x="374434" y="499237"/>
                  </a:lnTo>
                  <a:lnTo>
                    <a:pt x="416039" y="499249"/>
                  </a:lnTo>
                  <a:lnTo>
                    <a:pt x="416039" y="374434"/>
                  </a:lnTo>
                  <a:close/>
                </a:path>
                <a:path w="416559" h="1207135">
                  <a:moveTo>
                    <a:pt x="416039" y="0"/>
                  </a:moveTo>
                  <a:lnTo>
                    <a:pt x="374434" y="0"/>
                  </a:lnTo>
                  <a:lnTo>
                    <a:pt x="332828" y="0"/>
                  </a:lnTo>
                  <a:lnTo>
                    <a:pt x="332828" y="83210"/>
                  </a:lnTo>
                  <a:lnTo>
                    <a:pt x="332828" y="166420"/>
                  </a:lnTo>
                  <a:lnTo>
                    <a:pt x="332828" y="291236"/>
                  </a:lnTo>
                  <a:lnTo>
                    <a:pt x="374434" y="291236"/>
                  </a:lnTo>
                  <a:lnTo>
                    <a:pt x="416039" y="291236"/>
                  </a:lnTo>
                  <a:lnTo>
                    <a:pt x="416039" y="249631"/>
                  </a:lnTo>
                  <a:lnTo>
                    <a:pt x="374434" y="249631"/>
                  </a:lnTo>
                  <a:lnTo>
                    <a:pt x="374434" y="166420"/>
                  </a:lnTo>
                  <a:lnTo>
                    <a:pt x="374434" y="83210"/>
                  </a:lnTo>
                  <a:lnTo>
                    <a:pt x="374434" y="41605"/>
                  </a:lnTo>
                  <a:lnTo>
                    <a:pt x="416039" y="41605"/>
                  </a:lnTo>
                  <a:lnTo>
                    <a:pt x="41603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579218" y="1436407"/>
              <a:ext cx="250190" cy="1207135"/>
            </a:xfrm>
            <a:custGeom>
              <a:avLst/>
              <a:gdLst/>
              <a:ahLst/>
              <a:cxnLst/>
              <a:rect l="l" t="t" r="r" b="b"/>
              <a:pathLst>
                <a:path w="250190" h="1207135">
                  <a:moveTo>
                    <a:pt x="83197" y="457644"/>
                  </a:moveTo>
                  <a:lnTo>
                    <a:pt x="41605" y="457644"/>
                  </a:lnTo>
                  <a:lnTo>
                    <a:pt x="41605" y="499249"/>
                  </a:lnTo>
                  <a:lnTo>
                    <a:pt x="83197" y="499249"/>
                  </a:lnTo>
                  <a:lnTo>
                    <a:pt x="83197" y="457644"/>
                  </a:lnTo>
                  <a:close/>
                </a:path>
                <a:path w="250190" h="1207135">
                  <a:moveTo>
                    <a:pt x="83197" y="374434"/>
                  </a:moveTo>
                  <a:lnTo>
                    <a:pt x="41605" y="374434"/>
                  </a:lnTo>
                  <a:lnTo>
                    <a:pt x="41605" y="416039"/>
                  </a:lnTo>
                  <a:lnTo>
                    <a:pt x="83197" y="416039"/>
                  </a:lnTo>
                  <a:lnTo>
                    <a:pt x="83197" y="374434"/>
                  </a:lnTo>
                  <a:close/>
                </a:path>
                <a:path w="250190" h="1207135">
                  <a:moveTo>
                    <a:pt x="124802" y="332828"/>
                  </a:moveTo>
                  <a:lnTo>
                    <a:pt x="83197" y="332828"/>
                  </a:lnTo>
                  <a:lnTo>
                    <a:pt x="83197" y="374434"/>
                  </a:lnTo>
                  <a:lnTo>
                    <a:pt x="124802" y="374434"/>
                  </a:lnTo>
                  <a:lnTo>
                    <a:pt x="124802" y="332828"/>
                  </a:lnTo>
                  <a:close/>
                </a:path>
                <a:path w="250190" h="1207135">
                  <a:moveTo>
                    <a:pt x="166408" y="998486"/>
                  </a:moveTo>
                  <a:lnTo>
                    <a:pt x="124802" y="998486"/>
                  </a:lnTo>
                  <a:lnTo>
                    <a:pt x="124802" y="1040091"/>
                  </a:lnTo>
                  <a:lnTo>
                    <a:pt x="166408" y="1040091"/>
                  </a:lnTo>
                  <a:lnTo>
                    <a:pt x="166408" y="998486"/>
                  </a:lnTo>
                  <a:close/>
                </a:path>
                <a:path w="250190" h="1207135">
                  <a:moveTo>
                    <a:pt x="166408" y="83210"/>
                  </a:moveTo>
                  <a:lnTo>
                    <a:pt x="124802" y="83210"/>
                  </a:lnTo>
                  <a:lnTo>
                    <a:pt x="83197" y="83210"/>
                  </a:lnTo>
                  <a:lnTo>
                    <a:pt x="41605" y="83210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197" y="208026"/>
                  </a:lnTo>
                  <a:lnTo>
                    <a:pt x="124802" y="208026"/>
                  </a:lnTo>
                  <a:lnTo>
                    <a:pt x="166408" y="208026"/>
                  </a:lnTo>
                  <a:lnTo>
                    <a:pt x="166408" y="166420"/>
                  </a:lnTo>
                  <a:lnTo>
                    <a:pt x="166408" y="83210"/>
                  </a:lnTo>
                  <a:close/>
                </a:path>
                <a:path w="250190" h="1207135">
                  <a:moveTo>
                    <a:pt x="208000" y="1123289"/>
                  </a:moveTo>
                  <a:lnTo>
                    <a:pt x="166408" y="1123289"/>
                  </a:lnTo>
                  <a:lnTo>
                    <a:pt x="166408" y="1081697"/>
                  </a:lnTo>
                  <a:lnTo>
                    <a:pt x="124802" y="1081697"/>
                  </a:lnTo>
                  <a:lnTo>
                    <a:pt x="124802" y="1123289"/>
                  </a:lnTo>
                  <a:lnTo>
                    <a:pt x="83197" y="1123289"/>
                  </a:lnTo>
                  <a:lnTo>
                    <a:pt x="83197" y="1164894"/>
                  </a:lnTo>
                  <a:lnTo>
                    <a:pt x="124802" y="1164894"/>
                  </a:lnTo>
                  <a:lnTo>
                    <a:pt x="124802" y="1123302"/>
                  </a:lnTo>
                  <a:lnTo>
                    <a:pt x="166408" y="1123302"/>
                  </a:lnTo>
                  <a:lnTo>
                    <a:pt x="166408" y="1206512"/>
                  </a:lnTo>
                  <a:lnTo>
                    <a:pt x="208000" y="1206512"/>
                  </a:lnTo>
                  <a:lnTo>
                    <a:pt x="208000" y="1123289"/>
                  </a:lnTo>
                  <a:close/>
                </a:path>
                <a:path w="250190" h="1207135">
                  <a:moveTo>
                    <a:pt x="208000" y="540854"/>
                  </a:moveTo>
                  <a:lnTo>
                    <a:pt x="166408" y="540854"/>
                  </a:lnTo>
                  <a:lnTo>
                    <a:pt x="166408" y="499249"/>
                  </a:lnTo>
                  <a:lnTo>
                    <a:pt x="124802" y="499249"/>
                  </a:lnTo>
                  <a:lnTo>
                    <a:pt x="83197" y="499249"/>
                  </a:lnTo>
                  <a:lnTo>
                    <a:pt x="83197" y="540854"/>
                  </a:lnTo>
                  <a:lnTo>
                    <a:pt x="124802" y="540854"/>
                  </a:lnTo>
                  <a:lnTo>
                    <a:pt x="124802" y="624065"/>
                  </a:lnTo>
                  <a:lnTo>
                    <a:pt x="166408" y="624065"/>
                  </a:lnTo>
                  <a:lnTo>
                    <a:pt x="166408" y="707263"/>
                  </a:lnTo>
                  <a:lnTo>
                    <a:pt x="124802" y="707263"/>
                  </a:lnTo>
                  <a:lnTo>
                    <a:pt x="124802" y="748880"/>
                  </a:lnTo>
                  <a:lnTo>
                    <a:pt x="124802" y="832065"/>
                  </a:lnTo>
                  <a:lnTo>
                    <a:pt x="83197" y="832065"/>
                  </a:lnTo>
                  <a:lnTo>
                    <a:pt x="41605" y="832065"/>
                  </a:lnTo>
                  <a:lnTo>
                    <a:pt x="41605" y="790473"/>
                  </a:lnTo>
                  <a:lnTo>
                    <a:pt x="83197" y="790473"/>
                  </a:lnTo>
                  <a:lnTo>
                    <a:pt x="83197" y="748880"/>
                  </a:lnTo>
                  <a:lnTo>
                    <a:pt x="124802" y="748880"/>
                  </a:lnTo>
                  <a:lnTo>
                    <a:pt x="124802" y="707263"/>
                  </a:lnTo>
                  <a:lnTo>
                    <a:pt x="124802" y="665657"/>
                  </a:lnTo>
                  <a:lnTo>
                    <a:pt x="83197" y="665657"/>
                  </a:lnTo>
                  <a:lnTo>
                    <a:pt x="83197" y="707263"/>
                  </a:lnTo>
                  <a:lnTo>
                    <a:pt x="83197" y="748868"/>
                  </a:lnTo>
                  <a:lnTo>
                    <a:pt x="41605" y="748868"/>
                  </a:lnTo>
                  <a:lnTo>
                    <a:pt x="41605" y="707263"/>
                  </a:lnTo>
                  <a:lnTo>
                    <a:pt x="83197" y="707263"/>
                  </a:lnTo>
                  <a:lnTo>
                    <a:pt x="83197" y="665657"/>
                  </a:lnTo>
                  <a:lnTo>
                    <a:pt x="41605" y="665657"/>
                  </a:lnTo>
                  <a:lnTo>
                    <a:pt x="41605" y="624052"/>
                  </a:lnTo>
                  <a:lnTo>
                    <a:pt x="0" y="624052"/>
                  </a:lnTo>
                  <a:lnTo>
                    <a:pt x="0" y="873671"/>
                  </a:lnTo>
                  <a:lnTo>
                    <a:pt x="41605" y="873671"/>
                  </a:lnTo>
                  <a:lnTo>
                    <a:pt x="41605" y="998486"/>
                  </a:lnTo>
                  <a:lnTo>
                    <a:pt x="0" y="998486"/>
                  </a:lnTo>
                  <a:lnTo>
                    <a:pt x="0" y="1206512"/>
                  </a:lnTo>
                  <a:lnTo>
                    <a:pt x="41605" y="1206512"/>
                  </a:lnTo>
                  <a:lnTo>
                    <a:pt x="41605" y="1081684"/>
                  </a:lnTo>
                  <a:lnTo>
                    <a:pt x="83197" y="1081684"/>
                  </a:lnTo>
                  <a:lnTo>
                    <a:pt x="124802" y="1081697"/>
                  </a:lnTo>
                  <a:lnTo>
                    <a:pt x="124802" y="1040091"/>
                  </a:lnTo>
                  <a:lnTo>
                    <a:pt x="83197" y="1040091"/>
                  </a:lnTo>
                  <a:lnTo>
                    <a:pt x="83197" y="998474"/>
                  </a:lnTo>
                  <a:lnTo>
                    <a:pt x="124802" y="998474"/>
                  </a:lnTo>
                  <a:lnTo>
                    <a:pt x="124802" y="915276"/>
                  </a:lnTo>
                  <a:lnTo>
                    <a:pt x="166408" y="915276"/>
                  </a:lnTo>
                  <a:lnTo>
                    <a:pt x="166408" y="956881"/>
                  </a:lnTo>
                  <a:lnTo>
                    <a:pt x="208000" y="956881"/>
                  </a:lnTo>
                  <a:lnTo>
                    <a:pt x="208000" y="873671"/>
                  </a:lnTo>
                  <a:lnTo>
                    <a:pt x="166408" y="873671"/>
                  </a:lnTo>
                  <a:lnTo>
                    <a:pt x="166408" y="748880"/>
                  </a:lnTo>
                  <a:lnTo>
                    <a:pt x="208000" y="748880"/>
                  </a:lnTo>
                  <a:lnTo>
                    <a:pt x="208000" y="540854"/>
                  </a:lnTo>
                  <a:close/>
                </a:path>
                <a:path w="250190" h="1207135">
                  <a:moveTo>
                    <a:pt x="208000" y="416039"/>
                  </a:moveTo>
                  <a:lnTo>
                    <a:pt x="166408" y="416039"/>
                  </a:lnTo>
                  <a:lnTo>
                    <a:pt x="124802" y="416039"/>
                  </a:lnTo>
                  <a:lnTo>
                    <a:pt x="124802" y="457644"/>
                  </a:lnTo>
                  <a:lnTo>
                    <a:pt x="166408" y="457644"/>
                  </a:lnTo>
                  <a:lnTo>
                    <a:pt x="208000" y="457644"/>
                  </a:lnTo>
                  <a:lnTo>
                    <a:pt x="208000" y="416039"/>
                  </a:lnTo>
                  <a:close/>
                </a:path>
                <a:path w="250190" h="1207135">
                  <a:moveTo>
                    <a:pt x="208000" y="332828"/>
                  </a:moveTo>
                  <a:lnTo>
                    <a:pt x="166408" y="332828"/>
                  </a:lnTo>
                  <a:lnTo>
                    <a:pt x="166408" y="374434"/>
                  </a:lnTo>
                  <a:lnTo>
                    <a:pt x="208000" y="374434"/>
                  </a:lnTo>
                  <a:lnTo>
                    <a:pt x="208000" y="332828"/>
                  </a:lnTo>
                  <a:close/>
                </a:path>
                <a:path w="250190" h="1207135">
                  <a:moveTo>
                    <a:pt x="208000" y="249631"/>
                  </a:moveTo>
                  <a:lnTo>
                    <a:pt x="166408" y="249631"/>
                  </a:lnTo>
                  <a:lnTo>
                    <a:pt x="124802" y="249631"/>
                  </a:lnTo>
                  <a:lnTo>
                    <a:pt x="83197" y="249631"/>
                  </a:lnTo>
                  <a:lnTo>
                    <a:pt x="41605" y="249631"/>
                  </a:lnTo>
                  <a:lnTo>
                    <a:pt x="41605" y="291236"/>
                  </a:lnTo>
                  <a:lnTo>
                    <a:pt x="83197" y="291236"/>
                  </a:lnTo>
                  <a:lnTo>
                    <a:pt x="124802" y="291236"/>
                  </a:lnTo>
                  <a:lnTo>
                    <a:pt x="166408" y="291236"/>
                  </a:lnTo>
                  <a:lnTo>
                    <a:pt x="208000" y="291236"/>
                  </a:lnTo>
                  <a:lnTo>
                    <a:pt x="208000" y="249631"/>
                  </a:lnTo>
                  <a:close/>
                </a:path>
                <a:path w="250190" h="1207135">
                  <a:moveTo>
                    <a:pt x="208000" y="0"/>
                  </a:moveTo>
                  <a:lnTo>
                    <a:pt x="166408" y="0"/>
                  </a:lnTo>
                  <a:lnTo>
                    <a:pt x="124802" y="0"/>
                  </a:lnTo>
                  <a:lnTo>
                    <a:pt x="83197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197" y="41605"/>
                  </a:lnTo>
                  <a:lnTo>
                    <a:pt x="124802" y="41605"/>
                  </a:lnTo>
                  <a:lnTo>
                    <a:pt x="166408" y="41605"/>
                  </a:lnTo>
                  <a:lnTo>
                    <a:pt x="208000" y="41605"/>
                  </a:lnTo>
                  <a:lnTo>
                    <a:pt x="208000" y="0"/>
                  </a:lnTo>
                  <a:close/>
                </a:path>
                <a:path w="250190" h="1207135">
                  <a:moveTo>
                    <a:pt x="249618" y="1040091"/>
                  </a:moveTo>
                  <a:lnTo>
                    <a:pt x="208013" y="1040091"/>
                  </a:lnTo>
                  <a:lnTo>
                    <a:pt x="208013" y="1123302"/>
                  </a:lnTo>
                  <a:lnTo>
                    <a:pt x="249618" y="1123302"/>
                  </a:lnTo>
                  <a:lnTo>
                    <a:pt x="249618" y="1040091"/>
                  </a:lnTo>
                  <a:close/>
                </a:path>
                <a:path w="250190" h="1207135">
                  <a:moveTo>
                    <a:pt x="249618" y="873671"/>
                  </a:moveTo>
                  <a:lnTo>
                    <a:pt x="208013" y="873671"/>
                  </a:lnTo>
                  <a:lnTo>
                    <a:pt x="208013" y="915276"/>
                  </a:lnTo>
                  <a:lnTo>
                    <a:pt x="249618" y="915276"/>
                  </a:lnTo>
                  <a:lnTo>
                    <a:pt x="249618" y="873671"/>
                  </a:lnTo>
                  <a:close/>
                </a:path>
                <a:path w="250190" h="1207135">
                  <a:moveTo>
                    <a:pt x="249618" y="540854"/>
                  </a:moveTo>
                  <a:lnTo>
                    <a:pt x="208013" y="540854"/>
                  </a:lnTo>
                  <a:lnTo>
                    <a:pt x="208013" y="624078"/>
                  </a:lnTo>
                  <a:lnTo>
                    <a:pt x="249618" y="624078"/>
                  </a:lnTo>
                  <a:lnTo>
                    <a:pt x="249618" y="540854"/>
                  </a:lnTo>
                  <a:close/>
                </a:path>
                <a:path w="250190" h="1207135">
                  <a:moveTo>
                    <a:pt x="249618" y="457644"/>
                  </a:moveTo>
                  <a:lnTo>
                    <a:pt x="208013" y="457644"/>
                  </a:lnTo>
                  <a:lnTo>
                    <a:pt x="208013" y="499249"/>
                  </a:lnTo>
                  <a:lnTo>
                    <a:pt x="249618" y="499249"/>
                  </a:lnTo>
                  <a:lnTo>
                    <a:pt x="249618" y="457644"/>
                  </a:lnTo>
                  <a:close/>
                </a:path>
                <a:path w="250190" h="1207135">
                  <a:moveTo>
                    <a:pt x="249618" y="332828"/>
                  </a:moveTo>
                  <a:lnTo>
                    <a:pt x="208013" y="332828"/>
                  </a:lnTo>
                  <a:lnTo>
                    <a:pt x="208013" y="416039"/>
                  </a:lnTo>
                  <a:lnTo>
                    <a:pt x="249618" y="416039"/>
                  </a:lnTo>
                  <a:lnTo>
                    <a:pt x="249618" y="332828"/>
                  </a:lnTo>
                  <a:close/>
                </a:path>
                <a:path w="250190" h="1207135">
                  <a:moveTo>
                    <a:pt x="249618" y="0"/>
                  </a:moveTo>
                  <a:lnTo>
                    <a:pt x="208013" y="0"/>
                  </a:lnTo>
                  <a:lnTo>
                    <a:pt x="208013" y="83210"/>
                  </a:lnTo>
                  <a:lnTo>
                    <a:pt x="208013" y="166420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49618" y="166420"/>
                  </a:lnTo>
                  <a:lnTo>
                    <a:pt x="249618" y="83210"/>
                  </a:lnTo>
                  <a:lnTo>
                    <a:pt x="24961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xfrm>
            <a:off x="1460498" y="1253645"/>
            <a:ext cx="5740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Roboto Mono"/>
                <a:cs typeface="Roboto Mono"/>
              </a:rPr>
              <a:t>16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466338" y="1270105"/>
            <a:ext cx="386587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E50B7D"/>
                </a:solidFill>
                <a:latin typeface="Roboto Mono"/>
                <a:cs typeface="Roboto Mono"/>
              </a:rPr>
              <a:t>FANG DEN</a:t>
            </a:r>
            <a:r>
              <a:rPr sz="3600" b="1" spc="-95" dirty="0">
                <a:solidFill>
                  <a:srgbClr val="E50B7D"/>
                </a:solidFill>
                <a:latin typeface="Roboto Mono"/>
                <a:cs typeface="Roboto Mono"/>
              </a:rPr>
              <a:t> </a:t>
            </a:r>
            <a:r>
              <a:rPr sz="3600" b="1" spc="-5" dirty="0">
                <a:solidFill>
                  <a:srgbClr val="E50B7D"/>
                </a:solidFill>
                <a:latin typeface="Roboto Mono"/>
                <a:cs typeface="Roboto Mono"/>
              </a:rPr>
              <a:t>PUNKT</a:t>
            </a:r>
            <a:endParaRPr sz="3600">
              <a:latin typeface="Roboto Mono"/>
              <a:cs typeface="Roboto Mono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1273936" y="3102736"/>
            <a:ext cx="7548880" cy="4246245"/>
            <a:chOff x="1273936" y="3102736"/>
            <a:chExt cx="7548880" cy="4246245"/>
          </a:xfrm>
        </p:grpSpPr>
        <p:sp>
          <p:nvSpPr>
            <p:cNvPr id="33" name="object 33"/>
            <p:cNvSpPr/>
            <p:nvPr/>
          </p:nvSpPr>
          <p:spPr>
            <a:xfrm>
              <a:off x="1273936" y="3102736"/>
              <a:ext cx="7548880" cy="4246245"/>
            </a:xfrm>
            <a:custGeom>
              <a:avLst/>
              <a:gdLst/>
              <a:ahLst/>
              <a:cxnLst/>
              <a:rect l="l" t="t" r="r" b="b"/>
              <a:pathLst>
                <a:path w="7548880" h="4246245">
                  <a:moveTo>
                    <a:pt x="7548638" y="0"/>
                  </a:moveTo>
                  <a:lnTo>
                    <a:pt x="0" y="0"/>
                  </a:lnTo>
                  <a:lnTo>
                    <a:pt x="0" y="4246105"/>
                  </a:lnTo>
                  <a:lnTo>
                    <a:pt x="7548638" y="4246105"/>
                  </a:lnTo>
                  <a:lnTo>
                    <a:pt x="7548638" y="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3331248" y="3721449"/>
              <a:ext cx="3434630" cy="30226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/>
          <p:nvPr/>
        </p:nvSpPr>
        <p:spPr>
          <a:xfrm>
            <a:off x="2955020" y="2184401"/>
            <a:ext cx="1432560" cy="459740"/>
          </a:xfrm>
          <a:custGeom>
            <a:avLst/>
            <a:gdLst/>
            <a:ahLst/>
            <a:cxnLst/>
            <a:rect l="l" t="t" r="r" b="b"/>
            <a:pathLst>
              <a:path w="1432560" h="459739">
                <a:moveTo>
                  <a:pt x="1348841" y="0"/>
                </a:moveTo>
                <a:lnTo>
                  <a:pt x="83515" y="0"/>
                </a:lnTo>
                <a:lnTo>
                  <a:pt x="51006" y="6562"/>
                </a:lnTo>
                <a:lnTo>
                  <a:pt x="24460" y="24460"/>
                </a:lnTo>
                <a:lnTo>
                  <a:pt x="6562" y="51006"/>
                </a:lnTo>
                <a:lnTo>
                  <a:pt x="0" y="83515"/>
                </a:lnTo>
                <a:lnTo>
                  <a:pt x="0" y="375843"/>
                </a:lnTo>
                <a:lnTo>
                  <a:pt x="6562" y="408352"/>
                </a:lnTo>
                <a:lnTo>
                  <a:pt x="24460" y="434898"/>
                </a:lnTo>
                <a:lnTo>
                  <a:pt x="51006" y="452796"/>
                </a:lnTo>
                <a:lnTo>
                  <a:pt x="83515" y="459359"/>
                </a:lnTo>
                <a:lnTo>
                  <a:pt x="1348841" y="459359"/>
                </a:lnTo>
                <a:lnTo>
                  <a:pt x="1381352" y="452796"/>
                </a:lnTo>
                <a:lnTo>
                  <a:pt x="1407902" y="434898"/>
                </a:lnTo>
                <a:lnTo>
                  <a:pt x="1425804" y="408352"/>
                </a:lnTo>
                <a:lnTo>
                  <a:pt x="1432369" y="375843"/>
                </a:lnTo>
                <a:lnTo>
                  <a:pt x="1432369" y="83515"/>
                </a:lnTo>
                <a:lnTo>
                  <a:pt x="1425804" y="51006"/>
                </a:lnTo>
                <a:lnTo>
                  <a:pt x="1407902" y="24460"/>
                </a:lnTo>
                <a:lnTo>
                  <a:pt x="1381352" y="6562"/>
                </a:lnTo>
                <a:lnTo>
                  <a:pt x="13488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3378167" y="2218173"/>
            <a:ext cx="9398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SPIEL</a:t>
            </a:r>
            <a:endParaRPr sz="2400">
              <a:latin typeface="Roboto Mono"/>
              <a:cs typeface="Roboto Mono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3081191" y="2272894"/>
            <a:ext cx="218440" cy="282575"/>
            <a:chOff x="3081191" y="2272894"/>
            <a:chExt cx="218440" cy="282575"/>
          </a:xfrm>
        </p:grpSpPr>
        <p:sp>
          <p:nvSpPr>
            <p:cNvPr id="38" name="object 38"/>
            <p:cNvSpPr/>
            <p:nvPr/>
          </p:nvSpPr>
          <p:spPr>
            <a:xfrm>
              <a:off x="3129664" y="2272894"/>
              <a:ext cx="120967" cy="12101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3081191" y="2421031"/>
              <a:ext cx="218135" cy="13423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0" name="object 40"/>
          <p:cNvSpPr txBox="1"/>
          <p:nvPr/>
        </p:nvSpPr>
        <p:spPr>
          <a:xfrm>
            <a:off x="1231900" y="7719059"/>
            <a:ext cx="7282815" cy="9398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sz="2400" spc="-10" dirty="0">
                <a:latin typeface="Roboto"/>
                <a:cs typeface="Roboto"/>
              </a:rPr>
              <a:t>Fang </a:t>
            </a:r>
            <a:r>
              <a:rPr sz="2400" dirty="0">
                <a:latin typeface="Roboto"/>
                <a:cs typeface="Roboto"/>
              </a:rPr>
              <a:t>den Punkt, </a:t>
            </a:r>
            <a:r>
              <a:rPr sz="2400" spc="-5" dirty="0">
                <a:latin typeface="Roboto"/>
                <a:cs typeface="Roboto"/>
              </a:rPr>
              <a:t>wenn </a:t>
            </a:r>
            <a:r>
              <a:rPr sz="2400" dirty="0">
                <a:latin typeface="Roboto"/>
                <a:cs typeface="Roboto"/>
              </a:rPr>
              <a:t>dieser in der </a:t>
            </a:r>
            <a:r>
              <a:rPr sz="2400" spc="-5" dirty="0">
                <a:latin typeface="Roboto"/>
                <a:cs typeface="Roboto"/>
              </a:rPr>
              <a:t>Mitte </a:t>
            </a:r>
            <a:r>
              <a:rPr sz="2400" dirty="0">
                <a:latin typeface="Roboto"/>
                <a:cs typeface="Roboto"/>
              </a:rPr>
              <a:t>des</a:t>
            </a:r>
            <a:r>
              <a:rPr sz="2400" spc="-45" dirty="0">
                <a:latin typeface="Roboto"/>
                <a:cs typeface="Roboto"/>
              </a:rPr>
              <a:t> </a:t>
            </a:r>
            <a:r>
              <a:rPr sz="2400" spc="-10" dirty="0">
                <a:latin typeface="Roboto"/>
                <a:cs typeface="Roboto"/>
              </a:rPr>
              <a:t>Displays</a:t>
            </a:r>
            <a:endParaRPr sz="24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dirty="0">
                <a:latin typeface="Roboto"/>
                <a:cs typeface="Roboto"/>
              </a:rPr>
              <a:t>ist.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9516125" y="6277669"/>
            <a:ext cx="614680" cy="614680"/>
            <a:chOff x="9516125" y="6277669"/>
            <a:chExt cx="614680" cy="614680"/>
          </a:xfrm>
        </p:grpSpPr>
        <p:sp>
          <p:nvSpPr>
            <p:cNvPr id="42" name="object 42"/>
            <p:cNvSpPr/>
            <p:nvPr/>
          </p:nvSpPr>
          <p:spPr>
            <a:xfrm>
              <a:off x="9516125" y="6277669"/>
              <a:ext cx="614680" cy="614680"/>
            </a:xfrm>
            <a:custGeom>
              <a:avLst/>
              <a:gdLst/>
              <a:ahLst/>
              <a:cxnLst/>
              <a:rect l="l" t="t" r="r" b="b"/>
              <a:pathLst>
                <a:path w="614679" h="614679">
                  <a:moveTo>
                    <a:pt x="307035" y="0"/>
                  </a:moveTo>
                  <a:lnTo>
                    <a:pt x="261663" y="3329"/>
                  </a:lnTo>
                  <a:lnTo>
                    <a:pt x="218359" y="12999"/>
                  </a:lnTo>
                  <a:lnTo>
                    <a:pt x="177597" y="28536"/>
                  </a:lnTo>
                  <a:lnTo>
                    <a:pt x="139851" y="49465"/>
                  </a:lnTo>
                  <a:lnTo>
                    <a:pt x="105597" y="75310"/>
                  </a:lnTo>
                  <a:lnTo>
                    <a:pt x="75310" y="105597"/>
                  </a:lnTo>
                  <a:lnTo>
                    <a:pt x="49465" y="139851"/>
                  </a:lnTo>
                  <a:lnTo>
                    <a:pt x="28536" y="177597"/>
                  </a:lnTo>
                  <a:lnTo>
                    <a:pt x="12999" y="218359"/>
                  </a:lnTo>
                  <a:lnTo>
                    <a:pt x="3329" y="261663"/>
                  </a:lnTo>
                  <a:lnTo>
                    <a:pt x="0" y="307035"/>
                  </a:lnTo>
                  <a:lnTo>
                    <a:pt x="3329" y="352409"/>
                  </a:lnTo>
                  <a:lnTo>
                    <a:pt x="12999" y="395716"/>
                  </a:lnTo>
                  <a:lnTo>
                    <a:pt x="28536" y="436481"/>
                  </a:lnTo>
                  <a:lnTo>
                    <a:pt x="49465" y="474228"/>
                  </a:lnTo>
                  <a:lnTo>
                    <a:pt x="75310" y="508483"/>
                  </a:lnTo>
                  <a:lnTo>
                    <a:pt x="105597" y="538771"/>
                  </a:lnTo>
                  <a:lnTo>
                    <a:pt x="139851" y="564617"/>
                  </a:lnTo>
                  <a:lnTo>
                    <a:pt x="177597" y="585546"/>
                  </a:lnTo>
                  <a:lnTo>
                    <a:pt x="218359" y="601083"/>
                  </a:lnTo>
                  <a:lnTo>
                    <a:pt x="261663" y="610754"/>
                  </a:lnTo>
                  <a:lnTo>
                    <a:pt x="307035" y="614083"/>
                  </a:lnTo>
                  <a:lnTo>
                    <a:pt x="352406" y="610754"/>
                  </a:lnTo>
                  <a:lnTo>
                    <a:pt x="395710" y="601083"/>
                  </a:lnTo>
                  <a:lnTo>
                    <a:pt x="436473" y="585546"/>
                  </a:lnTo>
                  <a:lnTo>
                    <a:pt x="474218" y="564617"/>
                  </a:lnTo>
                  <a:lnTo>
                    <a:pt x="508472" y="538771"/>
                  </a:lnTo>
                  <a:lnTo>
                    <a:pt x="538759" y="508483"/>
                  </a:lnTo>
                  <a:lnTo>
                    <a:pt x="564605" y="474228"/>
                  </a:lnTo>
                  <a:lnTo>
                    <a:pt x="585533" y="436481"/>
                  </a:lnTo>
                  <a:lnTo>
                    <a:pt x="601070" y="395716"/>
                  </a:lnTo>
                  <a:lnTo>
                    <a:pt x="610741" y="352409"/>
                  </a:lnTo>
                  <a:lnTo>
                    <a:pt x="614070" y="307035"/>
                  </a:lnTo>
                  <a:lnTo>
                    <a:pt x="610741" y="261663"/>
                  </a:lnTo>
                  <a:lnTo>
                    <a:pt x="601070" y="218359"/>
                  </a:lnTo>
                  <a:lnTo>
                    <a:pt x="585533" y="177597"/>
                  </a:lnTo>
                  <a:lnTo>
                    <a:pt x="564605" y="139851"/>
                  </a:lnTo>
                  <a:lnTo>
                    <a:pt x="538759" y="105597"/>
                  </a:lnTo>
                  <a:lnTo>
                    <a:pt x="508472" y="75310"/>
                  </a:lnTo>
                  <a:lnTo>
                    <a:pt x="474218" y="49465"/>
                  </a:lnTo>
                  <a:lnTo>
                    <a:pt x="436473" y="28536"/>
                  </a:lnTo>
                  <a:lnTo>
                    <a:pt x="395710" y="12999"/>
                  </a:lnTo>
                  <a:lnTo>
                    <a:pt x="352406" y="3329"/>
                  </a:lnTo>
                  <a:lnTo>
                    <a:pt x="307035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9725432" y="6474110"/>
              <a:ext cx="180962" cy="21207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4" name="object 44"/>
          <p:cNvGrpSpPr/>
          <p:nvPr/>
        </p:nvGrpSpPr>
        <p:grpSpPr>
          <a:xfrm>
            <a:off x="9511865" y="5363269"/>
            <a:ext cx="614680" cy="614680"/>
            <a:chOff x="9511865" y="5363269"/>
            <a:chExt cx="614680" cy="614680"/>
          </a:xfrm>
        </p:grpSpPr>
        <p:sp>
          <p:nvSpPr>
            <p:cNvPr id="45" name="object 45"/>
            <p:cNvSpPr/>
            <p:nvPr/>
          </p:nvSpPr>
          <p:spPr>
            <a:xfrm>
              <a:off x="9511865" y="5363269"/>
              <a:ext cx="614680" cy="614680"/>
            </a:xfrm>
            <a:custGeom>
              <a:avLst/>
              <a:gdLst/>
              <a:ahLst/>
              <a:cxnLst/>
              <a:rect l="l" t="t" r="r" b="b"/>
              <a:pathLst>
                <a:path w="614679" h="614679">
                  <a:moveTo>
                    <a:pt x="307035" y="0"/>
                  </a:moveTo>
                  <a:lnTo>
                    <a:pt x="261663" y="3329"/>
                  </a:lnTo>
                  <a:lnTo>
                    <a:pt x="218359" y="12999"/>
                  </a:lnTo>
                  <a:lnTo>
                    <a:pt x="177597" y="28536"/>
                  </a:lnTo>
                  <a:lnTo>
                    <a:pt x="139851" y="49465"/>
                  </a:lnTo>
                  <a:lnTo>
                    <a:pt x="105597" y="75310"/>
                  </a:lnTo>
                  <a:lnTo>
                    <a:pt x="75310" y="105597"/>
                  </a:lnTo>
                  <a:lnTo>
                    <a:pt x="49465" y="139851"/>
                  </a:lnTo>
                  <a:lnTo>
                    <a:pt x="28536" y="177597"/>
                  </a:lnTo>
                  <a:lnTo>
                    <a:pt x="12999" y="218359"/>
                  </a:lnTo>
                  <a:lnTo>
                    <a:pt x="3329" y="261663"/>
                  </a:lnTo>
                  <a:lnTo>
                    <a:pt x="0" y="307035"/>
                  </a:lnTo>
                  <a:lnTo>
                    <a:pt x="3329" y="352409"/>
                  </a:lnTo>
                  <a:lnTo>
                    <a:pt x="12999" y="395716"/>
                  </a:lnTo>
                  <a:lnTo>
                    <a:pt x="28536" y="436481"/>
                  </a:lnTo>
                  <a:lnTo>
                    <a:pt x="49465" y="474228"/>
                  </a:lnTo>
                  <a:lnTo>
                    <a:pt x="75310" y="508483"/>
                  </a:lnTo>
                  <a:lnTo>
                    <a:pt x="105597" y="538771"/>
                  </a:lnTo>
                  <a:lnTo>
                    <a:pt x="139851" y="564617"/>
                  </a:lnTo>
                  <a:lnTo>
                    <a:pt x="177597" y="585546"/>
                  </a:lnTo>
                  <a:lnTo>
                    <a:pt x="218359" y="601083"/>
                  </a:lnTo>
                  <a:lnTo>
                    <a:pt x="261663" y="610754"/>
                  </a:lnTo>
                  <a:lnTo>
                    <a:pt x="307035" y="614083"/>
                  </a:lnTo>
                  <a:lnTo>
                    <a:pt x="352406" y="610754"/>
                  </a:lnTo>
                  <a:lnTo>
                    <a:pt x="395710" y="601083"/>
                  </a:lnTo>
                  <a:lnTo>
                    <a:pt x="436473" y="585546"/>
                  </a:lnTo>
                  <a:lnTo>
                    <a:pt x="474218" y="564617"/>
                  </a:lnTo>
                  <a:lnTo>
                    <a:pt x="508472" y="538771"/>
                  </a:lnTo>
                  <a:lnTo>
                    <a:pt x="538759" y="508483"/>
                  </a:lnTo>
                  <a:lnTo>
                    <a:pt x="564605" y="474228"/>
                  </a:lnTo>
                  <a:lnTo>
                    <a:pt x="585533" y="436481"/>
                  </a:lnTo>
                  <a:lnTo>
                    <a:pt x="601070" y="395716"/>
                  </a:lnTo>
                  <a:lnTo>
                    <a:pt x="610741" y="352409"/>
                  </a:lnTo>
                  <a:lnTo>
                    <a:pt x="614070" y="307035"/>
                  </a:lnTo>
                  <a:lnTo>
                    <a:pt x="610741" y="261663"/>
                  </a:lnTo>
                  <a:lnTo>
                    <a:pt x="601070" y="218359"/>
                  </a:lnTo>
                  <a:lnTo>
                    <a:pt x="585533" y="177597"/>
                  </a:lnTo>
                  <a:lnTo>
                    <a:pt x="564605" y="139851"/>
                  </a:lnTo>
                  <a:lnTo>
                    <a:pt x="538759" y="105597"/>
                  </a:lnTo>
                  <a:lnTo>
                    <a:pt x="508472" y="75310"/>
                  </a:lnTo>
                  <a:lnTo>
                    <a:pt x="474218" y="49465"/>
                  </a:lnTo>
                  <a:lnTo>
                    <a:pt x="436473" y="28536"/>
                  </a:lnTo>
                  <a:lnTo>
                    <a:pt x="395710" y="12999"/>
                  </a:lnTo>
                  <a:lnTo>
                    <a:pt x="352406" y="3329"/>
                  </a:lnTo>
                  <a:lnTo>
                    <a:pt x="307035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9710581" y="5559709"/>
              <a:ext cx="201980" cy="21142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7" name="object 47"/>
          <p:cNvSpPr txBox="1"/>
          <p:nvPr/>
        </p:nvSpPr>
        <p:spPr>
          <a:xfrm>
            <a:off x="9453059" y="3238500"/>
            <a:ext cx="7126605" cy="3591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Roboto"/>
                <a:cs typeface="Roboto"/>
              </a:rPr>
              <a:t>Funktion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950">
              <a:latin typeface="Roboto"/>
              <a:cs typeface="Roboto"/>
            </a:endParaRPr>
          </a:p>
          <a:p>
            <a:pPr marL="2205355" marR="5080">
              <a:lnSpc>
                <a:spcPct val="125000"/>
              </a:lnSpc>
              <a:spcBef>
                <a:spcPts val="5"/>
              </a:spcBef>
            </a:pPr>
            <a:r>
              <a:rPr sz="2400" dirty="0">
                <a:latin typeface="Roboto"/>
                <a:cs typeface="Roboto"/>
              </a:rPr>
              <a:t>der Punkt </a:t>
            </a:r>
            <a:r>
              <a:rPr sz="2400" spc="-5" dirty="0">
                <a:latin typeface="Roboto"/>
                <a:cs typeface="Roboto"/>
              </a:rPr>
              <a:t>bewegt </a:t>
            </a:r>
            <a:r>
              <a:rPr sz="2400" dirty="0">
                <a:latin typeface="Roboto"/>
                <a:cs typeface="Roboto"/>
              </a:rPr>
              <a:t>sich </a:t>
            </a:r>
            <a:r>
              <a:rPr sz="2400" spc="-5" dirty="0">
                <a:latin typeface="Roboto"/>
                <a:cs typeface="Roboto"/>
              </a:rPr>
              <a:t>horizontal</a:t>
            </a:r>
            <a:r>
              <a:rPr sz="2400" spc="-9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hin  </a:t>
            </a:r>
            <a:r>
              <a:rPr sz="2400" spc="-5" dirty="0">
                <a:latin typeface="Roboto"/>
                <a:cs typeface="Roboto"/>
              </a:rPr>
              <a:t>und</a:t>
            </a:r>
            <a:r>
              <a:rPr sz="2400" spc="-1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her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2205355">
              <a:lnSpc>
                <a:spcPct val="100000"/>
              </a:lnSpc>
            </a:pPr>
            <a:r>
              <a:rPr sz="2400" dirty="0">
                <a:latin typeface="Roboto"/>
                <a:cs typeface="Roboto"/>
              </a:rPr>
              <a:t>Punkt</a:t>
            </a:r>
            <a:r>
              <a:rPr sz="2400" spc="-5" dirty="0">
                <a:latin typeface="Roboto"/>
                <a:cs typeface="Roboto"/>
              </a:rPr>
              <a:t> fangen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</a:pPr>
            <a:endParaRPr sz="3600">
              <a:latin typeface="Roboto"/>
              <a:cs typeface="Roboto"/>
            </a:endParaRPr>
          </a:p>
          <a:p>
            <a:pPr marL="2205355">
              <a:lnSpc>
                <a:spcPct val="100000"/>
              </a:lnSpc>
            </a:pPr>
            <a:r>
              <a:rPr sz="2400" spc="-5" dirty="0">
                <a:latin typeface="Roboto"/>
                <a:cs typeface="Roboto"/>
              </a:rPr>
              <a:t>Anzeige </a:t>
            </a:r>
            <a:r>
              <a:rPr sz="2400" dirty="0">
                <a:latin typeface="Roboto"/>
                <a:cs typeface="Roboto"/>
              </a:rPr>
              <a:t>Punkte /</a:t>
            </a:r>
            <a:r>
              <a:rPr sz="2400" spc="-10" dirty="0">
                <a:latin typeface="Roboto"/>
                <a:cs typeface="Roboto"/>
              </a:rPr>
              <a:t> Versuche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48" name="object 48"/>
          <p:cNvGrpSpPr/>
          <p:nvPr/>
        </p:nvGrpSpPr>
        <p:grpSpPr>
          <a:xfrm>
            <a:off x="10408869" y="6321805"/>
            <a:ext cx="52705" cy="526415"/>
            <a:chOff x="10408869" y="6321805"/>
            <a:chExt cx="52705" cy="526415"/>
          </a:xfrm>
        </p:grpSpPr>
        <p:sp>
          <p:nvSpPr>
            <p:cNvPr id="49" name="object 49"/>
            <p:cNvSpPr/>
            <p:nvPr/>
          </p:nvSpPr>
          <p:spPr>
            <a:xfrm>
              <a:off x="10413352" y="632180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32" y="0"/>
                  </a:moveTo>
                  <a:lnTo>
                    <a:pt x="0" y="0"/>
                  </a:lnTo>
                  <a:lnTo>
                    <a:pt x="0" y="77698"/>
                  </a:lnTo>
                  <a:lnTo>
                    <a:pt x="43332" y="77698"/>
                  </a:lnTo>
                  <a:lnTo>
                    <a:pt x="4333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0413352" y="643388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32" y="0"/>
                  </a:moveTo>
                  <a:lnTo>
                    <a:pt x="0" y="0"/>
                  </a:lnTo>
                  <a:lnTo>
                    <a:pt x="0" y="77698"/>
                  </a:lnTo>
                  <a:lnTo>
                    <a:pt x="43332" y="77698"/>
                  </a:lnTo>
                  <a:lnTo>
                    <a:pt x="4333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0413352" y="665784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32" y="0"/>
                  </a:moveTo>
                  <a:lnTo>
                    <a:pt x="0" y="0"/>
                  </a:lnTo>
                  <a:lnTo>
                    <a:pt x="0" y="77698"/>
                  </a:lnTo>
                  <a:lnTo>
                    <a:pt x="43332" y="77698"/>
                  </a:lnTo>
                  <a:lnTo>
                    <a:pt x="4333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0413346" y="665784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32" y="0"/>
                  </a:lnTo>
                  <a:lnTo>
                    <a:pt x="43332" y="77698"/>
                  </a:lnTo>
                  <a:lnTo>
                    <a:pt x="0" y="77698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0413352" y="676991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32" y="0"/>
                  </a:moveTo>
                  <a:lnTo>
                    <a:pt x="0" y="0"/>
                  </a:lnTo>
                  <a:lnTo>
                    <a:pt x="0" y="77698"/>
                  </a:lnTo>
                  <a:lnTo>
                    <a:pt x="43332" y="77698"/>
                  </a:lnTo>
                  <a:lnTo>
                    <a:pt x="4333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0413352" y="654578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32" y="0"/>
                  </a:moveTo>
                  <a:lnTo>
                    <a:pt x="0" y="0"/>
                  </a:lnTo>
                  <a:lnTo>
                    <a:pt x="0" y="77698"/>
                  </a:lnTo>
                  <a:lnTo>
                    <a:pt x="43332" y="77698"/>
                  </a:lnTo>
                  <a:lnTo>
                    <a:pt x="4333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0413346" y="654578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32" y="0"/>
                  </a:lnTo>
                  <a:lnTo>
                    <a:pt x="43332" y="77698"/>
                  </a:lnTo>
                  <a:lnTo>
                    <a:pt x="0" y="77698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6" name="object 56"/>
          <p:cNvGrpSpPr/>
          <p:nvPr/>
        </p:nvGrpSpPr>
        <p:grpSpPr>
          <a:xfrm>
            <a:off x="10523215" y="6321805"/>
            <a:ext cx="52705" cy="526415"/>
            <a:chOff x="10523215" y="6321805"/>
            <a:chExt cx="52705" cy="526415"/>
          </a:xfrm>
        </p:grpSpPr>
        <p:sp>
          <p:nvSpPr>
            <p:cNvPr id="57" name="object 57"/>
            <p:cNvSpPr/>
            <p:nvPr/>
          </p:nvSpPr>
          <p:spPr>
            <a:xfrm>
              <a:off x="10527691" y="6321805"/>
              <a:ext cx="43815" cy="526415"/>
            </a:xfrm>
            <a:custGeom>
              <a:avLst/>
              <a:gdLst/>
              <a:ahLst/>
              <a:cxnLst/>
              <a:rect l="l" t="t" r="r" b="b"/>
              <a:pathLst>
                <a:path w="43815" h="526415">
                  <a:moveTo>
                    <a:pt x="43332" y="448106"/>
                  </a:moveTo>
                  <a:lnTo>
                    <a:pt x="0" y="448106"/>
                  </a:lnTo>
                  <a:lnTo>
                    <a:pt x="0" y="525805"/>
                  </a:lnTo>
                  <a:lnTo>
                    <a:pt x="43332" y="525805"/>
                  </a:lnTo>
                  <a:lnTo>
                    <a:pt x="43332" y="448106"/>
                  </a:lnTo>
                  <a:close/>
                </a:path>
                <a:path w="43815" h="526415">
                  <a:moveTo>
                    <a:pt x="43332" y="0"/>
                  </a:moveTo>
                  <a:lnTo>
                    <a:pt x="0" y="0"/>
                  </a:lnTo>
                  <a:lnTo>
                    <a:pt x="0" y="77698"/>
                  </a:lnTo>
                  <a:lnTo>
                    <a:pt x="43332" y="77698"/>
                  </a:lnTo>
                  <a:lnTo>
                    <a:pt x="4333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0527690" y="643388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32" y="0"/>
                  </a:moveTo>
                  <a:lnTo>
                    <a:pt x="0" y="0"/>
                  </a:lnTo>
                  <a:lnTo>
                    <a:pt x="0" y="77698"/>
                  </a:lnTo>
                  <a:lnTo>
                    <a:pt x="43332" y="77698"/>
                  </a:lnTo>
                  <a:lnTo>
                    <a:pt x="4333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0527691" y="643387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32" y="0"/>
                  </a:lnTo>
                  <a:lnTo>
                    <a:pt x="43332" y="77698"/>
                  </a:lnTo>
                  <a:lnTo>
                    <a:pt x="0" y="77698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0527690" y="654578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32" y="0"/>
                  </a:moveTo>
                  <a:lnTo>
                    <a:pt x="0" y="0"/>
                  </a:lnTo>
                  <a:lnTo>
                    <a:pt x="0" y="77698"/>
                  </a:lnTo>
                  <a:lnTo>
                    <a:pt x="43332" y="77698"/>
                  </a:lnTo>
                  <a:lnTo>
                    <a:pt x="4333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0527690" y="665784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32" y="0"/>
                  </a:moveTo>
                  <a:lnTo>
                    <a:pt x="0" y="0"/>
                  </a:lnTo>
                  <a:lnTo>
                    <a:pt x="0" y="77698"/>
                  </a:lnTo>
                  <a:lnTo>
                    <a:pt x="43332" y="77698"/>
                  </a:lnTo>
                  <a:lnTo>
                    <a:pt x="4333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0527691" y="665784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32" y="0"/>
                  </a:lnTo>
                  <a:lnTo>
                    <a:pt x="43332" y="77698"/>
                  </a:lnTo>
                  <a:lnTo>
                    <a:pt x="0" y="77698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3" name="object 63"/>
          <p:cNvGrpSpPr/>
          <p:nvPr/>
        </p:nvGrpSpPr>
        <p:grpSpPr>
          <a:xfrm>
            <a:off x="10637397" y="6317335"/>
            <a:ext cx="52705" cy="530860"/>
            <a:chOff x="10637397" y="6317335"/>
            <a:chExt cx="52705" cy="530860"/>
          </a:xfrm>
        </p:grpSpPr>
        <p:sp>
          <p:nvSpPr>
            <p:cNvPr id="64" name="object 64"/>
            <p:cNvSpPr/>
            <p:nvPr/>
          </p:nvSpPr>
          <p:spPr>
            <a:xfrm>
              <a:off x="10641876" y="632180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32" y="0"/>
                  </a:moveTo>
                  <a:lnTo>
                    <a:pt x="0" y="0"/>
                  </a:lnTo>
                  <a:lnTo>
                    <a:pt x="0" y="77698"/>
                  </a:lnTo>
                  <a:lnTo>
                    <a:pt x="43332" y="77698"/>
                  </a:lnTo>
                  <a:lnTo>
                    <a:pt x="4333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0641874" y="632181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32" y="0"/>
                  </a:lnTo>
                  <a:lnTo>
                    <a:pt x="43332" y="77698"/>
                  </a:lnTo>
                  <a:lnTo>
                    <a:pt x="0" y="77698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0641876" y="643388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32" y="0"/>
                  </a:moveTo>
                  <a:lnTo>
                    <a:pt x="0" y="0"/>
                  </a:lnTo>
                  <a:lnTo>
                    <a:pt x="0" y="77698"/>
                  </a:lnTo>
                  <a:lnTo>
                    <a:pt x="43332" y="77698"/>
                  </a:lnTo>
                  <a:lnTo>
                    <a:pt x="4333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0641876" y="665784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32" y="0"/>
                  </a:moveTo>
                  <a:lnTo>
                    <a:pt x="0" y="0"/>
                  </a:lnTo>
                  <a:lnTo>
                    <a:pt x="0" y="77698"/>
                  </a:lnTo>
                  <a:lnTo>
                    <a:pt x="43332" y="77698"/>
                  </a:lnTo>
                  <a:lnTo>
                    <a:pt x="4333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0641874" y="665784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32" y="0"/>
                  </a:lnTo>
                  <a:lnTo>
                    <a:pt x="43332" y="77698"/>
                  </a:lnTo>
                  <a:lnTo>
                    <a:pt x="0" y="77698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0641876" y="6545782"/>
              <a:ext cx="43815" cy="302260"/>
            </a:xfrm>
            <a:custGeom>
              <a:avLst/>
              <a:gdLst/>
              <a:ahLst/>
              <a:cxnLst/>
              <a:rect l="l" t="t" r="r" b="b"/>
              <a:pathLst>
                <a:path w="43815" h="302259">
                  <a:moveTo>
                    <a:pt x="43332" y="224129"/>
                  </a:moveTo>
                  <a:lnTo>
                    <a:pt x="0" y="224129"/>
                  </a:lnTo>
                  <a:lnTo>
                    <a:pt x="0" y="301828"/>
                  </a:lnTo>
                  <a:lnTo>
                    <a:pt x="43332" y="301828"/>
                  </a:lnTo>
                  <a:lnTo>
                    <a:pt x="43332" y="224129"/>
                  </a:lnTo>
                  <a:close/>
                </a:path>
                <a:path w="43815" h="302259">
                  <a:moveTo>
                    <a:pt x="43332" y="0"/>
                  </a:moveTo>
                  <a:lnTo>
                    <a:pt x="0" y="0"/>
                  </a:lnTo>
                  <a:lnTo>
                    <a:pt x="0" y="77711"/>
                  </a:lnTo>
                  <a:lnTo>
                    <a:pt x="43332" y="77711"/>
                  </a:lnTo>
                  <a:lnTo>
                    <a:pt x="4333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0" name="object 70"/>
          <p:cNvGrpSpPr/>
          <p:nvPr/>
        </p:nvGrpSpPr>
        <p:grpSpPr>
          <a:xfrm>
            <a:off x="10751745" y="6317335"/>
            <a:ext cx="52705" cy="535305"/>
            <a:chOff x="10751745" y="6317335"/>
            <a:chExt cx="52705" cy="535305"/>
          </a:xfrm>
        </p:grpSpPr>
        <p:sp>
          <p:nvSpPr>
            <p:cNvPr id="71" name="object 71"/>
            <p:cNvSpPr/>
            <p:nvPr/>
          </p:nvSpPr>
          <p:spPr>
            <a:xfrm>
              <a:off x="10756227" y="632180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32" y="0"/>
                  </a:moveTo>
                  <a:lnTo>
                    <a:pt x="0" y="0"/>
                  </a:lnTo>
                  <a:lnTo>
                    <a:pt x="0" y="77698"/>
                  </a:lnTo>
                  <a:lnTo>
                    <a:pt x="43332" y="77698"/>
                  </a:lnTo>
                  <a:lnTo>
                    <a:pt x="4333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0756222" y="632181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32" y="0"/>
                  </a:lnTo>
                  <a:lnTo>
                    <a:pt x="43332" y="77698"/>
                  </a:lnTo>
                  <a:lnTo>
                    <a:pt x="0" y="77698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0756214" y="6433883"/>
              <a:ext cx="43815" cy="189865"/>
            </a:xfrm>
            <a:custGeom>
              <a:avLst/>
              <a:gdLst/>
              <a:ahLst/>
              <a:cxnLst/>
              <a:rect l="l" t="t" r="r" b="b"/>
              <a:pathLst>
                <a:path w="43815" h="189865">
                  <a:moveTo>
                    <a:pt x="43167" y="0"/>
                  </a:moveTo>
                  <a:lnTo>
                    <a:pt x="0" y="0"/>
                  </a:lnTo>
                  <a:lnTo>
                    <a:pt x="0" y="77698"/>
                  </a:lnTo>
                  <a:lnTo>
                    <a:pt x="43167" y="77698"/>
                  </a:lnTo>
                  <a:lnTo>
                    <a:pt x="43167" y="0"/>
                  </a:lnTo>
                  <a:close/>
                </a:path>
                <a:path w="43815" h="189865">
                  <a:moveTo>
                    <a:pt x="43345" y="111899"/>
                  </a:moveTo>
                  <a:lnTo>
                    <a:pt x="12" y="111899"/>
                  </a:lnTo>
                  <a:lnTo>
                    <a:pt x="12" y="189611"/>
                  </a:lnTo>
                  <a:lnTo>
                    <a:pt x="43345" y="189611"/>
                  </a:lnTo>
                  <a:lnTo>
                    <a:pt x="43345" y="111899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0756222" y="654578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32" y="0"/>
                  </a:lnTo>
                  <a:lnTo>
                    <a:pt x="43332" y="77698"/>
                  </a:lnTo>
                  <a:lnTo>
                    <a:pt x="0" y="77698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0756227" y="665784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32" y="0"/>
                  </a:moveTo>
                  <a:lnTo>
                    <a:pt x="0" y="0"/>
                  </a:lnTo>
                  <a:lnTo>
                    <a:pt x="0" y="77698"/>
                  </a:lnTo>
                  <a:lnTo>
                    <a:pt x="43332" y="77698"/>
                  </a:lnTo>
                  <a:lnTo>
                    <a:pt x="4333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0756222" y="665784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32" y="0"/>
                  </a:lnTo>
                  <a:lnTo>
                    <a:pt x="43332" y="77698"/>
                  </a:lnTo>
                  <a:lnTo>
                    <a:pt x="0" y="77698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10756227" y="676991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32" y="0"/>
                  </a:moveTo>
                  <a:lnTo>
                    <a:pt x="0" y="0"/>
                  </a:lnTo>
                  <a:lnTo>
                    <a:pt x="0" y="77698"/>
                  </a:lnTo>
                  <a:lnTo>
                    <a:pt x="43332" y="77698"/>
                  </a:lnTo>
                  <a:lnTo>
                    <a:pt x="4333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0756222" y="676991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32" y="0"/>
                  </a:lnTo>
                  <a:lnTo>
                    <a:pt x="43332" y="77698"/>
                  </a:lnTo>
                  <a:lnTo>
                    <a:pt x="0" y="77698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9" name="object 79"/>
          <p:cNvGrpSpPr/>
          <p:nvPr/>
        </p:nvGrpSpPr>
        <p:grpSpPr>
          <a:xfrm>
            <a:off x="10865928" y="6321805"/>
            <a:ext cx="52705" cy="526415"/>
            <a:chOff x="10865928" y="6321805"/>
            <a:chExt cx="52705" cy="526415"/>
          </a:xfrm>
        </p:grpSpPr>
        <p:sp>
          <p:nvSpPr>
            <p:cNvPr id="80" name="object 80"/>
            <p:cNvSpPr/>
            <p:nvPr/>
          </p:nvSpPr>
          <p:spPr>
            <a:xfrm>
              <a:off x="10870400" y="6321805"/>
              <a:ext cx="43815" cy="189865"/>
            </a:xfrm>
            <a:custGeom>
              <a:avLst/>
              <a:gdLst/>
              <a:ahLst/>
              <a:cxnLst/>
              <a:rect l="l" t="t" r="r" b="b"/>
              <a:pathLst>
                <a:path w="43815" h="189865">
                  <a:moveTo>
                    <a:pt x="43332" y="112077"/>
                  </a:moveTo>
                  <a:lnTo>
                    <a:pt x="0" y="112077"/>
                  </a:lnTo>
                  <a:lnTo>
                    <a:pt x="0" y="189788"/>
                  </a:lnTo>
                  <a:lnTo>
                    <a:pt x="43332" y="189788"/>
                  </a:lnTo>
                  <a:lnTo>
                    <a:pt x="43332" y="112077"/>
                  </a:lnTo>
                  <a:close/>
                </a:path>
                <a:path w="43815" h="189865">
                  <a:moveTo>
                    <a:pt x="43332" y="0"/>
                  </a:moveTo>
                  <a:lnTo>
                    <a:pt x="0" y="0"/>
                  </a:lnTo>
                  <a:lnTo>
                    <a:pt x="0" y="77698"/>
                  </a:lnTo>
                  <a:lnTo>
                    <a:pt x="43332" y="77698"/>
                  </a:lnTo>
                  <a:lnTo>
                    <a:pt x="4333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10870399" y="665784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32" y="0"/>
                  </a:moveTo>
                  <a:lnTo>
                    <a:pt x="0" y="0"/>
                  </a:lnTo>
                  <a:lnTo>
                    <a:pt x="0" y="77698"/>
                  </a:lnTo>
                  <a:lnTo>
                    <a:pt x="43332" y="77698"/>
                  </a:lnTo>
                  <a:lnTo>
                    <a:pt x="4333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10870404" y="665784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32" y="0"/>
                  </a:lnTo>
                  <a:lnTo>
                    <a:pt x="43332" y="77698"/>
                  </a:lnTo>
                  <a:lnTo>
                    <a:pt x="0" y="77698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10870400" y="6545782"/>
              <a:ext cx="43815" cy="302260"/>
            </a:xfrm>
            <a:custGeom>
              <a:avLst/>
              <a:gdLst/>
              <a:ahLst/>
              <a:cxnLst/>
              <a:rect l="l" t="t" r="r" b="b"/>
              <a:pathLst>
                <a:path w="43815" h="302259">
                  <a:moveTo>
                    <a:pt x="43332" y="224129"/>
                  </a:moveTo>
                  <a:lnTo>
                    <a:pt x="0" y="224129"/>
                  </a:lnTo>
                  <a:lnTo>
                    <a:pt x="0" y="301828"/>
                  </a:lnTo>
                  <a:lnTo>
                    <a:pt x="43332" y="301828"/>
                  </a:lnTo>
                  <a:lnTo>
                    <a:pt x="43332" y="224129"/>
                  </a:lnTo>
                  <a:close/>
                </a:path>
                <a:path w="43815" h="302259">
                  <a:moveTo>
                    <a:pt x="43332" y="0"/>
                  </a:moveTo>
                  <a:lnTo>
                    <a:pt x="0" y="0"/>
                  </a:lnTo>
                  <a:lnTo>
                    <a:pt x="0" y="77711"/>
                  </a:lnTo>
                  <a:lnTo>
                    <a:pt x="43332" y="77711"/>
                  </a:lnTo>
                  <a:lnTo>
                    <a:pt x="4333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4" name="object 84"/>
          <p:cNvSpPr/>
          <p:nvPr/>
        </p:nvSpPr>
        <p:spPr>
          <a:xfrm>
            <a:off x="9572968" y="4114913"/>
            <a:ext cx="43815" cy="526415"/>
          </a:xfrm>
          <a:custGeom>
            <a:avLst/>
            <a:gdLst/>
            <a:ahLst/>
            <a:cxnLst/>
            <a:rect l="l" t="t" r="r" b="b"/>
            <a:pathLst>
              <a:path w="43815" h="526414">
                <a:moveTo>
                  <a:pt x="43332" y="448106"/>
                </a:moveTo>
                <a:lnTo>
                  <a:pt x="0" y="448106"/>
                </a:lnTo>
                <a:lnTo>
                  <a:pt x="0" y="525805"/>
                </a:lnTo>
                <a:lnTo>
                  <a:pt x="43332" y="525805"/>
                </a:lnTo>
                <a:lnTo>
                  <a:pt x="43332" y="448106"/>
                </a:lnTo>
                <a:close/>
              </a:path>
              <a:path w="43815" h="526414">
                <a:moveTo>
                  <a:pt x="43332" y="336042"/>
                </a:moveTo>
                <a:lnTo>
                  <a:pt x="0" y="336042"/>
                </a:lnTo>
                <a:lnTo>
                  <a:pt x="0" y="413753"/>
                </a:lnTo>
                <a:lnTo>
                  <a:pt x="43332" y="413753"/>
                </a:lnTo>
                <a:lnTo>
                  <a:pt x="43332" y="336042"/>
                </a:lnTo>
                <a:close/>
              </a:path>
              <a:path w="43815" h="526414">
                <a:moveTo>
                  <a:pt x="43332" y="223964"/>
                </a:moveTo>
                <a:lnTo>
                  <a:pt x="0" y="223964"/>
                </a:lnTo>
                <a:lnTo>
                  <a:pt x="0" y="301663"/>
                </a:lnTo>
                <a:lnTo>
                  <a:pt x="43332" y="301663"/>
                </a:lnTo>
                <a:lnTo>
                  <a:pt x="43332" y="223964"/>
                </a:lnTo>
                <a:close/>
              </a:path>
              <a:path w="43815" h="526414">
                <a:moveTo>
                  <a:pt x="43332" y="112064"/>
                </a:moveTo>
                <a:lnTo>
                  <a:pt x="0" y="112064"/>
                </a:lnTo>
                <a:lnTo>
                  <a:pt x="0" y="189763"/>
                </a:lnTo>
                <a:lnTo>
                  <a:pt x="43332" y="189763"/>
                </a:lnTo>
                <a:lnTo>
                  <a:pt x="43332" y="112064"/>
                </a:lnTo>
                <a:close/>
              </a:path>
              <a:path w="43815" h="526414">
                <a:moveTo>
                  <a:pt x="43332" y="0"/>
                </a:moveTo>
                <a:lnTo>
                  <a:pt x="0" y="0"/>
                </a:lnTo>
                <a:lnTo>
                  <a:pt x="0" y="77711"/>
                </a:lnTo>
                <a:lnTo>
                  <a:pt x="43332" y="77711"/>
                </a:lnTo>
                <a:lnTo>
                  <a:pt x="43332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9687318" y="4114913"/>
            <a:ext cx="43815" cy="526415"/>
          </a:xfrm>
          <a:custGeom>
            <a:avLst/>
            <a:gdLst/>
            <a:ahLst/>
            <a:cxnLst/>
            <a:rect l="l" t="t" r="r" b="b"/>
            <a:pathLst>
              <a:path w="43815" h="526414">
                <a:moveTo>
                  <a:pt x="43332" y="448106"/>
                </a:moveTo>
                <a:lnTo>
                  <a:pt x="0" y="448106"/>
                </a:lnTo>
                <a:lnTo>
                  <a:pt x="0" y="525805"/>
                </a:lnTo>
                <a:lnTo>
                  <a:pt x="43332" y="525805"/>
                </a:lnTo>
                <a:lnTo>
                  <a:pt x="43332" y="448106"/>
                </a:lnTo>
                <a:close/>
              </a:path>
              <a:path w="43815" h="526414">
                <a:moveTo>
                  <a:pt x="43332" y="336042"/>
                </a:moveTo>
                <a:lnTo>
                  <a:pt x="0" y="336042"/>
                </a:lnTo>
                <a:lnTo>
                  <a:pt x="0" y="413753"/>
                </a:lnTo>
                <a:lnTo>
                  <a:pt x="43332" y="413753"/>
                </a:lnTo>
                <a:lnTo>
                  <a:pt x="43332" y="336042"/>
                </a:lnTo>
                <a:close/>
              </a:path>
              <a:path w="43815" h="526414">
                <a:moveTo>
                  <a:pt x="43332" y="223964"/>
                </a:moveTo>
                <a:lnTo>
                  <a:pt x="0" y="223964"/>
                </a:lnTo>
                <a:lnTo>
                  <a:pt x="0" y="301663"/>
                </a:lnTo>
                <a:lnTo>
                  <a:pt x="43332" y="301663"/>
                </a:lnTo>
                <a:lnTo>
                  <a:pt x="43332" y="223964"/>
                </a:lnTo>
                <a:close/>
              </a:path>
              <a:path w="43815" h="526414">
                <a:moveTo>
                  <a:pt x="43332" y="112064"/>
                </a:moveTo>
                <a:lnTo>
                  <a:pt x="0" y="112064"/>
                </a:lnTo>
                <a:lnTo>
                  <a:pt x="0" y="189763"/>
                </a:lnTo>
                <a:lnTo>
                  <a:pt x="43332" y="189763"/>
                </a:lnTo>
                <a:lnTo>
                  <a:pt x="43332" y="112064"/>
                </a:lnTo>
                <a:close/>
              </a:path>
              <a:path w="43815" h="526414">
                <a:moveTo>
                  <a:pt x="43332" y="0"/>
                </a:moveTo>
                <a:lnTo>
                  <a:pt x="0" y="0"/>
                </a:lnTo>
                <a:lnTo>
                  <a:pt x="0" y="77711"/>
                </a:lnTo>
                <a:lnTo>
                  <a:pt x="43332" y="77711"/>
                </a:lnTo>
                <a:lnTo>
                  <a:pt x="43332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6" name="object 86"/>
          <p:cNvGrpSpPr/>
          <p:nvPr/>
        </p:nvGrpSpPr>
        <p:grpSpPr>
          <a:xfrm>
            <a:off x="9797019" y="4114914"/>
            <a:ext cx="52705" cy="526415"/>
            <a:chOff x="9797019" y="4114914"/>
            <a:chExt cx="52705" cy="526415"/>
          </a:xfrm>
        </p:grpSpPr>
        <p:sp>
          <p:nvSpPr>
            <p:cNvPr id="87" name="object 87"/>
            <p:cNvSpPr/>
            <p:nvPr/>
          </p:nvSpPr>
          <p:spPr>
            <a:xfrm>
              <a:off x="9801491" y="4114913"/>
              <a:ext cx="43815" cy="414020"/>
            </a:xfrm>
            <a:custGeom>
              <a:avLst/>
              <a:gdLst/>
              <a:ahLst/>
              <a:cxnLst/>
              <a:rect l="l" t="t" r="r" b="b"/>
              <a:pathLst>
                <a:path w="43815" h="414020">
                  <a:moveTo>
                    <a:pt x="43332" y="336042"/>
                  </a:moveTo>
                  <a:lnTo>
                    <a:pt x="0" y="336042"/>
                  </a:lnTo>
                  <a:lnTo>
                    <a:pt x="0" y="413753"/>
                  </a:lnTo>
                  <a:lnTo>
                    <a:pt x="43332" y="413753"/>
                  </a:lnTo>
                  <a:lnTo>
                    <a:pt x="43332" y="336042"/>
                  </a:lnTo>
                  <a:close/>
                </a:path>
                <a:path w="43815" h="414020">
                  <a:moveTo>
                    <a:pt x="43332" y="112064"/>
                  </a:moveTo>
                  <a:lnTo>
                    <a:pt x="0" y="112064"/>
                  </a:lnTo>
                  <a:lnTo>
                    <a:pt x="0" y="189763"/>
                  </a:lnTo>
                  <a:lnTo>
                    <a:pt x="43332" y="189763"/>
                  </a:lnTo>
                  <a:lnTo>
                    <a:pt x="43332" y="112064"/>
                  </a:lnTo>
                  <a:close/>
                </a:path>
                <a:path w="43815" h="414020">
                  <a:moveTo>
                    <a:pt x="43332" y="0"/>
                  </a:moveTo>
                  <a:lnTo>
                    <a:pt x="0" y="0"/>
                  </a:lnTo>
                  <a:lnTo>
                    <a:pt x="0" y="77711"/>
                  </a:lnTo>
                  <a:lnTo>
                    <a:pt x="43332" y="77711"/>
                  </a:lnTo>
                  <a:lnTo>
                    <a:pt x="4333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9801491" y="433887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32" y="0"/>
                  </a:moveTo>
                  <a:lnTo>
                    <a:pt x="0" y="0"/>
                  </a:lnTo>
                  <a:lnTo>
                    <a:pt x="0" y="77698"/>
                  </a:lnTo>
                  <a:lnTo>
                    <a:pt x="43332" y="77698"/>
                  </a:lnTo>
                  <a:lnTo>
                    <a:pt x="4333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9801496" y="433888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32" y="0"/>
                  </a:lnTo>
                  <a:lnTo>
                    <a:pt x="43332" y="77698"/>
                  </a:lnTo>
                  <a:lnTo>
                    <a:pt x="0" y="77698"/>
                  </a:lnTo>
                  <a:lnTo>
                    <a:pt x="0" y="0"/>
                  </a:lnTo>
                  <a:close/>
                </a:path>
              </a:pathLst>
            </a:custGeom>
            <a:ln w="89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9801491" y="456302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32" y="0"/>
                  </a:moveTo>
                  <a:lnTo>
                    <a:pt x="0" y="0"/>
                  </a:lnTo>
                  <a:lnTo>
                    <a:pt x="0" y="77698"/>
                  </a:lnTo>
                  <a:lnTo>
                    <a:pt x="43332" y="77698"/>
                  </a:lnTo>
                  <a:lnTo>
                    <a:pt x="4333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1" name="object 91"/>
          <p:cNvSpPr/>
          <p:nvPr/>
        </p:nvSpPr>
        <p:spPr>
          <a:xfrm>
            <a:off x="9915842" y="4114913"/>
            <a:ext cx="43815" cy="526415"/>
          </a:xfrm>
          <a:custGeom>
            <a:avLst/>
            <a:gdLst/>
            <a:ahLst/>
            <a:cxnLst/>
            <a:rect l="l" t="t" r="r" b="b"/>
            <a:pathLst>
              <a:path w="43815" h="526414">
                <a:moveTo>
                  <a:pt x="43332" y="448106"/>
                </a:moveTo>
                <a:lnTo>
                  <a:pt x="0" y="448106"/>
                </a:lnTo>
                <a:lnTo>
                  <a:pt x="0" y="525805"/>
                </a:lnTo>
                <a:lnTo>
                  <a:pt x="43332" y="525805"/>
                </a:lnTo>
                <a:lnTo>
                  <a:pt x="43332" y="448106"/>
                </a:lnTo>
                <a:close/>
              </a:path>
              <a:path w="43815" h="526414">
                <a:moveTo>
                  <a:pt x="43332" y="336042"/>
                </a:moveTo>
                <a:lnTo>
                  <a:pt x="0" y="336042"/>
                </a:lnTo>
                <a:lnTo>
                  <a:pt x="0" y="413753"/>
                </a:lnTo>
                <a:lnTo>
                  <a:pt x="43332" y="413753"/>
                </a:lnTo>
                <a:lnTo>
                  <a:pt x="43332" y="336042"/>
                </a:lnTo>
                <a:close/>
              </a:path>
              <a:path w="43815" h="526414">
                <a:moveTo>
                  <a:pt x="43332" y="223964"/>
                </a:moveTo>
                <a:lnTo>
                  <a:pt x="0" y="223964"/>
                </a:lnTo>
                <a:lnTo>
                  <a:pt x="0" y="301663"/>
                </a:lnTo>
                <a:lnTo>
                  <a:pt x="43332" y="301663"/>
                </a:lnTo>
                <a:lnTo>
                  <a:pt x="43332" y="223964"/>
                </a:lnTo>
                <a:close/>
              </a:path>
              <a:path w="43815" h="526414">
                <a:moveTo>
                  <a:pt x="43332" y="112064"/>
                </a:moveTo>
                <a:lnTo>
                  <a:pt x="0" y="112064"/>
                </a:lnTo>
                <a:lnTo>
                  <a:pt x="0" y="189763"/>
                </a:lnTo>
                <a:lnTo>
                  <a:pt x="43332" y="189763"/>
                </a:lnTo>
                <a:lnTo>
                  <a:pt x="43332" y="112064"/>
                </a:lnTo>
                <a:close/>
              </a:path>
              <a:path w="43815" h="526414">
                <a:moveTo>
                  <a:pt x="43332" y="0"/>
                </a:moveTo>
                <a:lnTo>
                  <a:pt x="0" y="0"/>
                </a:lnTo>
                <a:lnTo>
                  <a:pt x="0" y="77711"/>
                </a:lnTo>
                <a:lnTo>
                  <a:pt x="43332" y="77711"/>
                </a:lnTo>
                <a:lnTo>
                  <a:pt x="43332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10030028" y="4114913"/>
            <a:ext cx="43815" cy="526415"/>
          </a:xfrm>
          <a:custGeom>
            <a:avLst/>
            <a:gdLst/>
            <a:ahLst/>
            <a:cxnLst/>
            <a:rect l="l" t="t" r="r" b="b"/>
            <a:pathLst>
              <a:path w="43815" h="526414">
                <a:moveTo>
                  <a:pt x="43332" y="448106"/>
                </a:moveTo>
                <a:lnTo>
                  <a:pt x="0" y="448106"/>
                </a:lnTo>
                <a:lnTo>
                  <a:pt x="0" y="525805"/>
                </a:lnTo>
                <a:lnTo>
                  <a:pt x="43332" y="525805"/>
                </a:lnTo>
                <a:lnTo>
                  <a:pt x="43332" y="448106"/>
                </a:lnTo>
                <a:close/>
              </a:path>
              <a:path w="43815" h="526414">
                <a:moveTo>
                  <a:pt x="43332" y="336042"/>
                </a:moveTo>
                <a:lnTo>
                  <a:pt x="0" y="336042"/>
                </a:lnTo>
                <a:lnTo>
                  <a:pt x="0" y="413753"/>
                </a:lnTo>
                <a:lnTo>
                  <a:pt x="43332" y="413753"/>
                </a:lnTo>
                <a:lnTo>
                  <a:pt x="43332" y="336042"/>
                </a:lnTo>
                <a:close/>
              </a:path>
              <a:path w="43815" h="526414">
                <a:moveTo>
                  <a:pt x="43332" y="223964"/>
                </a:moveTo>
                <a:lnTo>
                  <a:pt x="0" y="223964"/>
                </a:lnTo>
                <a:lnTo>
                  <a:pt x="0" y="301663"/>
                </a:lnTo>
                <a:lnTo>
                  <a:pt x="43332" y="301663"/>
                </a:lnTo>
                <a:lnTo>
                  <a:pt x="43332" y="223964"/>
                </a:lnTo>
                <a:close/>
              </a:path>
              <a:path w="43815" h="526414">
                <a:moveTo>
                  <a:pt x="43332" y="112064"/>
                </a:moveTo>
                <a:lnTo>
                  <a:pt x="0" y="112064"/>
                </a:lnTo>
                <a:lnTo>
                  <a:pt x="0" y="189763"/>
                </a:lnTo>
                <a:lnTo>
                  <a:pt x="43332" y="189763"/>
                </a:lnTo>
                <a:lnTo>
                  <a:pt x="43332" y="112064"/>
                </a:lnTo>
                <a:close/>
              </a:path>
              <a:path w="43815" h="526414">
                <a:moveTo>
                  <a:pt x="43332" y="0"/>
                </a:moveTo>
                <a:lnTo>
                  <a:pt x="0" y="0"/>
                </a:lnTo>
                <a:lnTo>
                  <a:pt x="0" y="77711"/>
                </a:lnTo>
                <a:lnTo>
                  <a:pt x="43332" y="77711"/>
                </a:lnTo>
                <a:lnTo>
                  <a:pt x="43332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1270002" y="2184400"/>
            <a:ext cx="1473835" cy="457200"/>
          </a:xfrm>
          <a:custGeom>
            <a:avLst/>
            <a:gdLst/>
            <a:ahLst/>
            <a:cxnLst/>
            <a:rect l="l" t="t" r="r" b="b"/>
            <a:pathLst>
              <a:path w="1473835" h="457200">
                <a:moveTo>
                  <a:pt x="1381874" y="0"/>
                </a:moveTo>
                <a:lnTo>
                  <a:pt x="91351" y="0"/>
                </a:lnTo>
                <a:lnTo>
                  <a:pt x="55790" y="7178"/>
                </a:lnTo>
                <a:lnTo>
                  <a:pt x="26754" y="26754"/>
                </a:lnTo>
                <a:lnTo>
                  <a:pt x="7178" y="55790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1381874" y="457200"/>
                </a:lnTo>
                <a:lnTo>
                  <a:pt x="1417434" y="450021"/>
                </a:lnTo>
                <a:lnTo>
                  <a:pt x="1446471" y="430445"/>
                </a:lnTo>
                <a:lnTo>
                  <a:pt x="1466047" y="401409"/>
                </a:lnTo>
                <a:lnTo>
                  <a:pt x="1473225" y="365848"/>
                </a:lnTo>
                <a:lnTo>
                  <a:pt x="1473225" y="91351"/>
                </a:lnTo>
                <a:lnTo>
                  <a:pt x="1466047" y="55790"/>
                </a:lnTo>
                <a:lnTo>
                  <a:pt x="1446471" y="26754"/>
                </a:lnTo>
                <a:lnTo>
                  <a:pt x="1417434" y="7178"/>
                </a:lnTo>
                <a:lnTo>
                  <a:pt x="1381874" y="0"/>
                </a:lnTo>
                <a:close/>
              </a:path>
            </a:pathLst>
          </a:custGeom>
          <a:solidFill>
            <a:srgbClr val="6CB8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 txBox="1"/>
          <p:nvPr/>
        </p:nvSpPr>
        <p:spPr>
          <a:xfrm>
            <a:off x="1402820" y="2217092"/>
            <a:ext cx="1122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LEICHT</a:t>
            </a:r>
            <a:endParaRPr sz="2400">
              <a:latin typeface="Roboto Mono"/>
              <a:cs typeface="Roboto Mon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514058" y="3992221"/>
            <a:ext cx="615315" cy="615315"/>
            <a:chOff x="9514058" y="3992221"/>
            <a:chExt cx="615315" cy="615315"/>
          </a:xfrm>
        </p:grpSpPr>
        <p:sp>
          <p:nvSpPr>
            <p:cNvPr id="3" name="object 3"/>
            <p:cNvSpPr/>
            <p:nvPr/>
          </p:nvSpPr>
          <p:spPr>
            <a:xfrm>
              <a:off x="9514058" y="3992221"/>
              <a:ext cx="615315" cy="615315"/>
            </a:xfrm>
            <a:custGeom>
              <a:avLst/>
              <a:gdLst/>
              <a:ahLst/>
              <a:cxnLst/>
              <a:rect l="l" t="t" r="r" b="b"/>
              <a:pathLst>
                <a:path w="615315" h="615314">
                  <a:moveTo>
                    <a:pt x="307428" y="0"/>
                  </a:moveTo>
                  <a:lnTo>
                    <a:pt x="261999" y="3333"/>
                  </a:lnTo>
                  <a:lnTo>
                    <a:pt x="218640" y="13016"/>
                  </a:lnTo>
                  <a:lnTo>
                    <a:pt x="177825" y="28573"/>
                  </a:lnTo>
                  <a:lnTo>
                    <a:pt x="140031" y="49529"/>
                  </a:lnTo>
                  <a:lnTo>
                    <a:pt x="105733" y="75407"/>
                  </a:lnTo>
                  <a:lnTo>
                    <a:pt x="75407" y="105733"/>
                  </a:lnTo>
                  <a:lnTo>
                    <a:pt x="49529" y="140031"/>
                  </a:lnTo>
                  <a:lnTo>
                    <a:pt x="28573" y="177825"/>
                  </a:lnTo>
                  <a:lnTo>
                    <a:pt x="13016" y="218640"/>
                  </a:lnTo>
                  <a:lnTo>
                    <a:pt x="3333" y="261999"/>
                  </a:lnTo>
                  <a:lnTo>
                    <a:pt x="0" y="307428"/>
                  </a:lnTo>
                  <a:lnTo>
                    <a:pt x="3333" y="352858"/>
                  </a:lnTo>
                  <a:lnTo>
                    <a:pt x="13016" y="396217"/>
                  </a:lnTo>
                  <a:lnTo>
                    <a:pt x="28573" y="437032"/>
                  </a:lnTo>
                  <a:lnTo>
                    <a:pt x="49529" y="474826"/>
                  </a:lnTo>
                  <a:lnTo>
                    <a:pt x="75407" y="509124"/>
                  </a:lnTo>
                  <a:lnTo>
                    <a:pt x="105733" y="539449"/>
                  </a:lnTo>
                  <a:lnTo>
                    <a:pt x="140031" y="565328"/>
                  </a:lnTo>
                  <a:lnTo>
                    <a:pt x="177825" y="586284"/>
                  </a:lnTo>
                  <a:lnTo>
                    <a:pt x="218640" y="601841"/>
                  </a:lnTo>
                  <a:lnTo>
                    <a:pt x="261999" y="611524"/>
                  </a:lnTo>
                  <a:lnTo>
                    <a:pt x="307428" y="614857"/>
                  </a:lnTo>
                  <a:lnTo>
                    <a:pt x="352858" y="611524"/>
                  </a:lnTo>
                  <a:lnTo>
                    <a:pt x="396217" y="601841"/>
                  </a:lnTo>
                  <a:lnTo>
                    <a:pt x="437032" y="586284"/>
                  </a:lnTo>
                  <a:lnTo>
                    <a:pt x="474826" y="565328"/>
                  </a:lnTo>
                  <a:lnTo>
                    <a:pt x="509124" y="539449"/>
                  </a:lnTo>
                  <a:lnTo>
                    <a:pt x="539449" y="509124"/>
                  </a:lnTo>
                  <a:lnTo>
                    <a:pt x="565328" y="474826"/>
                  </a:lnTo>
                  <a:lnTo>
                    <a:pt x="586284" y="437032"/>
                  </a:lnTo>
                  <a:lnTo>
                    <a:pt x="601841" y="396217"/>
                  </a:lnTo>
                  <a:lnTo>
                    <a:pt x="611524" y="352858"/>
                  </a:lnTo>
                  <a:lnTo>
                    <a:pt x="614857" y="307428"/>
                  </a:lnTo>
                  <a:lnTo>
                    <a:pt x="611524" y="261999"/>
                  </a:lnTo>
                  <a:lnTo>
                    <a:pt x="601841" y="218640"/>
                  </a:lnTo>
                  <a:lnTo>
                    <a:pt x="586284" y="177825"/>
                  </a:lnTo>
                  <a:lnTo>
                    <a:pt x="565328" y="140031"/>
                  </a:lnTo>
                  <a:lnTo>
                    <a:pt x="539449" y="105733"/>
                  </a:lnTo>
                  <a:lnTo>
                    <a:pt x="509124" y="75407"/>
                  </a:lnTo>
                  <a:lnTo>
                    <a:pt x="474826" y="49529"/>
                  </a:lnTo>
                  <a:lnTo>
                    <a:pt x="437032" y="28573"/>
                  </a:lnTo>
                  <a:lnTo>
                    <a:pt x="396217" y="13016"/>
                  </a:lnTo>
                  <a:lnTo>
                    <a:pt x="352858" y="3333"/>
                  </a:lnTo>
                  <a:lnTo>
                    <a:pt x="307428" y="0"/>
                  </a:lnTo>
                  <a:close/>
                </a:path>
              </a:pathLst>
            </a:custGeom>
            <a:solidFill>
              <a:srgbClr val="4852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666551" y="4166894"/>
              <a:ext cx="276442" cy="24790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1645898" y="4061459"/>
            <a:ext cx="5165090" cy="939800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sz="2400" dirty="0">
                <a:latin typeface="Roboto"/>
                <a:cs typeface="Roboto"/>
              </a:rPr>
              <a:t>5-6 </a:t>
            </a:r>
            <a:r>
              <a:rPr sz="2400" spc="-5" dirty="0">
                <a:latin typeface="Roboto"/>
                <a:cs typeface="Roboto"/>
              </a:rPr>
              <a:t>Sekunden </a:t>
            </a:r>
            <a:r>
              <a:rPr sz="2400" dirty="0">
                <a:latin typeface="Roboto"/>
                <a:cs typeface="Roboto"/>
              </a:rPr>
              <a:t>die Reset </a:t>
            </a:r>
            <a:r>
              <a:rPr sz="2400" spc="-30" dirty="0">
                <a:latin typeface="Roboto"/>
                <a:cs typeface="Roboto"/>
              </a:rPr>
              <a:t>Taste</a:t>
            </a:r>
            <a:r>
              <a:rPr sz="2400" spc="-13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drücken</a:t>
            </a:r>
            <a:endParaRPr sz="24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spc="-5" dirty="0">
                <a:latin typeface="Roboto"/>
                <a:cs typeface="Roboto"/>
              </a:rPr>
              <a:t>bis </a:t>
            </a:r>
            <a:r>
              <a:rPr sz="2400" dirty="0">
                <a:latin typeface="Roboto"/>
                <a:cs typeface="Roboto"/>
              </a:rPr>
              <a:t>alle 25 </a:t>
            </a:r>
            <a:r>
              <a:rPr sz="2400" spc="-5" dirty="0">
                <a:latin typeface="Roboto"/>
                <a:cs typeface="Roboto"/>
              </a:rPr>
              <a:t>LEDs </a:t>
            </a:r>
            <a:r>
              <a:rPr sz="2400" dirty="0">
                <a:latin typeface="Roboto"/>
                <a:cs typeface="Roboto"/>
              </a:rPr>
              <a:t>kurz</a:t>
            </a:r>
            <a:r>
              <a:rPr sz="2400" spc="-25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aufleuchten.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645898" y="5433059"/>
            <a:ext cx="5189220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25000"/>
              </a:lnSpc>
              <a:spcBef>
                <a:spcPts val="100"/>
              </a:spcBef>
            </a:pPr>
            <a:r>
              <a:rPr sz="2400" spc="-5" dirty="0">
                <a:latin typeface="Roboto"/>
                <a:cs typeface="Roboto"/>
              </a:rPr>
              <a:t>Sobald </a:t>
            </a:r>
            <a:r>
              <a:rPr sz="2400" dirty="0">
                <a:latin typeface="Roboto"/>
                <a:cs typeface="Roboto"/>
              </a:rPr>
              <a:t>die </a:t>
            </a:r>
            <a:r>
              <a:rPr sz="2400" spc="-10" dirty="0">
                <a:latin typeface="Roboto"/>
                <a:cs typeface="Roboto"/>
              </a:rPr>
              <a:t>Auswahl </a:t>
            </a:r>
            <a:r>
              <a:rPr sz="2400" spc="-5" dirty="0">
                <a:latin typeface="Roboto"/>
                <a:cs typeface="Roboto"/>
              </a:rPr>
              <a:t>geladen </a:t>
            </a:r>
            <a:r>
              <a:rPr sz="2400" dirty="0">
                <a:latin typeface="Roboto"/>
                <a:cs typeface="Roboto"/>
              </a:rPr>
              <a:t>ist, siehst  du einen Punkt auf der </a:t>
            </a:r>
            <a:r>
              <a:rPr sz="2400" spc="-5" dirty="0">
                <a:latin typeface="Roboto"/>
                <a:cs typeface="Roboto"/>
              </a:rPr>
              <a:t>LED-Matrix,</a:t>
            </a:r>
            <a:r>
              <a:rPr sz="2400" spc="-9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der  eines der 25 </a:t>
            </a:r>
            <a:r>
              <a:rPr sz="2400" spc="-15" dirty="0">
                <a:latin typeface="Roboto"/>
                <a:cs typeface="Roboto"/>
              </a:rPr>
              <a:t>Programme </a:t>
            </a:r>
            <a:r>
              <a:rPr sz="2400" spc="-5" dirty="0">
                <a:latin typeface="Roboto"/>
                <a:cs typeface="Roboto"/>
              </a:rPr>
              <a:t>repräsentiert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645898" y="7353300"/>
            <a:ext cx="48768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zum </a:t>
            </a:r>
            <a:r>
              <a:rPr sz="2400" spc="-10" dirty="0">
                <a:latin typeface="Roboto"/>
                <a:cs typeface="Roboto"/>
              </a:rPr>
              <a:t>vorherigen </a:t>
            </a:r>
            <a:r>
              <a:rPr sz="2400" spc="-15" dirty="0">
                <a:latin typeface="Roboto"/>
                <a:cs typeface="Roboto"/>
              </a:rPr>
              <a:t>Programm</a:t>
            </a:r>
            <a:r>
              <a:rPr sz="2400" spc="-2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springen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645898" y="8267700"/>
            <a:ext cx="46977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zum nächsten </a:t>
            </a:r>
            <a:r>
              <a:rPr sz="2400" spc="-15" dirty="0">
                <a:latin typeface="Roboto"/>
                <a:cs typeface="Roboto"/>
              </a:rPr>
              <a:t>Programm</a:t>
            </a:r>
            <a:r>
              <a:rPr sz="2400" spc="-6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springen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645898" y="9090659"/>
            <a:ext cx="5360670" cy="9398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sz="2400" dirty="0">
                <a:latin typeface="Roboto"/>
                <a:cs typeface="Roboto"/>
              </a:rPr>
              <a:t>das ausgewählte </a:t>
            </a:r>
            <a:r>
              <a:rPr sz="2400" spc="-15" dirty="0">
                <a:latin typeface="Roboto"/>
                <a:cs typeface="Roboto"/>
              </a:rPr>
              <a:t>Programm</a:t>
            </a:r>
            <a:r>
              <a:rPr sz="2400" spc="-7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auswählen</a:t>
            </a:r>
            <a:endParaRPr sz="24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spc="-5" dirty="0">
                <a:latin typeface="Roboto"/>
                <a:cs typeface="Roboto"/>
              </a:rPr>
              <a:t>und</a:t>
            </a:r>
            <a:r>
              <a:rPr sz="2400" spc="-10" dirty="0">
                <a:latin typeface="Roboto"/>
                <a:cs typeface="Roboto"/>
              </a:rPr>
              <a:t> </a:t>
            </a:r>
            <a:r>
              <a:rPr sz="2400" spc="5" dirty="0">
                <a:latin typeface="Roboto"/>
                <a:cs typeface="Roboto"/>
              </a:rPr>
              <a:t>starten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1645898" y="10462259"/>
            <a:ext cx="5142230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2400" spc="-5" dirty="0">
                <a:latin typeface="Roboto"/>
                <a:cs typeface="Roboto"/>
              </a:rPr>
              <a:t>blinkenden Status LED zeigt, </a:t>
            </a:r>
            <a:r>
              <a:rPr sz="2400" dirty="0">
                <a:latin typeface="Roboto"/>
                <a:cs typeface="Roboto"/>
              </a:rPr>
              <a:t>dass das  </a:t>
            </a:r>
            <a:r>
              <a:rPr sz="2400" spc="-15" dirty="0">
                <a:latin typeface="Roboto"/>
                <a:cs typeface="Roboto"/>
              </a:rPr>
              <a:t>Programm </a:t>
            </a:r>
            <a:r>
              <a:rPr sz="2400" dirty="0">
                <a:latin typeface="Roboto"/>
                <a:cs typeface="Roboto"/>
              </a:rPr>
              <a:t>in den </a:t>
            </a:r>
            <a:r>
              <a:rPr sz="2400" spc="-5" dirty="0">
                <a:latin typeface="Roboto"/>
                <a:cs typeface="Roboto"/>
              </a:rPr>
              <a:t>mini-Speicher </a:t>
            </a:r>
            <a:r>
              <a:rPr sz="2400" dirty="0">
                <a:latin typeface="Roboto"/>
                <a:cs typeface="Roboto"/>
              </a:rPr>
              <a:t>gela-  den</a:t>
            </a:r>
            <a:r>
              <a:rPr sz="2400" spc="-5" dirty="0">
                <a:latin typeface="Roboto"/>
                <a:cs typeface="Roboto"/>
              </a:rPr>
              <a:t> </a:t>
            </a:r>
            <a:r>
              <a:rPr sz="2400" spc="-10" dirty="0">
                <a:latin typeface="Roboto"/>
                <a:cs typeface="Roboto"/>
              </a:rPr>
              <a:t>wird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0407936" y="4031936"/>
            <a:ext cx="52705" cy="535940"/>
            <a:chOff x="10407936" y="4031936"/>
            <a:chExt cx="52705" cy="535940"/>
          </a:xfrm>
        </p:grpSpPr>
        <p:sp>
          <p:nvSpPr>
            <p:cNvPr id="12" name="object 12"/>
            <p:cNvSpPr/>
            <p:nvPr/>
          </p:nvSpPr>
          <p:spPr>
            <a:xfrm>
              <a:off x="10412412" y="403641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412419" y="403641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0412412" y="414863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0412419" y="414862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0412412" y="437287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0412419" y="437287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0412412" y="448508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412419" y="448508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0412412" y="426067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0412419" y="426067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10636753" y="4031936"/>
            <a:ext cx="52705" cy="535940"/>
            <a:chOff x="10636753" y="4031936"/>
            <a:chExt cx="52705" cy="535940"/>
          </a:xfrm>
        </p:grpSpPr>
        <p:sp>
          <p:nvSpPr>
            <p:cNvPr id="23" name="object 23"/>
            <p:cNvSpPr/>
            <p:nvPr/>
          </p:nvSpPr>
          <p:spPr>
            <a:xfrm>
              <a:off x="10641240" y="403641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0641236" y="403641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0641240" y="414863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0641236" y="414862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0641240" y="437287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0641236" y="437287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0641240" y="426067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10641236" y="426067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0641240" y="448508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0641236" y="448508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3" name="object 33"/>
          <p:cNvGrpSpPr/>
          <p:nvPr/>
        </p:nvGrpSpPr>
        <p:grpSpPr>
          <a:xfrm>
            <a:off x="10865572" y="4031936"/>
            <a:ext cx="52705" cy="535940"/>
            <a:chOff x="10865572" y="4031936"/>
            <a:chExt cx="52705" cy="535940"/>
          </a:xfrm>
        </p:grpSpPr>
        <p:sp>
          <p:nvSpPr>
            <p:cNvPr id="34" name="object 34"/>
            <p:cNvSpPr/>
            <p:nvPr/>
          </p:nvSpPr>
          <p:spPr>
            <a:xfrm>
              <a:off x="10870056" y="403641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0870055" y="403641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0870056" y="414863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0870055" y="414862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0870056" y="437287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0870055" y="437287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0870056" y="426067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0870055" y="426067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0870056" y="448508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0870055" y="448508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4" name="object 44"/>
          <p:cNvGrpSpPr/>
          <p:nvPr/>
        </p:nvGrpSpPr>
        <p:grpSpPr>
          <a:xfrm>
            <a:off x="10522425" y="4031936"/>
            <a:ext cx="52705" cy="535940"/>
            <a:chOff x="10522425" y="4031936"/>
            <a:chExt cx="52705" cy="535940"/>
          </a:xfrm>
        </p:grpSpPr>
        <p:sp>
          <p:nvSpPr>
            <p:cNvPr id="45" name="object 45"/>
            <p:cNvSpPr/>
            <p:nvPr/>
          </p:nvSpPr>
          <p:spPr>
            <a:xfrm>
              <a:off x="10526915" y="448508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0526909" y="448508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0526915" y="403641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0526909" y="403641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0526915" y="414863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0526909" y="414862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0526915" y="426067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0526909" y="426067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0526915" y="437287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0526909" y="437287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5" name="object 55"/>
          <p:cNvGrpSpPr/>
          <p:nvPr/>
        </p:nvGrpSpPr>
        <p:grpSpPr>
          <a:xfrm>
            <a:off x="10751244" y="4031936"/>
            <a:ext cx="52705" cy="535940"/>
            <a:chOff x="10751244" y="4031936"/>
            <a:chExt cx="52705" cy="535940"/>
          </a:xfrm>
        </p:grpSpPr>
        <p:sp>
          <p:nvSpPr>
            <p:cNvPr id="56" name="object 56"/>
            <p:cNvSpPr/>
            <p:nvPr/>
          </p:nvSpPr>
          <p:spPr>
            <a:xfrm>
              <a:off x="10755731" y="403641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0755727" y="403641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0755731" y="414863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0755727" y="414862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0755731" y="426067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0755727" y="426067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0755731" y="437287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0755727" y="437287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0755731" y="448508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0755727" y="4485086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6" name="object 66"/>
          <p:cNvSpPr txBox="1"/>
          <p:nvPr/>
        </p:nvSpPr>
        <p:spPr>
          <a:xfrm>
            <a:off x="9448800" y="2689860"/>
            <a:ext cx="7150100" cy="939800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sz="2400" spc="-5" dirty="0">
                <a:latin typeface="Roboto"/>
                <a:cs typeface="Roboto"/>
              </a:rPr>
              <a:t>Um </a:t>
            </a:r>
            <a:r>
              <a:rPr sz="2400" dirty="0">
                <a:latin typeface="Roboto"/>
                <a:cs typeface="Roboto"/>
              </a:rPr>
              <a:t>zwischen den 25 </a:t>
            </a:r>
            <a:r>
              <a:rPr sz="2400" spc="-5" dirty="0">
                <a:latin typeface="Roboto"/>
                <a:cs typeface="Roboto"/>
              </a:rPr>
              <a:t>vorinstallierten </a:t>
            </a:r>
            <a:r>
              <a:rPr sz="2400" spc="-10" dirty="0">
                <a:latin typeface="Roboto"/>
                <a:cs typeface="Roboto"/>
              </a:rPr>
              <a:t>Programmen</a:t>
            </a:r>
            <a:r>
              <a:rPr sz="2400" spc="-3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zu</a:t>
            </a:r>
            <a:endParaRPr sz="24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spc="-5" dirty="0">
                <a:latin typeface="Roboto"/>
                <a:cs typeface="Roboto"/>
              </a:rPr>
              <a:t>wechseln, gehst </a:t>
            </a:r>
            <a:r>
              <a:rPr sz="2400" dirty="0">
                <a:latin typeface="Roboto"/>
                <a:cs typeface="Roboto"/>
              </a:rPr>
              <a:t>du </a:t>
            </a:r>
            <a:r>
              <a:rPr sz="2400" spc="-5" dirty="0">
                <a:latin typeface="Roboto"/>
                <a:cs typeface="Roboto"/>
              </a:rPr>
              <a:t>wie gefolgt </a:t>
            </a:r>
            <a:r>
              <a:rPr sz="2400" spc="-15" dirty="0">
                <a:latin typeface="Roboto"/>
                <a:cs typeface="Roboto"/>
              </a:rPr>
              <a:t>vor: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67" name="object 67"/>
          <p:cNvGrpSpPr/>
          <p:nvPr/>
        </p:nvGrpSpPr>
        <p:grpSpPr>
          <a:xfrm>
            <a:off x="9566495" y="5403536"/>
            <a:ext cx="52705" cy="531495"/>
            <a:chOff x="9566495" y="5403536"/>
            <a:chExt cx="52705" cy="531495"/>
          </a:xfrm>
        </p:grpSpPr>
        <p:sp>
          <p:nvSpPr>
            <p:cNvPr id="68" name="object 68"/>
            <p:cNvSpPr/>
            <p:nvPr/>
          </p:nvSpPr>
          <p:spPr>
            <a:xfrm>
              <a:off x="9570973" y="540801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9570979" y="540801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383" y="0"/>
                  </a:lnTo>
                  <a:lnTo>
                    <a:pt x="43383" y="77800"/>
                  </a:lnTo>
                  <a:lnTo>
                    <a:pt x="0" y="77800"/>
                  </a:lnTo>
                  <a:lnTo>
                    <a:pt x="0" y="0"/>
                  </a:lnTo>
                  <a:close/>
                </a:path>
              </a:pathLst>
            </a:custGeom>
            <a:ln w="8966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9570974" y="5520232"/>
              <a:ext cx="43815" cy="414655"/>
            </a:xfrm>
            <a:custGeom>
              <a:avLst/>
              <a:gdLst/>
              <a:ahLst/>
              <a:cxnLst/>
              <a:rect l="l" t="t" r="r" b="b"/>
              <a:pathLst>
                <a:path w="43815" h="414654">
                  <a:moveTo>
                    <a:pt x="43383" y="336448"/>
                  </a:moveTo>
                  <a:lnTo>
                    <a:pt x="0" y="336448"/>
                  </a:lnTo>
                  <a:lnTo>
                    <a:pt x="0" y="414248"/>
                  </a:lnTo>
                  <a:lnTo>
                    <a:pt x="43383" y="414248"/>
                  </a:lnTo>
                  <a:lnTo>
                    <a:pt x="43383" y="336448"/>
                  </a:lnTo>
                  <a:close/>
                </a:path>
                <a:path w="43815" h="414654">
                  <a:moveTo>
                    <a:pt x="43383" y="224243"/>
                  </a:moveTo>
                  <a:lnTo>
                    <a:pt x="0" y="224243"/>
                  </a:lnTo>
                  <a:lnTo>
                    <a:pt x="0" y="302044"/>
                  </a:lnTo>
                  <a:lnTo>
                    <a:pt x="43383" y="302044"/>
                  </a:lnTo>
                  <a:lnTo>
                    <a:pt x="43383" y="224243"/>
                  </a:lnTo>
                  <a:close/>
                </a:path>
                <a:path w="43815" h="414654">
                  <a:moveTo>
                    <a:pt x="43383" y="112039"/>
                  </a:moveTo>
                  <a:lnTo>
                    <a:pt x="0" y="112039"/>
                  </a:lnTo>
                  <a:lnTo>
                    <a:pt x="0" y="189839"/>
                  </a:lnTo>
                  <a:lnTo>
                    <a:pt x="43383" y="189839"/>
                  </a:lnTo>
                  <a:lnTo>
                    <a:pt x="43383" y="112039"/>
                  </a:lnTo>
                  <a:close/>
                </a:path>
                <a:path w="43815" h="414654">
                  <a:moveTo>
                    <a:pt x="43383" y="0"/>
                  </a:moveTo>
                  <a:lnTo>
                    <a:pt x="0" y="0"/>
                  </a:lnTo>
                  <a:lnTo>
                    <a:pt x="0" y="77800"/>
                  </a:lnTo>
                  <a:lnTo>
                    <a:pt x="43383" y="77800"/>
                  </a:lnTo>
                  <a:lnTo>
                    <a:pt x="4338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1" name="object 71"/>
          <p:cNvSpPr/>
          <p:nvPr/>
        </p:nvSpPr>
        <p:spPr>
          <a:xfrm>
            <a:off x="9799803" y="5408015"/>
            <a:ext cx="43815" cy="527050"/>
          </a:xfrm>
          <a:custGeom>
            <a:avLst/>
            <a:gdLst/>
            <a:ahLst/>
            <a:cxnLst/>
            <a:rect l="l" t="t" r="r" b="b"/>
            <a:pathLst>
              <a:path w="43815" h="527050">
                <a:moveTo>
                  <a:pt x="43383" y="448665"/>
                </a:moveTo>
                <a:lnTo>
                  <a:pt x="0" y="448665"/>
                </a:lnTo>
                <a:lnTo>
                  <a:pt x="0" y="526465"/>
                </a:lnTo>
                <a:lnTo>
                  <a:pt x="43383" y="526465"/>
                </a:lnTo>
                <a:lnTo>
                  <a:pt x="43383" y="448665"/>
                </a:lnTo>
                <a:close/>
              </a:path>
              <a:path w="43815" h="527050">
                <a:moveTo>
                  <a:pt x="43383" y="336461"/>
                </a:moveTo>
                <a:lnTo>
                  <a:pt x="0" y="336461"/>
                </a:lnTo>
                <a:lnTo>
                  <a:pt x="0" y="414261"/>
                </a:lnTo>
                <a:lnTo>
                  <a:pt x="43383" y="414261"/>
                </a:lnTo>
                <a:lnTo>
                  <a:pt x="43383" y="336461"/>
                </a:lnTo>
                <a:close/>
              </a:path>
              <a:path w="43815" h="527050">
                <a:moveTo>
                  <a:pt x="43383" y="224256"/>
                </a:moveTo>
                <a:lnTo>
                  <a:pt x="0" y="224256"/>
                </a:lnTo>
                <a:lnTo>
                  <a:pt x="0" y="302056"/>
                </a:lnTo>
                <a:lnTo>
                  <a:pt x="43383" y="302056"/>
                </a:lnTo>
                <a:lnTo>
                  <a:pt x="43383" y="224256"/>
                </a:lnTo>
                <a:close/>
              </a:path>
              <a:path w="43815" h="527050">
                <a:moveTo>
                  <a:pt x="43383" y="112217"/>
                </a:moveTo>
                <a:lnTo>
                  <a:pt x="0" y="112217"/>
                </a:lnTo>
                <a:lnTo>
                  <a:pt x="0" y="190017"/>
                </a:lnTo>
                <a:lnTo>
                  <a:pt x="43383" y="190017"/>
                </a:lnTo>
                <a:lnTo>
                  <a:pt x="43383" y="112217"/>
                </a:lnTo>
                <a:close/>
              </a:path>
              <a:path w="43815" h="527050">
                <a:moveTo>
                  <a:pt x="43383" y="0"/>
                </a:moveTo>
                <a:lnTo>
                  <a:pt x="0" y="0"/>
                </a:lnTo>
                <a:lnTo>
                  <a:pt x="0" y="77800"/>
                </a:lnTo>
                <a:lnTo>
                  <a:pt x="43383" y="77800"/>
                </a:lnTo>
                <a:lnTo>
                  <a:pt x="43383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0028618" y="5408015"/>
            <a:ext cx="43815" cy="527050"/>
          </a:xfrm>
          <a:custGeom>
            <a:avLst/>
            <a:gdLst/>
            <a:ahLst/>
            <a:cxnLst/>
            <a:rect l="l" t="t" r="r" b="b"/>
            <a:pathLst>
              <a:path w="43815" h="527050">
                <a:moveTo>
                  <a:pt x="43383" y="448665"/>
                </a:moveTo>
                <a:lnTo>
                  <a:pt x="0" y="448665"/>
                </a:lnTo>
                <a:lnTo>
                  <a:pt x="0" y="526465"/>
                </a:lnTo>
                <a:lnTo>
                  <a:pt x="43383" y="526465"/>
                </a:lnTo>
                <a:lnTo>
                  <a:pt x="43383" y="448665"/>
                </a:lnTo>
                <a:close/>
              </a:path>
              <a:path w="43815" h="527050">
                <a:moveTo>
                  <a:pt x="43383" y="336461"/>
                </a:moveTo>
                <a:lnTo>
                  <a:pt x="0" y="336461"/>
                </a:lnTo>
                <a:lnTo>
                  <a:pt x="0" y="414261"/>
                </a:lnTo>
                <a:lnTo>
                  <a:pt x="43383" y="414261"/>
                </a:lnTo>
                <a:lnTo>
                  <a:pt x="43383" y="336461"/>
                </a:lnTo>
                <a:close/>
              </a:path>
              <a:path w="43815" h="527050">
                <a:moveTo>
                  <a:pt x="43383" y="224256"/>
                </a:moveTo>
                <a:lnTo>
                  <a:pt x="0" y="224256"/>
                </a:lnTo>
                <a:lnTo>
                  <a:pt x="0" y="302056"/>
                </a:lnTo>
                <a:lnTo>
                  <a:pt x="43383" y="302056"/>
                </a:lnTo>
                <a:lnTo>
                  <a:pt x="43383" y="224256"/>
                </a:lnTo>
                <a:close/>
              </a:path>
              <a:path w="43815" h="527050">
                <a:moveTo>
                  <a:pt x="43383" y="112217"/>
                </a:moveTo>
                <a:lnTo>
                  <a:pt x="0" y="112217"/>
                </a:lnTo>
                <a:lnTo>
                  <a:pt x="0" y="190017"/>
                </a:lnTo>
                <a:lnTo>
                  <a:pt x="43383" y="190017"/>
                </a:lnTo>
                <a:lnTo>
                  <a:pt x="43383" y="112217"/>
                </a:lnTo>
                <a:close/>
              </a:path>
              <a:path w="43815" h="527050">
                <a:moveTo>
                  <a:pt x="43383" y="0"/>
                </a:moveTo>
                <a:lnTo>
                  <a:pt x="0" y="0"/>
                </a:lnTo>
                <a:lnTo>
                  <a:pt x="0" y="77800"/>
                </a:lnTo>
                <a:lnTo>
                  <a:pt x="43383" y="77800"/>
                </a:lnTo>
                <a:lnTo>
                  <a:pt x="43383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9685464" y="5408015"/>
            <a:ext cx="43815" cy="527050"/>
          </a:xfrm>
          <a:custGeom>
            <a:avLst/>
            <a:gdLst/>
            <a:ahLst/>
            <a:cxnLst/>
            <a:rect l="l" t="t" r="r" b="b"/>
            <a:pathLst>
              <a:path w="43815" h="527050">
                <a:moveTo>
                  <a:pt x="43383" y="448665"/>
                </a:moveTo>
                <a:lnTo>
                  <a:pt x="0" y="448665"/>
                </a:lnTo>
                <a:lnTo>
                  <a:pt x="0" y="526465"/>
                </a:lnTo>
                <a:lnTo>
                  <a:pt x="43383" y="526465"/>
                </a:lnTo>
                <a:lnTo>
                  <a:pt x="43383" y="448665"/>
                </a:lnTo>
                <a:close/>
              </a:path>
              <a:path w="43815" h="527050">
                <a:moveTo>
                  <a:pt x="43383" y="336461"/>
                </a:moveTo>
                <a:lnTo>
                  <a:pt x="0" y="336461"/>
                </a:lnTo>
                <a:lnTo>
                  <a:pt x="0" y="414261"/>
                </a:lnTo>
                <a:lnTo>
                  <a:pt x="43383" y="414261"/>
                </a:lnTo>
                <a:lnTo>
                  <a:pt x="43383" y="336461"/>
                </a:lnTo>
                <a:close/>
              </a:path>
              <a:path w="43815" h="527050">
                <a:moveTo>
                  <a:pt x="43383" y="224256"/>
                </a:moveTo>
                <a:lnTo>
                  <a:pt x="0" y="224256"/>
                </a:lnTo>
                <a:lnTo>
                  <a:pt x="0" y="302056"/>
                </a:lnTo>
                <a:lnTo>
                  <a:pt x="43383" y="302056"/>
                </a:lnTo>
                <a:lnTo>
                  <a:pt x="43383" y="224256"/>
                </a:lnTo>
                <a:close/>
              </a:path>
              <a:path w="43815" h="527050">
                <a:moveTo>
                  <a:pt x="43383" y="112217"/>
                </a:moveTo>
                <a:lnTo>
                  <a:pt x="0" y="112217"/>
                </a:lnTo>
                <a:lnTo>
                  <a:pt x="0" y="190017"/>
                </a:lnTo>
                <a:lnTo>
                  <a:pt x="43383" y="190017"/>
                </a:lnTo>
                <a:lnTo>
                  <a:pt x="43383" y="112217"/>
                </a:lnTo>
                <a:close/>
              </a:path>
              <a:path w="43815" h="527050">
                <a:moveTo>
                  <a:pt x="43383" y="0"/>
                </a:moveTo>
                <a:lnTo>
                  <a:pt x="0" y="0"/>
                </a:lnTo>
                <a:lnTo>
                  <a:pt x="0" y="77800"/>
                </a:lnTo>
                <a:lnTo>
                  <a:pt x="43383" y="77800"/>
                </a:lnTo>
                <a:lnTo>
                  <a:pt x="43383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9914293" y="5408015"/>
            <a:ext cx="43815" cy="527050"/>
          </a:xfrm>
          <a:custGeom>
            <a:avLst/>
            <a:gdLst/>
            <a:ahLst/>
            <a:cxnLst/>
            <a:rect l="l" t="t" r="r" b="b"/>
            <a:pathLst>
              <a:path w="43815" h="527050">
                <a:moveTo>
                  <a:pt x="43383" y="448665"/>
                </a:moveTo>
                <a:lnTo>
                  <a:pt x="0" y="448665"/>
                </a:lnTo>
                <a:lnTo>
                  <a:pt x="0" y="526465"/>
                </a:lnTo>
                <a:lnTo>
                  <a:pt x="43383" y="526465"/>
                </a:lnTo>
                <a:lnTo>
                  <a:pt x="43383" y="448665"/>
                </a:lnTo>
                <a:close/>
              </a:path>
              <a:path w="43815" h="527050">
                <a:moveTo>
                  <a:pt x="43383" y="336461"/>
                </a:moveTo>
                <a:lnTo>
                  <a:pt x="0" y="336461"/>
                </a:lnTo>
                <a:lnTo>
                  <a:pt x="0" y="414261"/>
                </a:lnTo>
                <a:lnTo>
                  <a:pt x="43383" y="414261"/>
                </a:lnTo>
                <a:lnTo>
                  <a:pt x="43383" y="336461"/>
                </a:lnTo>
                <a:close/>
              </a:path>
              <a:path w="43815" h="527050">
                <a:moveTo>
                  <a:pt x="43383" y="224256"/>
                </a:moveTo>
                <a:lnTo>
                  <a:pt x="0" y="224256"/>
                </a:lnTo>
                <a:lnTo>
                  <a:pt x="0" y="302056"/>
                </a:lnTo>
                <a:lnTo>
                  <a:pt x="43383" y="302056"/>
                </a:lnTo>
                <a:lnTo>
                  <a:pt x="43383" y="224256"/>
                </a:lnTo>
                <a:close/>
              </a:path>
              <a:path w="43815" h="527050">
                <a:moveTo>
                  <a:pt x="43383" y="112217"/>
                </a:moveTo>
                <a:lnTo>
                  <a:pt x="0" y="112217"/>
                </a:lnTo>
                <a:lnTo>
                  <a:pt x="0" y="190017"/>
                </a:lnTo>
                <a:lnTo>
                  <a:pt x="43383" y="190017"/>
                </a:lnTo>
                <a:lnTo>
                  <a:pt x="43383" y="112217"/>
                </a:lnTo>
                <a:close/>
              </a:path>
              <a:path w="43815" h="527050">
                <a:moveTo>
                  <a:pt x="43383" y="0"/>
                </a:moveTo>
                <a:lnTo>
                  <a:pt x="0" y="0"/>
                </a:lnTo>
                <a:lnTo>
                  <a:pt x="0" y="77800"/>
                </a:lnTo>
                <a:lnTo>
                  <a:pt x="43383" y="77800"/>
                </a:lnTo>
                <a:lnTo>
                  <a:pt x="43383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5" name="object 75"/>
          <p:cNvGrpSpPr/>
          <p:nvPr/>
        </p:nvGrpSpPr>
        <p:grpSpPr>
          <a:xfrm>
            <a:off x="9516191" y="8134355"/>
            <a:ext cx="615315" cy="615315"/>
            <a:chOff x="9516191" y="8134355"/>
            <a:chExt cx="615315" cy="615315"/>
          </a:xfrm>
        </p:grpSpPr>
        <p:sp>
          <p:nvSpPr>
            <p:cNvPr id="76" name="object 76"/>
            <p:cNvSpPr/>
            <p:nvPr/>
          </p:nvSpPr>
          <p:spPr>
            <a:xfrm>
              <a:off x="9516191" y="8134355"/>
              <a:ext cx="615315" cy="615315"/>
            </a:xfrm>
            <a:custGeom>
              <a:avLst/>
              <a:gdLst/>
              <a:ahLst/>
              <a:cxnLst/>
              <a:rect l="l" t="t" r="r" b="b"/>
              <a:pathLst>
                <a:path w="615315" h="615315">
                  <a:moveTo>
                    <a:pt x="307428" y="0"/>
                  </a:moveTo>
                  <a:lnTo>
                    <a:pt x="261999" y="3333"/>
                  </a:lnTo>
                  <a:lnTo>
                    <a:pt x="218640" y="13016"/>
                  </a:lnTo>
                  <a:lnTo>
                    <a:pt x="177825" y="28573"/>
                  </a:lnTo>
                  <a:lnTo>
                    <a:pt x="140031" y="49529"/>
                  </a:lnTo>
                  <a:lnTo>
                    <a:pt x="105733" y="75407"/>
                  </a:lnTo>
                  <a:lnTo>
                    <a:pt x="75407" y="105733"/>
                  </a:lnTo>
                  <a:lnTo>
                    <a:pt x="49529" y="140031"/>
                  </a:lnTo>
                  <a:lnTo>
                    <a:pt x="28573" y="177825"/>
                  </a:lnTo>
                  <a:lnTo>
                    <a:pt x="13016" y="218640"/>
                  </a:lnTo>
                  <a:lnTo>
                    <a:pt x="3333" y="261999"/>
                  </a:lnTo>
                  <a:lnTo>
                    <a:pt x="0" y="307428"/>
                  </a:lnTo>
                  <a:lnTo>
                    <a:pt x="3333" y="352858"/>
                  </a:lnTo>
                  <a:lnTo>
                    <a:pt x="13016" y="396217"/>
                  </a:lnTo>
                  <a:lnTo>
                    <a:pt x="28573" y="437032"/>
                  </a:lnTo>
                  <a:lnTo>
                    <a:pt x="49529" y="474826"/>
                  </a:lnTo>
                  <a:lnTo>
                    <a:pt x="75407" y="509124"/>
                  </a:lnTo>
                  <a:lnTo>
                    <a:pt x="105733" y="539449"/>
                  </a:lnTo>
                  <a:lnTo>
                    <a:pt x="140031" y="565328"/>
                  </a:lnTo>
                  <a:lnTo>
                    <a:pt x="177825" y="586284"/>
                  </a:lnTo>
                  <a:lnTo>
                    <a:pt x="218640" y="601841"/>
                  </a:lnTo>
                  <a:lnTo>
                    <a:pt x="261999" y="611524"/>
                  </a:lnTo>
                  <a:lnTo>
                    <a:pt x="307428" y="614857"/>
                  </a:lnTo>
                  <a:lnTo>
                    <a:pt x="352858" y="611524"/>
                  </a:lnTo>
                  <a:lnTo>
                    <a:pt x="396217" y="601841"/>
                  </a:lnTo>
                  <a:lnTo>
                    <a:pt x="437032" y="586284"/>
                  </a:lnTo>
                  <a:lnTo>
                    <a:pt x="474826" y="565328"/>
                  </a:lnTo>
                  <a:lnTo>
                    <a:pt x="509124" y="539449"/>
                  </a:lnTo>
                  <a:lnTo>
                    <a:pt x="539449" y="509124"/>
                  </a:lnTo>
                  <a:lnTo>
                    <a:pt x="565328" y="474826"/>
                  </a:lnTo>
                  <a:lnTo>
                    <a:pt x="586284" y="437032"/>
                  </a:lnTo>
                  <a:lnTo>
                    <a:pt x="601841" y="396217"/>
                  </a:lnTo>
                  <a:lnTo>
                    <a:pt x="611524" y="352858"/>
                  </a:lnTo>
                  <a:lnTo>
                    <a:pt x="614857" y="307428"/>
                  </a:lnTo>
                  <a:lnTo>
                    <a:pt x="611524" y="261999"/>
                  </a:lnTo>
                  <a:lnTo>
                    <a:pt x="601841" y="218640"/>
                  </a:lnTo>
                  <a:lnTo>
                    <a:pt x="586284" y="177825"/>
                  </a:lnTo>
                  <a:lnTo>
                    <a:pt x="565328" y="140031"/>
                  </a:lnTo>
                  <a:lnTo>
                    <a:pt x="539449" y="105733"/>
                  </a:lnTo>
                  <a:lnTo>
                    <a:pt x="509124" y="75407"/>
                  </a:lnTo>
                  <a:lnTo>
                    <a:pt x="474826" y="49529"/>
                  </a:lnTo>
                  <a:lnTo>
                    <a:pt x="437032" y="28573"/>
                  </a:lnTo>
                  <a:lnTo>
                    <a:pt x="396217" y="13016"/>
                  </a:lnTo>
                  <a:lnTo>
                    <a:pt x="352858" y="3333"/>
                  </a:lnTo>
                  <a:lnTo>
                    <a:pt x="307428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9725759" y="8331045"/>
              <a:ext cx="181203" cy="21234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8" name="object 78"/>
          <p:cNvGrpSpPr/>
          <p:nvPr/>
        </p:nvGrpSpPr>
        <p:grpSpPr>
          <a:xfrm>
            <a:off x="9511926" y="7192620"/>
            <a:ext cx="615315" cy="615315"/>
            <a:chOff x="9511926" y="7192620"/>
            <a:chExt cx="615315" cy="615315"/>
          </a:xfrm>
        </p:grpSpPr>
        <p:sp>
          <p:nvSpPr>
            <p:cNvPr id="79" name="object 79"/>
            <p:cNvSpPr/>
            <p:nvPr/>
          </p:nvSpPr>
          <p:spPr>
            <a:xfrm>
              <a:off x="9511926" y="7192620"/>
              <a:ext cx="615315" cy="615315"/>
            </a:xfrm>
            <a:custGeom>
              <a:avLst/>
              <a:gdLst/>
              <a:ahLst/>
              <a:cxnLst/>
              <a:rect l="l" t="t" r="r" b="b"/>
              <a:pathLst>
                <a:path w="615315" h="615315">
                  <a:moveTo>
                    <a:pt x="307428" y="0"/>
                  </a:moveTo>
                  <a:lnTo>
                    <a:pt x="261999" y="3333"/>
                  </a:lnTo>
                  <a:lnTo>
                    <a:pt x="218640" y="13016"/>
                  </a:lnTo>
                  <a:lnTo>
                    <a:pt x="177825" y="28573"/>
                  </a:lnTo>
                  <a:lnTo>
                    <a:pt x="140031" y="49529"/>
                  </a:lnTo>
                  <a:lnTo>
                    <a:pt x="105733" y="75407"/>
                  </a:lnTo>
                  <a:lnTo>
                    <a:pt x="75407" y="105733"/>
                  </a:lnTo>
                  <a:lnTo>
                    <a:pt x="49529" y="140031"/>
                  </a:lnTo>
                  <a:lnTo>
                    <a:pt x="28573" y="177825"/>
                  </a:lnTo>
                  <a:lnTo>
                    <a:pt x="13016" y="218640"/>
                  </a:lnTo>
                  <a:lnTo>
                    <a:pt x="3333" y="261999"/>
                  </a:lnTo>
                  <a:lnTo>
                    <a:pt x="0" y="307428"/>
                  </a:lnTo>
                  <a:lnTo>
                    <a:pt x="3333" y="352858"/>
                  </a:lnTo>
                  <a:lnTo>
                    <a:pt x="13016" y="396217"/>
                  </a:lnTo>
                  <a:lnTo>
                    <a:pt x="28573" y="437032"/>
                  </a:lnTo>
                  <a:lnTo>
                    <a:pt x="49529" y="474826"/>
                  </a:lnTo>
                  <a:lnTo>
                    <a:pt x="75407" y="509124"/>
                  </a:lnTo>
                  <a:lnTo>
                    <a:pt x="105733" y="539449"/>
                  </a:lnTo>
                  <a:lnTo>
                    <a:pt x="140031" y="565328"/>
                  </a:lnTo>
                  <a:lnTo>
                    <a:pt x="177825" y="586284"/>
                  </a:lnTo>
                  <a:lnTo>
                    <a:pt x="218640" y="601841"/>
                  </a:lnTo>
                  <a:lnTo>
                    <a:pt x="261999" y="611524"/>
                  </a:lnTo>
                  <a:lnTo>
                    <a:pt x="307428" y="614857"/>
                  </a:lnTo>
                  <a:lnTo>
                    <a:pt x="352858" y="611524"/>
                  </a:lnTo>
                  <a:lnTo>
                    <a:pt x="396217" y="601841"/>
                  </a:lnTo>
                  <a:lnTo>
                    <a:pt x="437032" y="586284"/>
                  </a:lnTo>
                  <a:lnTo>
                    <a:pt x="474826" y="565328"/>
                  </a:lnTo>
                  <a:lnTo>
                    <a:pt x="509124" y="539449"/>
                  </a:lnTo>
                  <a:lnTo>
                    <a:pt x="539449" y="509124"/>
                  </a:lnTo>
                  <a:lnTo>
                    <a:pt x="565328" y="474826"/>
                  </a:lnTo>
                  <a:lnTo>
                    <a:pt x="586284" y="437032"/>
                  </a:lnTo>
                  <a:lnTo>
                    <a:pt x="601841" y="396217"/>
                  </a:lnTo>
                  <a:lnTo>
                    <a:pt x="611524" y="352858"/>
                  </a:lnTo>
                  <a:lnTo>
                    <a:pt x="614857" y="307428"/>
                  </a:lnTo>
                  <a:lnTo>
                    <a:pt x="611524" y="261999"/>
                  </a:lnTo>
                  <a:lnTo>
                    <a:pt x="601841" y="218640"/>
                  </a:lnTo>
                  <a:lnTo>
                    <a:pt x="586284" y="177825"/>
                  </a:lnTo>
                  <a:lnTo>
                    <a:pt x="565328" y="140031"/>
                  </a:lnTo>
                  <a:lnTo>
                    <a:pt x="539449" y="105733"/>
                  </a:lnTo>
                  <a:lnTo>
                    <a:pt x="509124" y="75407"/>
                  </a:lnTo>
                  <a:lnTo>
                    <a:pt x="474826" y="49529"/>
                  </a:lnTo>
                  <a:lnTo>
                    <a:pt x="437032" y="28573"/>
                  </a:lnTo>
                  <a:lnTo>
                    <a:pt x="396217" y="13016"/>
                  </a:lnTo>
                  <a:lnTo>
                    <a:pt x="352858" y="3333"/>
                  </a:lnTo>
                  <a:lnTo>
                    <a:pt x="307428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9710898" y="7389315"/>
              <a:ext cx="202234" cy="21168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1" name="object 81"/>
          <p:cNvGrpSpPr/>
          <p:nvPr/>
        </p:nvGrpSpPr>
        <p:grpSpPr>
          <a:xfrm>
            <a:off x="9467571" y="9107533"/>
            <a:ext cx="720090" cy="443230"/>
            <a:chOff x="9467571" y="9107533"/>
            <a:chExt cx="720090" cy="443230"/>
          </a:xfrm>
        </p:grpSpPr>
        <p:sp>
          <p:nvSpPr>
            <p:cNvPr id="82" name="object 82"/>
            <p:cNvSpPr/>
            <p:nvPr/>
          </p:nvSpPr>
          <p:spPr>
            <a:xfrm>
              <a:off x="9467571" y="9107533"/>
              <a:ext cx="443230" cy="443230"/>
            </a:xfrm>
            <a:custGeom>
              <a:avLst/>
              <a:gdLst/>
              <a:ahLst/>
              <a:cxnLst/>
              <a:rect l="l" t="t" r="r" b="b"/>
              <a:pathLst>
                <a:path w="443229" h="443229">
                  <a:moveTo>
                    <a:pt x="221310" y="0"/>
                  </a:moveTo>
                  <a:lnTo>
                    <a:pt x="176708" y="4496"/>
                  </a:lnTo>
                  <a:lnTo>
                    <a:pt x="135166" y="17391"/>
                  </a:lnTo>
                  <a:lnTo>
                    <a:pt x="97574" y="37796"/>
                  </a:lnTo>
                  <a:lnTo>
                    <a:pt x="64820" y="64820"/>
                  </a:lnTo>
                  <a:lnTo>
                    <a:pt x="37796" y="97574"/>
                  </a:lnTo>
                  <a:lnTo>
                    <a:pt x="17391" y="135166"/>
                  </a:lnTo>
                  <a:lnTo>
                    <a:pt x="4496" y="176708"/>
                  </a:lnTo>
                  <a:lnTo>
                    <a:pt x="0" y="221310"/>
                  </a:lnTo>
                  <a:lnTo>
                    <a:pt x="4496" y="265915"/>
                  </a:lnTo>
                  <a:lnTo>
                    <a:pt x="17391" y="307460"/>
                  </a:lnTo>
                  <a:lnTo>
                    <a:pt x="37796" y="345055"/>
                  </a:lnTo>
                  <a:lnTo>
                    <a:pt x="64820" y="377810"/>
                  </a:lnTo>
                  <a:lnTo>
                    <a:pt x="97574" y="404835"/>
                  </a:lnTo>
                  <a:lnTo>
                    <a:pt x="135166" y="425241"/>
                  </a:lnTo>
                  <a:lnTo>
                    <a:pt x="176708" y="438136"/>
                  </a:lnTo>
                  <a:lnTo>
                    <a:pt x="221310" y="442633"/>
                  </a:lnTo>
                  <a:lnTo>
                    <a:pt x="265911" y="438136"/>
                  </a:lnTo>
                  <a:lnTo>
                    <a:pt x="307453" y="425241"/>
                  </a:lnTo>
                  <a:lnTo>
                    <a:pt x="345046" y="404835"/>
                  </a:lnTo>
                  <a:lnTo>
                    <a:pt x="377799" y="377810"/>
                  </a:lnTo>
                  <a:lnTo>
                    <a:pt x="404823" y="345055"/>
                  </a:lnTo>
                  <a:lnTo>
                    <a:pt x="425228" y="307460"/>
                  </a:lnTo>
                  <a:lnTo>
                    <a:pt x="438124" y="265915"/>
                  </a:lnTo>
                  <a:lnTo>
                    <a:pt x="442620" y="221310"/>
                  </a:lnTo>
                  <a:lnTo>
                    <a:pt x="438097" y="176723"/>
                  </a:lnTo>
                  <a:lnTo>
                    <a:pt x="425185" y="135195"/>
                  </a:lnTo>
                  <a:lnTo>
                    <a:pt x="404774" y="97614"/>
                  </a:lnTo>
                  <a:lnTo>
                    <a:pt x="377751" y="64868"/>
                  </a:lnTo>
                  <a:lnTo>
                    <a:pt x="345006" y="37845"/>
                  </a:lnTo>
                  <a:lnTo>
                    <a:pt x="307424" y="17434"/>
                  </a:lnTo>
                  <a:lnTo>
                    <a:pt x="265896" y="4523"/>
                  </a:lnTo>
                  <a:lnTo>
                    <a:pt x="221310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9610760" y="9249098"/>
              <a:ext cx="145643" cy="15248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9744827" y="9107533"/>
              <a:ext cx="443230" cy="443230"/>
            </a:xfrm>
            <a:custGeom>
              <a:avLst/>
              <a:gdLst/>
              <a:ahLst/>
              <a:cxnLst/>
              <a:rect l="l" t="t" r="r" b="b"/>
              <a:pathLst>
                <a:path w="443229" h="443229">
                  <a:moveTo>
                    <a:pt x="221310" y="0"/>
                  </a:moveTo>
                  <a:lnTo>
                    <a:pt x="176708" y="4496"/>
                  </a:lnTo>
                  <a:lnTo>
                    <a:pt x="135166" y="17391"/>
                  </a:lnTo>
                  <a:lnTo>
                    <a:pt x="97574" y="37796"/>
                  </a:lnTo>
                  <a:lnTo>
                    <a:pt x="64820" y="64820"/>
                  </a:lnTo>
                  <a:lnTo>
                    <a:pt x="37796" y="97574"/>
                  </a:lnTo>
                  <a:lnTo>
                    <a:pt x="17391" y="135166"/>
                  </a:lnTo>
                  <a:lnTo>
                    <a:pt x="4496" y="176708"/>
                  </a:lnTo>
                  <a:lnTo>
                    <a:pt x="0" y="221310"/>
                  </a:lnTo>
                  <a:lnTo>
                    <a:pt x="4496" y="265915"/>
                  </a:lnTo>
                  <a:lnTo>
                    <a:pt x="17391" y="307460"/>
                  </a:lnTo>
                  <a:lnTo>
                    <a:pt x="37796" y="345055"/>
                  </a:lnTo>
                  <a:lnTo>
                    <a:pt x="64820" y="377810"/>
                  </a:lnTo>
                  <a:lnTo>
                    <a:pt x="97574" y="404835"/>
                  </a:lnTo>
                  <a:lnTo>
                    <a:pt x="135166" y="425241"/>
                  </a:lnTo>
                  <a:lnTo>
                    <a:pt x="176708" y="438136"/>
                  </a:lnTo>
                  <a:lnTo>
                    <a:pt x="221310" y="442633"/>
                  </a:lnTo>
                  <a:lnTo>
                    <a:pt x="265911" y="438136"/>
                  </a:lnTo>
                  <a:lnTo>
                    <a:pt x="307453" y="425241"/>
                  </a:lnTo>
                  <a:lnTo>
                    <a:pt x="345046" y="404835"/>
                  </a:lnTo>
                  <a:lnTo>
                    <a:pt x="377799" y="377810"/>
                  </a:lnTo>
                  <a:lnTo>
                    <a:pt x="404823" y="345055"/>
                  </a:lnTo>
                  <a:lnTo>
                    <a:pt x="425228" y="307460"/>
                  </a:lnTo>
                  <a:lnTo>
                    <a:pt x="438124" y="265915"/>
                  </a:lnTo>
                  <a:lnTo>
                    <a:pt x="442620" y="221310"/>
                  </a:lnTo>
                  <a:lnTo>
                    <a:pt x="438097" y="176723"/>
                  </a:lnTo>
                  <a:lnTo>
                    <a:pt x="425185" y="135195"/>
                  </a:lnTo>
                  <a:lnTo>
                    <a:pt x="404774" y="97614"/>
                  </a:lnTo>
                  <a:lnTo>
                    <a:pt x="377751" y="64868"/>
                  </a:lnTo>
                  <a:lnTo>
                    <a:pt x="345006" y="37845"/>
                  </a:lnTo>
                  <a:lnTo>
                    <a:pt x="307424" y="17434"/>
                  </a:lnTo>
                  <a:lnTo>
                    <a:pt x="265896" y="4523"/>
                  </a:lnTo>
                  <a:lnTo>
                    <a:pt x="221310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9895684" y="9249097"/>
              <a:ext cx="130632" cy="15200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6" name="object 86"/>
          <p:cNvGrpSpPr/>
          <p:nvPr/>
        </p:nvGrpSpPr>
        <p:grpSpPr>
          <a:xfrm>
            <a:off x="9498286" y="10379109"/>
            <a:ext cx="642620" cy="642620"/>
            <a:chOff x="9498286" y="10379109"/>
            <a:chExt cx="642620" cy="642620"/>
          </a:xfrm>
        </p:grpSpPr>
        <p:sp>
          <p:nvSpPr>
            <p:cNvPr id="87" name="object 87"/>
            <p:cNvSpPr/>
            <p:nvPr/>
          </p:nvSpPr>
          <p:spPr>
            <a:xfrm>
              <a:off x="9498286" y="10379109"/>
              <a:ext cx="642620" cy="642620"/>
            </a:xfrm>
            <a:custGeom>
              <a:avLst/>
              <a:gdLst/>
              <a:ahLst/>
              <a:cxnLst/>
              <a:rect l="l" t="t" r="r" b="b"/>
              <a:pathLst>
                <a:path w="642620" h="642620">
                  <a:moveTo>
                    <a:pt x="309778" y="0"/>
                  </a:moveTo>
                  <a:lnTo>
                    <a:pt x="263705" y="13867"/>
                  </a:lnTo>
                  <a:lnTo>
                    <a:pt x="223632" y="48432"/>
                  </a:lnTo>
                  <a:lnTo>
                    <a:pt x="214086" y="63486"/>
                  </a:lnTo>
                  <a:lnTo>
                    <a:pt x="166162" y="59123"/>
                  </a:lnTo>
                  <a:lnTo>
                    <a:pt x="121825" y="72994"/>
                  </a:lnTo>
                  <a:lnTo>
                    <a:pt x="85925" y="102478"/>
                  </a:lnTo>
                  <a:lnTo>
                    <a:pt x="63312" y="144957"/>
                  </a:lnTo>
                  <a:lnTo>
                    <a:pt x="58244" y="179740"/>
                  </a:lnTo>
                  <a:lnTo>
                    <a:pt x="59540" y="197268"/>
                  </a:lnTo>
                  <a:lnTo>
                    <a:pt x="63388" y="214514"/>
                  </a:lnTo>
                  <a:lnTo>
                    <a:pt x="26537" y="244998"/>
                  </a:lnTo>
                  <a:lnTo>
                    <a:pt x="4880" y="285793"/>
                  </a:lnTo>
                  <a:lnTo>
                    <a:pt x="0" y="331722"/>
                  </a:lnTo>
                  <a:lnTo>
                    <a:pt x="13477" y="377608"/>
                  </a:lnTo>
                  <a:lnTo>
                    <a:pt x="23043" y="392916"/>
                  </a:lnTo>
                  <a:lnTo>
                    <a:pt x="34689" y="406583"/>
                  </a:lnTo>
                  <a:lnTo>
                    <a:pt x="48206" y="418402"/>
                  </a:lnTo>
                  <a:lnTo>
                    <a:pt x="63388" y="428167"/>
                  </a:lnTo>
                  <a:lnTo>
                    <a:pt x="58851" y="476004"/>
                  </a:lnTo>
                  <a:lnTo>
                    <a:pt x="72541" y="520329"/>
                  </a:lnTo>
                  <a:lnTo>
                    <a:pt x="101857" y="556288"/>
                  </a:lnTo>
                  <a:lnTo>
                    <a:pt x="144198" y="579030"/>
                  </a:lnTo>
                  <a:lnTo>
                    <a:pt x="179218" y="584202"/>
                  </a:lnTo>
                  <a:lnTo>
                    <a:pt x="196872" y="582909"/>
                  </a:lnTo>
                  <a:lnTo>
                    <a:pt x="214238" y="579030"/>
                  </a:lnTo>
                  <a:lnTo>
                    <a:pt x="244822" y="616099"/>
                  </a:lnTo>
                  <a:lnTo>
                    <a:pt x="285819" y="637810"/>
                  </a:lnTo>
                  <a:lnTo>
                    <a:pt x="331964" y="642565"/>
                  </a:lnTo>
                  <a:lnTo>
                    <a:pt x="377992" y="628763"/>
                  </a:lnTo>
                  <a:lnTo>
                    <a:pt x="393098" y="619201"/>
                  </a:lnTo>
                  <a:lnTo>
                    <a:pt x="406559" y="607587"/>
                  </a:lnTo>
                  <a:lnTo>
                    <a:pt x="418170" y="594128"/>
                  </a:lnTo>
                  <a:lnTo>
                    <a:pt x="427725" y="579030"/>
                  </a:lnTo>
                  <a:lnTo>
                    <a:pt x="475560" y="583645"/>
                  </a:lnTo>
                  <a:lnTo>
                    <a:pt x="519912" y="570035"/>
                  </a:lnTo>
                  <a:lnTo>
                    <a:pt x="555924" y="540789"/>
                  </a:lnTo>
                  <a:lnTo>
                    <a:pt x="578741" y="498499"/>
                  </a:lnTo>
                  <a:lnTo>
                    <a:pt x="583897" y="463231"/>
                  </a:lnTo>
                  <a:lnTo>
                    <a:pt x="582611" y="445476"/>
                  </a:lnTo>
                  <a:lnTo>
                    <a:pt x="578754" y="428001"/>
                  </a:lnTo>
                  <a:lnTo>
                    <a:pt x="615823" y="397423"/>
                  </a:lnTo>
                  <a:lnTo>
                    <a:pt x="637534" y="356426"/>
                  </a:lnTo>
                  <a:lnTo>
                    <a:pt x="642289" y="310278"/>
                  </a:lnTo>
                  <a:lnTo>
                    <a:pt x="628487" y="264248"/>
                  </a:lnTo>
                  <a:lnTo>
                    <a:pt x="618925" y="249149"/>
                  </a:lnTo>
                  <a:lnTo>
                    <a:pt x="607311" y="235690"/>
                  </a:lnTo>
                  <a:lnTo>
                    <a:pt x="593852" y="224077"/>
                  </a:lnTo>
                  <a:lnTo>
                    <a:pt x="578754" y="214514"/>
                  </a:lnTo>
                  <a:lnTo>
                    <a:pt x="583300" y="166654"/>
                  </a:lnTo>
                  <a:lnTo>
                    <a:pt x="569634" y="122298"/>
                  </a:lnTo>
                  <a:lnTo>
                    <a:pt x="540344" y="86293"/>
                  </a:lnTo>
                  <a:lnTo>
                    <a:pt x="498020" y="63486"/>
                  </a:lnTo>
                  <a:lnTo>
                    <a:pt x="462877" y="58352"/>
                  </a:lnTo>
                  <a:lnTo>
                    <a:pt x="445161" y="59636"/>
                  </a:lnTo>
                  <a:lnTo>
                    <a:pt x="427725" y="63486"/>
                  </a:lnTo>
                  <a:lnTo>
                    <a:pt x="397068" y="26404"/>
                  </a:lnTo>
                  <a:lnTo>
                    <a:pt x="355993" y="4710"/>
                  </a:lnTo>
                  <a:lnTo>
                    <a:pt x="309778" y="0"/>
                  </a:lnTo>
                  <a:close/>
                </a:path>
              </a:pathLst>
            </a:custGeom>
            <a:solidFill>
              <a:srgbClr val="F7C42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9716874" y="10546280"/>
              <a:ext cx="210280" cy="31758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9" name="object 89"/>
          <p:cNvSpPr txBox="1"/>
          <p:nvPr/>
        </p:nvSpPr>
        <p:spPr>
          <a:xfrm>
            <a:off x="1270000" y="2870200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210820">
              <a:lnSpc>
                <a:spcPct val="100000"/>
              </a:lnSpc>
              <a:spcBef>
                <a:spcPts val="2090"/>
              </a:spcBef>
            </a:pPr>
            <a:r>
              <a:rPr sz="2800" b="1" dirty="0">
                <a:solidFill>
                  <a:srgbClr val="FFFFFF"/>
                </a:solidFill>
                <a:latin typeface="Roboto Mono"/>
                <a:cs typeface="Roboto Mono"/>
              </a:rPr>
              <a:t>1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1257750" y="3789302"/>
            <a:ext cx="82931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WÜRFEL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2882671" y="2870200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210820">
              <a:lnSpc>
                <a:spcPct val="100000"/>
              </a:lnSpc>
              <a:spcBef>
                <a:spcPts val="2090"/>
              </a:spcBef>
            </a:pPr>
            <a:r>
              <a:rPr sz="2800" b="1" dirty="0">
                <a:solidFill>
                  <a:srgbClr val="FFFFFF"/>
                </a:solidFill>
                <a:latin typeface="Roboto Mono"/>
                <a:cs typeface="Roboto Mono"/>
              </a:rPr>
              <a:t>2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2786206" y="3789302"/>
            <a:ext cx="82931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ORAKEL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4495330" y="2870200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210820">
              <a:lnSpc>
                <a:spcPct val="100000"/>
              </a:lnSpc>
              <a:spcBef>
                <a:spcPts val="2090"/>
              </a:spcBef>
            </a:pPr>
            <a:r>
              <a:rPr sz="2800" b="1" dirty="0">
                <a:solidFill>
                  <a:srgbClr val="FFFFFF"/>
                </a:solidFill>
                <a:latin typeface="Roboto Mono"/>
                <a:cs typeface="Roboto Mono"/>
              </a:rPr>
              <a:t>3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4264923" y="3789302"/>
            <a:ext cx="1097280" cy="5613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9375" marR="5080" indent="-6731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TASCHEN-  RECHNER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6108001" y="2870200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210820">
              <a:lnSpc>
                <a:spcPct val="100000"/>
              </a:lnSpc>
              <a:spcBef>
                <a:spcPts val="2090"/>
              </a:spcBef>
            </a:pPr>
            <a:r>
              <a:rPr sz="2800" b="1" dirty="0">
                <a:solidFill>
                  <a:srgbClr val="FFFFFF"/>
                </a:solidFill>
                <a:latin typeface="Roboto Mono"/>
                <a:cs typeface="Roboto Mono"/>
              </a:rPr>
              <a:t>4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5676666" y="3789302"/>
            <a:ext cx="1498600" cy="5613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0035" marR="5080" indent="-26797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KOPFRECHEN-  TRAINER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7720660" y="2870200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210820">
              <a:lnSpc>
                <a:spcPct val="100000"/>
              </a:lnSpc>
              <a:spcBef>
                <a:spcPts val="2090"/>
              </a:spcBef>
            </a:pPr>
            <a:r>
              <a:rPr sz="2800" b="1" dirty="0">
                <a:solidFill>
                  <a:srgbClr val="FFFFFF"/>
                </a:solidFill>
                <a:latin typeface="Roboto Mono"/>
                <a:cs typeface="Roboto Mono"/>
              </a:rPr>
              <a:t>5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7423280" y="3789302"/>
            <a:ext cx="1231265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COUNTDOWN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1270000" y="4502886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210820">
              <a:lnSpc>
                <a:spcPct val="100000"/>
              </a:lnSpc>
              <a:spcBef>
                <a:spcPts val="2090"/>
              </a:spcBef>
            </a:pPr>
            <a:r>
              <a:rPr sz="2800" b="1" dirty="0">
                <a:solidFill>
                  <a:srgbClr val="FFFFFF"/>
                </a:solidFill>
                <a:latin typeface="Roboto Mono"/>
                <a:cs typeface="Roboto Mono"/>
              </a:rPr>
              <a:t>6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2882671" y="4502886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210820">
              <a:lnSpc>
                <a:spcPct val="100000"/>
              </a:lnSpc>
              <a:spcBef>
                <a:spcPts val="2090"/>
              </a:spcBef>
            </a:pPr>
            <a:r>
              <a:rPr sz="2800" b="1" dirty="0">
                <a:solidFill>
                  <a:srgbClr val="FFFFFF"/>
                </a:solidFill>
                <a:latin typeface="Roboto Mono"/>
                <a:cs typeface="Roboto Mono"/>
              </a:rPr>
              <a:t>7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4495330" y="4502886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210820">
              <a:lnSpc>
                <a:spcPct val="100000"/>
              </a:lnSpc>
              <a:spcBef>
                <a:spcPts val="2090"/>
              </a:spcBef>
            </a:pPr>
            <a:r>
              <a:rPr sz="2800" b="1" dirty="0">
                <a:solidFill>
                  <a:srgbClr val="FFFFFF"/>
                </a:solidFill>
                <a:latin typeface="Roboto Mono"/>
                <a:cs typeface="Roboto Mono"/>
              </a:rPr>
              <a:t>8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6108001" y="4502886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210820">
              <a:lnSpc>
                <a:spcPct val="100000"/>
              </a:lnSpc>
              <a:spcBef>
                <a:spcPts val="2090"/>
              </a:spcBef>
            </a:pPr>
            <a:r>
              <a:rPr sz="2800" b="1" dirty="0">
                <a:solidFill>
                  <a:srgbClr val="FFFFFF"/>
                </a:solidFill>
                <a:latin typeface="Roboto Mono"/>
                <a:cs typeface="Roboto Mono"/>
              </a:rPr>
              <a:t>9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7720660" y="4502886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2090"/>
              </a:spcBef>
            </a:pPr>
            <a:r>
              <a:rPr sz="2800" b="1" spc="-5" dirty="0">
                <a:solidFill>
                  <a:srgbClr val="FFFFFF"/>
                </a:solidFill>
                <a:latin typeface="Roboto Mono"/>
                <a:cs typeface="Roboto Mono"/>
              </a:rPr>
              <a:t>10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1262270" y="5421978"/>
            <a:ext cx="109728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STOPPUHR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2853098" y="5421978"/>
            <a:ext cx="695325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BODY</a:t>
            </a:r>
            <a:r>
              <a:rPr sz="1750" b="1" dirty="0">
                <a:solidFill>
                  <a:srgbClr val="E50B7D"/>
                </a:solidFill>
                <a:latin typeface="Roboto Mono"/>
                <a:cs typeface="Roboto Mono"/>
              </a:rPr>
              <a:t>-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2518281" y="5689832"/>
            <a:ext cx="136525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PERCUSSION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4331873" y="5421978"/>
            <a:ext cx="963294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KLAVIER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5877612" y="5421978"/>
            <a:ext cx="109728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METRONOM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7490314" y="5421978"/>
            <a:ext cx="109728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FAHRRAD-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7691204" y="5689832"/>
            <a:ext cx="695325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LICHT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1270000" y="6135560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2090"/>
              </a:spcBef>
            </a:pPr>
            <a:r>
              <a:rPr sz="2800" b="1" spc="-5" dirty="0">
                <a:solidFill>
                  <a:srgbClr val="FFFFFF"/>
                </a:solidFill>
                <a:latin typeface="Roboto Mono"/>
                <a:cs typeface="Roboto Mono"/>
              </a:rPr>
              <a:t>11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1270000" y="7768234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2090"/>
              </a:spcBef>
            </a:pPr>
            <a:r>
              <a:rPr sz="2800" b="1" spc="-5" dirty="0">
                <a:solidFill>
                  <a:srgbClr val="FFFFFF"/>
                </a:solidFill>
                <a:latin typeface="Roboto Mono"/>
                <a:cs typeface="Roboto Mono"/>
              </a:rPr>
              <a:t>16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2882671" y="6135560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2090"/>
              </a:spcBef>
            </a:pPr>
            <a:r>
              <a:rPr sz="2800" b="1" spc="-5" dirty="0">
                <a:solidFill>
                  <a:srgbClr val="FFFFFF"/>
                </a:solidFill>
                <a:latin typeface="Roboto Mono"/>
                <a:cs typeface="Roboto Mono"/>
              </a:rPr>
              <a:t>12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2882671" y="7768234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2090"/>
              </a:spcBef>
            </a:pPr>
            <a:r>
              <a:rPr sz="2800" b="1" spc="-5" dirty="0">
                <a:solidFill>
                  <a:srgbClr val="FFFFFF"/>
                </a:solidFill>
                <a:latin typeface="Roboto Mono"/>
                <a:cs typeface="Roboto Mono"/>
              </a:rPr>
              <a:t>17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4495330" y="6135560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2090"/>
              </a:spcBef>
            </a:pPr>
            <a:r>
              <a:rPr sz="2800" b="1" spc="-5" dirty="0">
                <a:solidFill>
                  <a:srgbClr val="FFFFFF"/>
                </a:solidFill>
                <a:latin typeface="Roboto Mono"/>
                <a:cs typeface="Roboto Mono"/>
              </a:rPr>
              <a:t>13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4495330" y="7768234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2090"/>
              </a:spcBef>
            </a:pPr>
            <a:r>
              <a:rPr sz="2800" b="1" spc="-5" dirty="0">
                <a:solidFill>
                  <a:srgbClr val="FFFFFF"/>
                </a:solidFill>
                <a:latin typeface="Roboto Mono"/>
                <a:cs typeface="Roboto Mono"/>
              </a:rPr>
              <a:t>18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6108001" y="6135560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2090"/>
              </a:spcBef>
            </a:pPr>
            <a:r>
              <a:rPr sz="2800" b="1" spc="-5" dirty="0">
                <a:solidFill>
                  <a:srgbClr val="FFFFFF"/>
                </a:solidFill>
                <a:latin typeface="Roboto Mono"/>
                <a:cs typeface="Roboto Mono"/>
              </a:rPr>
              <a:t>14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6108001" y="7768234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2090"/>
              </a:spcBef>
            </a:pPr>
            <a:r>
              <a:rPr sz="2800" b="1" spc="-5" dirty="0">
                <a:solidFill>
                  <a:srgbClr val="FFFFFF"/>
                </a:solidFill>
                <a:latin typeface="Roboto Mono"/>
                <a:cs typeface="Roboto Mono"/>
              </a:rPr>
              <a:t>19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7720660" y="6135560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2090"/>
              </a:spcBef>
            </a:pPr>
            <a:r>
              <a:rPr sz="2800" b="1" spc="-5" dirty="0">
                <a:solidFill>
                  <a:srgbClr val="FFFFFF"/>
                </a:solidFill>
                <a:latin typeface="Roboto Mono"/>
                <a:cs typeface="Roboto Mono"/>
              </a:rPr>
              <a:t>15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120" name="object 120"/>
          <p:cNvSpPr txBox="1"/>
          <p:nvPr/>
        </p:nvSpPr>
        <p:spPr>
          <a:xfrm>
            <a:off x="7720660" y="7768234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2090"/>
              </a:spcBef>
            </a:pPr>
            <a:r>
              <a:rPr sz="2800" b="1" spc="-5" dirty="0">
                <a:solidFill>
                  <a:srgbClr val="FFFFFF"/>
                </a:solidFill>
                <a:latin typeface="Roboto Mono"/>
                <a:cs typeface="Roboto Mono"/>
              </a:rPr>
              <a:t>20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121" name="object 121"/>
          <p:cNvSpPr txBox="1"/>
          <p:nvPr/>
        </p:nvSpPr>
        <p:spPr>
          <a:xfrm>
            <a:off x="1262270" y="7054656"/>
            <a:ext cx="963294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THERMO-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22" name="object 122"/>
          <p:cNvSpPr txBox="1"/>
          <p:nvPr/>
        </p:nvSpPr>
        <p:spPr>
          <a:xfrm>
            <a:off x="1262270" y="7322510"/>
            <a:ext cx="695325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METER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23" name="object 123"/>
          <p:cNvSpPr txBox="1"/>
          <p:nvPr/>
        </p:nvSpPr>
        <p:spPr>
          <a:xfrm>
            <a:off x="1262270" y="8687224"/>
            <a:ext cx="109728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dirty="0">
                <a:solidFill>
                  <a:srgbClr val="E50B7D"/>
                </a:solidFill>
                <a:latin typeface="Roboto Mono"/>
                <a:cs typeface="Roboto Mono"/>
              </a:rPr>
              <a:t>FANG</a:t>
            </a:r>
            <a:r>
              <a:rPr sz="1750" b="1" spc="-75" dirty="0">
                <a:solidFill>
                  <a:srgbClr val="E50B7D"/>
                </a:solidFill>
                <a:latin typeface="Roboto Mono"/>
                <a:cs typeface="Roboto Mono"/>
              </a:rPr>
              <a:t> </a:t>
            </a: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DEN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24" name="object 124"/>
          <p:cNvSpPr txBox="1"/>
          <p:nvPr/>
        </p:nvSpPr>
        <p:spPr>
          <a:xfrm>
            <a:off x="1262270" y="8955078"/>
            <a:ext cx="695325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PUNKT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25" name="object 125"/>
          <p:cNvSpPr txBox="1"/>
          <p:nvPr/>
        </p:nvSpPr>
        <p:spPr>
          <a:xfrm>
            <a:off x="2853098" y="7054433"/>
            <a:ext cx="695325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LICHT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26" name="object 126"/>
          <p:cNvSpPr txBox="1"/>
          <p:nvPr/>
        </p:nvSpPr>
        <p:spPr>
          <a:xfrm>
            <a:off x="2786134" y="8687001"/>
            <a:ext cx="82931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BLÖCKE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2518281" y="8954855"/>
            <a:ext cx="136525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PLATZIEREN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4197946" y="7054210"/>
            <a:ext cx="1231265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NIM-SPIEL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4264910" y="8686778"/>
            <a:ext cx="109728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SCHRITT-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30" name="object 130"/>
          <p:cNvSpPr txBox="1"/>
          <p:nvPr/>
        </p:nvSpPr>
        <p:spPr>
          <a:xfrm>
            <a:off x="4398837" y="8954632"/>
            <a:ext cx="82931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ZÄHLER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31" name="object 131"/>
          <p:cNvSpPr txBox="1"/>
          <p:nvPr/>
        </p:nvSpPr>
        <p:spPr>
          <a:xfrm>
            <a:off x="5877612" y="7053987"/>
            <a:ext cx="109728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EIERLAUF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32" name="object 132"/>
          <p:cNvSpPr txBox="1"/>
          <p:nvPr/>
        </p:nvSpPr>
        <p:spPr>
          <a:xfrm>
            <a:off x="6011539" y="8686555"/>
            <a:ext cx="82931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KLICK-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33" name="object 133"/>
          <p:cNvSpPr txBox="1"/>
          <p:nvPr/>
        </p:nvSpPr>
        <p:spPr>
          <a:xfrm>
            <a:off x="6011539" y="8954409"/>
            <a:ext cx="82931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ZÄHLER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34" name="object 134"/>
          <p:cNvSpPr txBox="1"/>
          <p:nvPr/>
        </p:nvSpPr>
        <p:spPr>
          <a:xfrm>
            <a:off x="7624241" y="7053764"/>
            <a:ext cx="82931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SCHERE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35" name="object 135"/>
          <p:cNvSpPr txBox="1"/>
          <p:nvPr/>
        </p:nvSpPr>
        <p:spPr>
          <a:xfrm>
            <a:off x="7356388" y="7321617"/>
            <a:ext cx="1364615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dirty="0">
                <a:solidFill>
                  <a:srgbClr val="E50B7D"/>
                </a:solidFill>
                <a:latin typeface="Roboto Mono"/>
                <a:cs typeface="Roboto Mono"/>
              </a:rPr>
              <a:t>STEIN</a:t>
            </a:r>
            <a:r>
              <a:rPr sz="1750" b="1" spc="-70" dirty="0">
                <a:solidFill>
                  <a:srgbClr val="E50B7D"/>
                </a:solidFill>
                <a:latin typeface="Roboto Mono"/>
                <a:cs typeface="Roboto Mono"/>
              </a:rPr>
              <a:t> </a:t>
            </a: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P...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36" name="object 136"/>
          <p:cNvSpPr txBox="1"/>
          <p:nvPr/>
        </p:nvSpPr>
        <p:spPr>
          <a:xfrm>
            <a:off x="7289424" y="8687334"/>
            <a:ext cx="1499235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dirty="0">
                <a:solidFill>
                  <a:srgbClr val="E50B7D"/>
                </a:solidFill>
                <a:latin typeface="Roboto Mono"/>
                <a:cs typeface="Roboto Mono"/>
              </a:rPr>
              <a:t>STEUERUNGS-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37" name="object 137"/>
          <p:cNvSpPr txBox="1"/>
          <p:nvPr/>
        </p:nvSpPr>
        <p:spPr>
          <a:xfrm>
            <a:off x="7490254" y="8955187"/>
            <a:ext cx="109728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MASCHINE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38" name="object 138"/>
          <p:cNvSpPr txBox="1"/>
          <p:nvPr/>
        </p:nvSpPr>
        <p:spPr>
          <a:xfrm>
            <a:off x="1270000" y="9400908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2090"/>
              </a:spcBef>
            </a:pPr>
            <a:r>
              <a:rPr sz="2800" b="1" spc="-5" dirty="0">
                <a:solidFill>
                  <a:srgbClr val="FFFFFF"/>
                </a:solidFill>
                <a:latin typeface="Roboto Mono"/>
                <a:cs typeface="Roboto Mono"/>
              </a:rPr>
              <a:t>21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139" name="object 139"/>
          <p:cNvSpPr txBox="1"/>
          <p:nvPr/>
        </p:nvSpPr>
        <p:spPr>
          <a:xfrm>
            <a:off x="2882671" y="9400908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2090"/>
              </a:spcBef>
            </a:pPr>
            <a:r>
              <a:rPr sz="2800" b="1" spc="-5" dirty="0">
                <a:solidFill>
                  <a:srgbClr val="FFFFFF"/>
                </a:solidFill>
                <a:latin typeface="Roboto Mono"/>
                <a:cs typeface="Roboto Mono"/>
              </a:rPr>
              <a:t>22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140" name="object 140"/>
          <p:cNvSpPr txBox="1"/>
          <p:nvPr/>
        </p:nvSpPr>
        <p:spPr>
          <a:xfrm>
            <a:off x="4495330" y="9400908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2090"/>
              </a:spcBef>
            </a:pPr>
            <a:r>
              <a:rPr sz="2800" b="1" spc="-5" dirty="0">
                <a:solidFill>
                  <a:srgbClr val="FFFFFF"/>
                </a:solidFill>
                <a:latin typeface="Roboto Mono"/>
                <a:cs typeface="Roboto Mono"/>
              </a:rPr>
              <a:t>23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141" name="object 141"/>
          <p:cNvSpPr txBox="1"/>
          <p:nvPr/>
        </p:nvSpPr>
        <p:spPr>
          <a:xfrm>
            <a:off x="6108001" y="9400908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2090"/>
              </a:spcBef>
            </a:pPr>
            <a:r>
              <a:rPr sz="2800" b="1" spc="-5" dirty="0">
                <a:solidFill>
                  <a:srgbClr val="FFFFFF"/>
                </a:solidFill>
                <a:latin typeface="Roboto Mono"/>
                <a:cs typeface="Roboto Mono"/>
              </a:rPr>
              <a:t>24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142" name="object 142"/>
          <p:cNvSpPr txBox="1"/>
          <p:nvPr/>
        </p:nvSpPr>
        <p:spPr>
          <a:xfrm>
            <a:off x="7720660" y="9400908"/>
            <a:ext cx="636270" cy="921385"/>
          </a:xfrm>
          <a:prstGeom prst="rect">
            <a:avLst/>
          </a:prstGeom>
          <a:solidFill>
            <a:srgbClr val="E50B7D"/>
          </a:solidFill>
        </p:spPr>
        <p:txBody>
          <a:bodyPr vert="horz" wrap="square" lIns="0" tIns="26543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2090"/>
              </a:spcBef>
            </a:pPr>
            <a:r>
              <a:rPr sz="2800" b="1" spc="-5" dirty="0">
                <a:solidFill>
                  <a:srgbClr val="FFFFFF"/>
                </a:solidFill>
                <a:latin typeface="Roboto Mono"/>
                <a:cs typeface="Roboto Mono"/>
              </a:rPr>
              <a:t>25</a:t>
            </a:r>
            <a:endParaRPr sz="2800">
              <a:latin typeface="Roboto Mono"/>
              <a:cs typeface="Roboto Mono"/>
            </a:endParaRPr>
          </a:p>
        </p:txBody>
      </p:sp>
      <p:sp>
        <p:nvSpPr>
          <p:cNvPr id="143" name="object 143"/>
          <p:cNvSpPr txBox="1"/>
          <p:nvPr/>
        </p:nvSpPr>
        <p:spPr>
          <a:xfrm>
            <a:off x="1262270" y="10320011"/>
            <a:ext cx="1231265" cy="5613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SCHIFFE  VERSENKEN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44" name="object 144"/>
          <p:cNvSpPr txBox="1"/>
          <p:nvPr/>
        </p:nvSpPr>
        <p:spPr>
          <a:xfrm>
            <a:off x="2652208" y="10320011"/>
            <a:ext cx="1096645" cy="5613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46050" marR="5080" indent="-133985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STIMMUNG  SENDEN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45" name="object 145"/>
          <p:cNvSpPr txBox="1"/>
          <p:nvPr/>
        </p:nvSpPr>
        <p:spPr>
          <a:xfrm>
            <a:off x="4197946" y="10320011"/>
            <a:ext cx="1231265" cy="5613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13360" marR="5080" indent="-201295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MEHRFACH-  WÜRFEL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46" name="object 146"/>
          <p:cNvSpPr txBox="1"/>
          <p:nvPr/>
        </p:nvSpPr>
        <p:spPr>
          <a:xfrm>
            <a:off x="5743685" y="10320011"/>
            <a:ext cx="136525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ABSTIMMUNG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47" name="object 147"/>
          <p:cNvSpPr txBox="1"/>
          <p:nvPr/>
        </p:nvSpPr>
        <p:spPr>
          <a:xfrm>
            <a:off x="7758168" y="10320011"/>
            <a:ext cx="561340" cy="2933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50" b="1" spc="-5" dirty="0">
                <a:solidFill>
                  <a:srgbClr val="E50B7D"/>
                </a:solidFill>
                <a:latin typeface="Roboto Mono"/>
                <a:cs typeface="Roboto Mono"/>
              </a:rPr>
              <a:t>DEMO</a:t>
            </a:r>
            <a:endParaRPr sz="1750">
              <a:latin typeface="Roboto Mono"/>
              <a:cs typeface="Roboto Mono"/>
            </a:endParaRPr>
          </a:p>
        </p:txBody>
      </p:sp>
      <p:sp>
        <p:nvSpPr>
          <p:cNvPr id="148" name="object 148"/>
          <p:cNvSpPr txBox="1">
            <a:spLocks noGrp="1"/>
          </p:cNvSpPr>
          <p:nvPr>
            <p:ph type="title"/>
          </p:nvPr>
        </p:nvSpPr>
        <p:spPr>
          <a:xfrm>
            <a:off x="1257300" y="1270177"/>
            <a:ext cx="63347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latin typeface="Roboto Mono"/>
                <a:cs typeface="Roboto Mono"/>
              </a:rPr>
              <a:t>ANLEITUNG UND</a:t>
            </a:r>
            <a:r>
              <a:rPr sz="3600" b="1" spc="-95" dirty="0">
                <a:latin typeface="Roboto Mono"/>
                <a:cs typeface="Roboto Mono"/>
              </a:rPr>
              <a:t> </a:t>
            </a:r>
            <a:r>
              <a:rPr sz="3600" b="1" spc="-5" dirty="0">
                <a:latin typeface="Roboto Mono"/>
                <a:cs typeface="Roboto Mono"/>
              </a:rPr>
              <a:t>ÜBERSICHT</a:t>
            </a:r>
            <a:endParaRPr sz="3600">
              <a:latin typeface="Roboto Mono"/>
              <a:cs typeface="Roboto Mono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2337" y="1436407"/>
            <a:ext cx="41910" cy="666115"/>
          </a:xfrm>
          <a:custGeom>
            <a:avLst/>
            <a:gdLst/>
            <a:ahLst/>
            <a:cxnLst/>
            <a:rect l="l" t="t" r="r" b="b"/>
            <a:pathLst>
              <a:path w="41909" h="666114">
                <a:moveTo>
                  <a:pt x="41592" y="624052"/>
                </a:moveTo>
                <a:lnTo>
                  <a:pt x="0" y="624052"/>
                </a:lnTo>
                <a:lnTo>
                  <a:pt x="0" y="665657"/>
                </a:lnTo>
                <a:lnTo>
                  <a:pt x="41592" y="665657"/>
                </a:lnTo>
                <a:lnTo>
                  <a:pt x="41592" y="624052"/>
                </a:lnTo>
                <a:close/>
              </a:path>
              <a:path w="41909" h="666114">
                <a:moveTo>
                  <a:pt x="41592" y="540854"/>
                </a:moveTo>
                <a:lnTo>
                  <a:pt x="0" y="540854"/>
                </a:lnTo>
                <a:lnTo>
                  <a:pt x="0" y="582460"/>
                </a:lnTo>
                <a:lnTo>
                  <a:pt x="41592" y="582460"/>
                </a:lnTo>
                <a:lnTo>
                  <a:pt x="41592" y="540854"/>
                </a:lnTo>
                <a:close/>
              </a:path>
              <a:path w="41909" h="666114">
                <a:moveTo>
                  <a:pt x="41592" y="457644"/>
                </a:moveTo>
                <a:lnTo>
                  <a:pt x="0" y="457644"/>
                </a:lnTo>
                <a:lnTo>
                  <a:pt x="0" y="499249"/>
                </a:lnTo>
                <a:lnTo>
                  <a:pt x="41592" y="499249"/>
                </a:lnTo>
                <a:lnTo>
                  <a:pt x="41592" y="457644"/>
                </a:lnTo>
                <a:close/>
              </a:path>
              <a:path w="41909" h="666114">
                <a:moveTo>
                  <a:pt x="41592" y="332828"/>
                </a:moveTo>
                <a:lnTo>
                  <a:pt x="0" y="332828"/>
                </a:lnTo>
                <a:lnTo>
                  <a:pt x="0" y="416039"/>
                </a:lnTo>
                <a:lnTo>
                  <a:pt x="41592" y="416039"/>
                </a:lnTo>
                <a:lnTo>
                  <a:pt x="41592" y="332828"/>
                </a:lnTo>
                <a:close/>
              </a:path>
              <a:path w="41909" h="666114">
                <a:moveTo>
                  <a:pt x="41592" y="0"/>
                </a:moveTo>
                <a:lnTo>
                  <a:pt x="0" y="0"/>
                </a:lnTo>
                <a:lnTo>
                  <a:pt x="0" y="83210"/>
                </a:lnTo>
                <a:lnTo>
                  <a:pt x="0" y="166420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166420"/>
                </a:lnTo>
                <a:lnTo>
                  <a:pt x="41592" y="83210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622337" y="2185276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22337" y="2351684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63942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63942" y="1686039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663942" y="1810841"/>
            <a:ext cx="41910" cy="250190"/>
          </a:xfrm>
          <a:custGeom>
            <a:avLst/>
            <a:gdLst/>
            <a:ahLst/>
            <a:cxnLst/>
            <a:rect l="l" t="t" r="r" b="b"/>
            <a:pathLst>
              <a:path w="41909" h="250189">
                <a:moveTo>
                  <a:pt x="41605" y="124815"/>
                </a:moveTo>
                <a:lnTo>
                  <a:pt x="0" y="124815"/>
                </a:lnTo>
                <a:lnTo>
                  <a:pt x="0" y="249631"/>
                </a:lnTo>
                <a:lnTo>
                  <a:pt x="41605" y="249631"/>
                </a:lnTo>
                <a:lnTo>
                  <a:pt x="41605" y="124815"/>
                </a:lnTo>
                <a:close/>
              </a:path>
              <a:path w="41909" h="250189">
                <a:moveTo>
                  <a:pt x="41605" y="0"/>
                </a:moveTo>
                <a:lnTo>
                  <a:pt x="0" y="0"/>
                </a:lnTo>
                <a:lnTo>
                  <a:pt x="0" y="83210"/>
                </a:lnTo>
                <a:lnTo>
                  <a:pt x="41605" y="83210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63942" y="2143671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663942" y="2268473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663942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705547" y="1436407"/>
            <a:ext cx="41910" cy="624205"/>
          </a:xfrm>
          <a:custGeom>
            <a:avLst/>
            <a:gdLst/>
            <a:ahLst/>
            <a:cxnLst/>
            <a:rect l="l" t="t" r="r" b="b"/>
            <a:pathLst>
              <a:path w="41909" h="624205">
                <a:moveTo>
                  <a:pt x="41605" y="582447"/>
                </a:moveTo>
                <a:lnTo>
                  <a:pt x="0" y="582447"/>
                </a:lnTo>
                <a:lnTo>
                  <a:pt x="0" y="624052"/>
                </a:lnTo>
                <a:lnTo>
                  <a:pt x="41605" y="624052"/>
                </a:lnTo>
                <a:lnTo>
                  <a:pt x="41605" y="582447"/>
                </a:lnTo>
                <a:close/>
              </a:path>
              <a:path w="41909" h="624205">
                <a:moveTo>
                  <a:pt x="41605" y="332828"/>
                </a:moveTo>
                <a:lnTo>
                  <a:pt x="0" y="332828"/>
                </a:lnTo>
                <a:lnTo>
                  <a:pt x="0" y="540842"/>
                </a:lnTo>
                <a:lnTo>
                  <a:pt x="41605" y="540842"/>
                </a:lnTo>
                <a:lnTo>
                  <a:pt x="41605" y="332828"/>
                </a:lnTo>
                <a:close/>
              </a:path>
              <a:path w="41909" h="624205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624205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624205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705547" y="2226881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705547" y="2351683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249618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47152" y="1436407"/>
            <a:ext cx="41910" cy="416559"/>
          </a:xfrm>
          <a:custGeom>
            <a:avLst/>
            <a:gdLst/>
            <a:ahLst/>
            <a:cxnLst/>
            <a:rect l="l" t="t" r="r" b="b"/>
            <a:pathLst>
              <a:path w="41909" h="416560">
                <a:moveTo>
                  <a:pt x="41592" y="332828"/>
                </a:moveTo>
                <a:lnTo>
                  <a:pt x="0" y="332828"/>
                </a:lnTo>
                <a:lnTo>
                  <a:pt x="0" y="416039"/>
                </a:lnTo>
                <a:lnTo>
                  <a:pt x="41592" y="416039"/>
                </a:lnTo>
                <a:lnTo>
                  <a:pt x="41592" y="332828"/>
                </a:lnTo>
                <a:close/>
              </a:path>
              <a:path w="41909" h="416560">
                <a:moveTo>
                  <a:pt x="41592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249631"/>
                </a:lnTo>
                <a:close/>
              </a:path>
              <a:path w="41909" h="416560">
                <a:moveTo>
                  <a:pt x="41592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592" y="208026"/>
                </a:lnTo>
                <a:lnTo>
                  <a:pt x="41592" y="166420"/>
                </a:lnTo>
                <a:lnTo>
                  <a:pt x="41592" y="83210"/>
                </a:lnTo>
                <a:close/>
              </a:path>
              <a:path w="41909" h="416560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747152" y="1935657"/>
            <a:ext cx="41910" cy="167005"/>
          </a:xfrm>
          <a:custGeom>
            <a:avLst/>
            <a:gdLst/>
            <a:ahLst/>
            <a:cxnLst/>
            <a:rect l="l" t="t" r="r" b="b"/>
            <a:pathLst>
              <a:path w="41909" h="167005">
                <a:moveTo>
                  <a:pt x="41592" y="124802"/>
                </a:moveTo>
                <a:lnTo>
                  <a:pt x="0" y="124802"/>
                </a:lnTo>
                <a:lnTo>
                  <a:pt x="0" y="166408"/>
                </a:lnTo>
                <a:lnTo>
                  <a:pt x="41592" y="166408"/>
                </a:lnTo>
                <a:lnTo>
                  <a:pt x="41592" y="124802"/>
                </a:lnTo>
                <a:close/>
              </a:path>
              <a:path w="41909" h="167005">
                <a:moveTo>
                  <a:pt x="41592" y="0"/>
                </a:moveTo>
                <a:lnTo>
                  <a:pt x="0" y="0"/>
                </a:lnTo>
                <a:lnTo>
                  <a:pt x="0" y="83210"/>
                </a:lnTo>
                <a:lnTo>
                  <a:pt x="41592" y="83210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747152" y="2185276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47152" y="2351683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592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592" y="291223"/>
                </a:lnTo>
                <a:lnTo>
                  <a:pt x="41592" y="249618"/>
                </a:lnTo>
                <a:close/>
              </a:path>
              <a:path w="41909" h="291464">
                <a:moveTo>
                  <a:pt x="41592" y="83210"/>
                </a:moveTo>
                <a:lnTo>
                  <a:pt x="0" y="83210"/>
                </a:lnTo>
                <a:lnTo>
                  <a:pt x="0" y="208026"/>
                </a:lnTo>
                <a:lnTo>
                  <a:pt x="41592" y="208026"/>
                </a:lnTo>
                <a:lnTo>
                  <a:pt x="41592" y="83210"/>
                </a:lnTo>
                <a:close/>
              </a:path>
              <a:path w="41909" h="291464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8757" y="1436407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788757" y="1852447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788757" y="1977262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08013"/>
                </a:moveTo>
                <a:lnTo>
                  <a:pt x="0" y="208013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208013"/>
                </a:lnTo>
                <a:close/>
              </a:path>
              <a:path w="41909" h="291464">
                <a:moveTo>
                  <a:pt x="41605" y="124802"/>
                </a:moveTo>
                <a:lnTo>
                  <a:pt x="0" y="124802"/>
                </a:lnTo>
                <a:lnTo>
                  <a:pt x="0" y="166408"/>
                </a:lnTo>
                <a:lnTo>
                  <a:pt x="41605" y="166408"/>
                </a:lnTo>
                <a:lnTo>
                  <a:pt x="41605" y="124802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83223"/>
                </a:lnTo>
                <a:lnTo>
                  <a:pt x="41605" y="83223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788757" y="2351683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249618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830349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830350" y="1686038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605" y="332816"/>
                </a:moveTo>
                <a:lnTo>
                  <a:pt x="0" y="332816"/>
                </a:lnTo>
                <a:lnTo>
                  <a:pt x="0" y="374421"/>
                </a:lnTo>
                <a:lnTo>
                  <a:pt x="41605" y="374421"/>
                </a:lnTo>
                <a:lnTo>
                  <a:pt x="41605" y="332816"/>
                </a:lnTo>
                <a:close/>
              </a:path>
              <a:path w="41909" h="374650">
                <a:moveTo>
                  <a:pt x="41605" y="83197"/>
                </a:moveTo>
                <a:lnTo>
                  <a:pt x="0" y="83197"/>
                </a:lnTo>
                <a:lnTo>
                  <a:pt x="0" y="291211"/>
                </a:lnTo>
                <a:lnTo>
                  <a:pt x="41605" y="291211"/>
                </a:lnTo>
                <a:lnTo>
                  <a:pt x="41605" y="83197"/>
                </a:lnTo>
                <a:close/>
              </a:path>
              <a:path w="41909" h="37465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830349" y="2143671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830349" y="2351684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830349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7" name="object 27"/>
          <p:cNvGrpSpPr/>
          <p:nvPr/>
        </p:nvGrpSpPr>
        <p:grpSpPr>
          <a:xfrm>
            <a:off x="7871955" y="1436408"/>
            <a:ext cx="956944" cy="1207135"/>
            <a:chOff x="7871955" y="1436408"/>
            <a:chExt cx="956944" cy="1207135"/>
          </a:xfrm>
        </p:grpSpPr>
        <p:sp>
          <p:nvSpPr>
            <p:cNvPr id="28" name="object 28"/>
            <p:cNvSpPr/>
            <p:nvPr/>
          </p:nvSpPr>
          <p:spPr>
            <a:xfrm>
              <a:off x="7871955" y="1436407"/>
              <a:ext cx="374650" cy="1207135"/>
            </a:xfrm>
            <a:custGeom>
              <a:avLst/>
              <a:gdLst/>
              <a:ahLst/>
              <a:cxnLst/>
              <a:rect l="l" t="t" r="r" b="b"/>
              <a:pathLst>
                <a:path w="374650" h="1207135">
                  <a:moveTo>
                    <a:pt x="41605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605" y="1206512"/>
                  </a:lnTo>
                  <a:lnTo>
                    <a:pt x="41605" y="915276"/>
                  </a:lnTo>
                  <a:close/>
                </a:path>
                <a:path w="374650" h="1207135">
                  <a:moveTo>
                    <a:pt x="41605" y="665657"/>
                  </a:moveTo>
                  <a:lnTo>
                    <a:pt x="0" y="665657"/>
                  </a:lnTo>
                  <a:lnTo>
                    <a:pt x="0" y="707263"/>
                  </a:lnTo>
                  <a:lnTo>
                    <a:pt x="41605" y="707263"/>
                  </a:lnTo>
                  <a:lnTo>
                    <a:pt x="41605" y="665657"/>
                  </a:lnTo>
                  <a:close/>
                </a:path>
                <a:path w="374650" h="1207135">
                  <a:moveTo>
                    <a:pt x="41605" y="499249"/>
                  </a:moveTo>
                  <a:lnTo>
                    <a:pt x="0" y="499249"/>
                  </a:lnTo>
                  <a:lnTo>
                    <a:pt x="0" y="540854"/>
                  </a:lnTo>
                  <a:lnTo>
                    <a:pt x="41605" y="540854"/>
                  </a:lnTo>
                  <a:lnTo>
                    <a:pt x="41605" y="499249"/>
                  </a:lnTo>
                  <a:close/>
                </a:path>
                <a:path w="374650" h="1207135">
                  <a:moveTo>
                    <a:pt x="41605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605" y="291236"/>
                  </a:lnTo>
                  <a:lnTo>
                    <a:pt x="41605" y="166420"/>
                  </a:lnTo>
                  <a:lnTo>
                    <a:pt x="41605" y="83210"/>
                  </a:lnTo>
                  <a:lnTo>
                    <a:pt x="41605" y="0"/>
                  </a:lnTo>
                  <a:close/>
                </a:path>
                <a:path w="374650" h="1207135">
                  <a:moveTo>
                    <a:pt x="83210" y="416039"/>
                  </a:moveTo>
                  <a:lnTo>
                    <a:pt x="41605" y="416039"/>
                  </a:lnTo>
                  <a:lnTo>
                    <a:pt x="0" y="416039"/>
                  </a:lnTo>
                  <a:lnTo>
                    <a:pt x="0" y="457644"/>
                  </a:lnTo>
                  <a:lnTo>
                    <a:pt x="41605" y="457644"/>
                  </a:lnTo>
                  <a:lnTo>
                    <a:pt x="83210" y="457644"/>
                  </a:lnTo>
                  <a:lnTo>
                    <a:pt x="83210" y="416039"/>
                  </a:lnTo>
                  <a:close/>
                </a:path>
                <a:path w="374650" h="1207135">
                  <a:moveTo>
                    <a:pt x="124802" y="1164894"/>
                  </a:moveTo>
                  <a:lnTo>
                    <a:pt x="83210" y="1164894"/>
                  </a:lnTo>
                  <a:lnTo>
                    <a:pt x="83210" y="1206500"/>
                  </a:lnTo>
                  <a:lnTo>
                    <a:pt x="124802" y="1206500"/>
                  </a:lnTo>
                  <a:lnTo>
                    <a:pt x="124802" y="1164894"/>
                  </a:lnTo>
                  <a:close/>
                </a:path>
                <a:path w="374650" h="1207135">
                  <a:moveTo>
                    <a:pt x="124802" y="1040091"/>
                  </a:moveTo>
                  <a:lnTo>
                    <a:pt x="83210" y="1040091"/>
                  </a:lnTo>
                  <a:lnTo>
                    <a:pt x="83210" y="1123302"/>
                  </a:lnTo>
                  <a:lnTo>
                    <a:pt x="124802" y="1123302"/>
                  </a:lnTo>
                  <a:lnTo>
                    <a:pt x="124802" y="1040091"/>
                  </a:lnTo>
                  <a:close/>
                </a:path>
                <a:path w="374650" h="1207135">
                  <a:moveTo>
                    <a:pt x="124802" y="832065"/>
                  </a:moveTo>
                  <a:lnTo>
                    <a:pt x="83210" y="832065"/>
                  </a:lnTo>
                  <a:lnTo>
                    <a:pt x="41605" y="832065"/>
                  </a:lnTo>
                  <a:lnTo>
                    <a:pt x="0" y="832065"/>
                  </a:lnTo>
                  <a:lnTo>
                    <a:pt x="0" y="873671"/>
                  </a:lnTo>
                  <a:lnTo>
                    <a:pt x="41605" y="873671"/>
                  </a:lnTo>
                  <a:lnTo>
                    <a:pt x="83210" y="873671"/>
                  </a:lnTo>
                  <a:lnTo>
                    <a:pt x="83210" y="998474"/>
                  </a:lnTo>
                  <a:lnTo>
                    <a:pt x="124802" y="998474"/>
                  </a:lnTo>
                  <a:lnTo>
                    <a:pt x="124802" y="832065"/>
                  </a:lnTo>
                  <a:close/>
                </a:path>
                <a:path w="374650" h="1207135">
                  <a:moveTo>
                    <a:pt x="124802" y="624052"/>
                  </a:moveTo>
                  <a:lnTo>
                    <a:pt x="83210" y="624052"/>
                  </a:lnTo>
                  <a:lnTo>
                    <a:pt x="83210" y="748868"/>
                  </a:lnTo>
                  <a:lnTo>
                    <a:pt x="41605" y="748868"/>
                  </a:lnTo>
                  <a:lnTo>
                    <a:pt x="0" y="748868"/>
                  </a:lnTo>
                  <a:lnTo>
                    <a:pt x="0" y="790473"/>
                  </a:lnTo>
                  <a:lnTo>
                    <a:pt x="41605" y="790473"/>
                  </a:lnTo>
                  <a:lnTo>
                    <a:pt x="83210" y="790473"/>
                  </a:lnTo>
                  <a:lnTo>
                    <a:pt x="124802" y="790460"/>
                  </a:lnTo>
                  <a:lnTo>
                    <a:pt x="124802" y="624052"/>
                  </a:lnTo>
                  <a:close/>
                </a:path>
                <a:path w="374650" h="1207135">
                  <a:moveTo>
                    <a:pt x="124802" y="540854"/>
                  </a:moveTo>
                  <a:lnTo>
                    <a:pt x="83210" y="540854"/>
                  </a:lnTo>
                  <a:lnTo>
                    <a:pt x="41605" y="540854"/>
                  </a:lnTo>
                  <a:lnTo>
                    <a:pt x="41605" y="582447"/>
                  </a:lnTo>
                  <a:lnTo>
                    <a:pt x="0" y="582447"/>
                  </a:lnTo>
                  <a:lnTo>
                    <a:pt x="0" y="624052"/>
                  </a:lnTo>
                  <a:lnTo>
                    <a:pt x="41605" y="624052"/>
                  </a:lnTo>
                  <a:lnTo>
                    <a:pt x="41605" y="582460"/>
                  </a:lnTo>
                  <a:lnTo>
                    <a:pt x="83210" y="582460"/>
                  </a:lnTo>
                  <a:lnTo>
                    <a:pt x="124802" y="582460"/>
                  </a:lnTo>
                  <a:lnTo>
                    <a:pt x="124802" y="540854"/>
                  </a:lnTo>
                  <a:close/>
                </a:path>
                <a:path w="374650" h="1207135">
                  <a:moveTo>
                    <a:pt x="124802" y="457644"/>
                  </a:moveTo>
                  <a:lnTo>
                    <a:pt x="83210" y="457644"/>
                  </a:lnTo>
                  <a:lnTo>
                    <a:pt x="83210" y="499249"/>
                  </a:lnTo>
                  <a:lnTo>
                    <a:pt x="124802" y="499249"/>
                  </a:lnTo>
                  <a:lnTo>
                    <a:pt x="124802" y="457644"/>
                  </a:lnTo>
                  <a:close/>
                </a:path>
                <a:path w="374650" h="1207135">
                  <a:moveTo>
                    <a:pt x="124802" y="374434"/>
                  </a:moveTo>
                  <a:lnTo>
                    <a:pt x="83210" y="374434"/>
                  </a:lnTo>
                  <a:lnTo>
                    <a:pt x="83210" y="416039"/>
                  </a:lnTo>
                  <a:lnTo>
                    <a:pt x="124802" y="416039"/>
                  </a:lnTo>
                  <a:lnTo>
                    <a:pt x="124802" y="374434"/>
                  </a:lnTo>
                  <a:close/>
                </a:path>
                <a:path w="374650" h="1207135">
                  <a:moveTo>
                    <a:pt x="124802" y="249631"/>
                  </a:moveTo>
                  <a:lnTo>
                    <a:pt x="83210" y="249631"/>
                  </a:lnTo>
                  <a:lnTo>
                    <a:pt x="83210" y="332828"/>
                  </a:lnTo>
                  <a:lnTo>
                    <a:pt x="41605" y="332828"/>
                  </a:lnTo>
                  <a:lnTo>
                    <a:pt x="0" y="332828"/>
                  </a:lnTo>
                  <a:lnTo>
                    <a:pt x="0" y="374434"/>
                  </a:lnTo>
                  <a:lnTo>
                    <a:pt x="41605" y="374434"/>
                  </a:lnTo>
                  <a:lnTo>
                    <a:pt x="83210" y="374434"/>
                  </a:lnTo>
                  <a:lnTo>
                    <a:pt x="83210" y="332841"/>
                  </a:lnTo>
                  <a:lnTo>
                    <a:pt x="124802" y="332841"/>
                  </a:lnTo>
                  <a:lnTo>
                    <a:pt x="124802" y="249631"/>
                  </a:lnTo>
                  <a:close/>
                </a:path>
                <a:path w="374650" h="1207135">
                  <a:moveTo>
                    <a:pt x="124802" y="124815"/>
                  </a:moveTo>
                  <a:lnTo>
                    <a:pt x="83210" y="124815"/>
                  </a:lnTo>
                  <a:lnTo>
                    <a:pt x="83210" y="166420"/>
                  </a:lnTo>
                  <a:lnTo>
                    <a:pt x="124802" y="166420"/>
                  </a:lnTo>
                  <a:lnTo>
                    <a:pt x="124802" y="124815"/>
                  </a:lnTo>
                  <a:close/>
                </a:path>
                <a:path w="374650" h="1207135">
                  <a:moveTo>
                    <a:pt x="124802" y="0"/>
                  </a:moveTo>
                  <a:lnTo>
                    <a:pt x="83210" y="0"/>
                  </a:lnTo>
                  <a:lnTo>
                    <a:pt x="83210" y="83210"/>
                  </a:lnTo>
                  <a:lnTo>
                    <a:pt x="124802" y="83210"/>
                  </a:lnTo>
                  <a:lnTo>
                    <a:pt x="124802" y="0"/>
                  </a:lnTo>
                  <a:close/>
                </a:path>
                <a:path w="374650" h="1207135">
                  <a:moveTo>
                    <a:pt x="208013" y="998486"/>
                  </a:moveTo>
                  <a:lnTo>
                    <a:pt x="166420" y="998486"/>
                  </a:lnTo>
                  <a:lnTo>
                    <a:pt x="166420" y="956881"/>
                  </a:lnTo>
                  <a:lnTo>
                    <a:pt x="124815" y="956881"/>
                  </a:lnTo>
                  <a:lnTo>
                    <a:pt x="124815" y="1206500"/>
                  </a:lnTo>
                  <a:lnTo>
                    <a:pt x="166420" y="1206500"/>
                  </a:lnTo>
                  <a:lnTo>
                    <a:pt x="208013" y="1206512"/>
                  </a:lnTo>
                  <a:lnTo>
                    <a:pt x="208013" y="1123289"/>
                  </a:lnTo>
                  <a:lnTo>
                    <a:pt x="166420" y="1123289"/>
                  </a:lnTo>
                  <a:lnTo>
                    <a:pt x="166420" y="1081709"/>
                  </a:lnTo>
                  <a:lnTo>
                    <a:pt x="208013" y="1081709"/>
                  </a:lnTo>
                  <a:lnTo>
                    <a:pt x="208013" y="998486"/>
                  </a:lnTo>
                  <a:close/>
                </a:path>
                <a:path w="374650" h="1207135">
                  <a:moveTo>
                    <a:pt x="208013" y="873671"/>
                  </a:moveTo>
                  <a:lnTo>
                    <a:pt x="166420" y="873671"/>
                  </a:lnTo>
                  <a:lnTo>
                    <a:pt x="124815" y="873671"/>
                  </a:lnTo>
                  <a:lnTo>
                    <a:pt x="124815" y="915276"/>
                  </a:lnTo>
                  <a:lnTo>
                    <a:pt x="166420" y="915276"/>
                  </a:lnTo>
                  <a:lnTo>
                    <a:pt x="208013" y="915276"/>
                  </a:lnTo>
                  <a:lnTo>
                    <a:pt x="208013" y="873671"/>
                  </a:lnTo>
                  <a:close/>
                </a:path>
                <a:path w="374650" h="1207135">
                  <a:moveTo>
                    <a:pt x="208013" y="624052"/>
                  </a:moveTo>
                  <a:lnTo>
                    <a:pt x="166420" y="624052"/>
                  </a:lnTo>
                  <a:lnTo>
                    <a:pt x="124815" y="624052"/>
                  </a:lnTo>
                  <a:lnTo>
                    <a:pt x="124815" y="790460"/>
                  </a:lnTo>
                  <a:lnTo>
                    <a:pt x="166420" y="790460"/>
                  </a:lnTo>
                  <a:lnTo>
                    <a:pt x="208013" y="790473"/>
                  </a:lnTo>
                  <a:lnTo>
                    <a:pt x="208013" y="707263"/>
                  </a:lnTo>
                  <a:lnTo>
                    <a:pt x="166420" y="707263"/>
                  </a:lnTo>
                  <a:lnTo>
                    <a:pt x="166420" y="665657"/>
                  </a:lnTo>
                  <a:lnTo>
                    <a:pt x="208013" y="665657"/>
                  </a:lnTo>
                  <a:lnTo>
                    <a:pt x="208013" y="624052"/>
                  </a:lnTo>
                  <a:close/>
                </a:path>
                <a:path w="374650" h="1207135">
                  <a:moveTo>
                    <a:pt x="208013" y="540854"/>
                  </a:moveTo>
                  <a:lnTo>
                    <a:pt x="166420" y="540854"/>
                  </a:lnTo>
                  <a:lnTo>
                    <a:pt x="124815" y="540854"/>
                  </a:lnTo>
                  <a:lnTo>
                    <a:pt x="124815" y="582460"/>
                  </a:lnTo>
                  <a:lnTo>
                    <a:pt x="166420" y="582460"/>
                  </a:lnTo>
                  <a:lnTo>
                    <a:pt x="208013" y="582460"/>
                  </a:lnTo>
                  <a:lnTo>
                    <a:pt x="208013" y="540854"/>
                  </a:lnTo>
                  <a:close/>
                </a:path>
                <a:path w="374650" h="1207135">
                  <a:moveTo>
                    <a:pt x="208013" y="249631"/>
                  </a:moveTo>
                  <a:lnTo>
                    <a:pt x="166420" y="249631"/>
                  </a:lnTo>
                  <a:lnTo>
                    <a:pt x="166420" y="291223"/>
                  </a:lnTo>
                  <a:lnTo>
                    <a:pt x="124815" y="291223"/>
                  </a:lnTo>
                  <a:lnTo>
                    <a:pt x="124815" y="457631"/>
                  </a:lnTo>
                  <a:lnTo>
                    <a:pt x="166420" y="457631"/>
                  </a:lnTo>
                  <a:lnTo>
                    <a:pt x="208013" y="457644"/>
                  </a:lnTo>
                  <a:lnTo>
                    <a:pt x="208013" y="332828"/>
                  </a:lnTo>
                  <a:lnTo>
                    <a:pt x="166420" y="332828"/>
                  </a:lnTo>
                  <a:lnTo>
                    <a:pt x="166420" y="291236"/>
                  </a:lnTo>
                  <a:lnTo>
                    <a:pt x="208013" y="291236"/>
                  </a:lnTo>
                  <a:lnTo>
                    <a:pt x="208013" y="249631"/>
                  </a:lnTo>
                  <a:close/>
                </a:path>
                <a:path w="374650" h="1207135">
                  <a:moveTo>
                    <a:pt x="208013" y="83210"/>
                  </a:moveTo>
                  <a:lnTo>
                    <a:pt x="166420" y="83210"/>
                  </a:lnTo>
                  <a:lnTo>
                    <a:pt x="166420" y="124815"/>
                  </a:lnTo>
                  <a:lnTo>
                    <a:pt x="208013" y="124815"/>
                  </a:lnTo>
                  <a:lnTo>
                    <a:pt x="208013" y="83210"/>
                  </a:lnTo>
                  <a:close/>
                </a:path>
                <a:path w="374650" h="1207135">
                  <a:moveTo>
                    <a:pt x="208013" y="0"/>
                  </a:moveTo>
                  <a:lnTo>
                    <a:pt x="166420" y="0"/>
                  </a:lnTo>
                  <a:lnTo>
                    <a:pt x="124815" y="0"/>
                  </a:lnTo>
                  <a:lnTo>
                    <a:pt x="124815" y="41605"/>
                  </a:lnTo>
                  <a:lnTo>
                    <a:pt x="166420" y="41605"/>
                  </a:lnTo>
                  <a:lnTo>
                    <a:pt x="208013" y="41605"/>
                  </a:lnTo>
                  <a:lnTo>
                    <a:pt x="208013" y="0"/>
                  </a:lnTo>
                  <a:close/>
                </a:path>
                <a:path w="374650" h="1207135">
                  <a:moveTo>
                    <a:pt x="291223" y="1164894"/>
                  </a:moveTo>
                  <a:lnTo>
                    <a:pt x="249618" y="1164894"/>
                  </a:lnTo>
                  <a:lnTo>
                    <a:pt x="249618" y="1206500"/>
                  </a:lnTo>
                  <a:lnTo>
                    <a:pt x="291223" y="1206500"/>
                  </a:lnTo>
                  <a:lnTo>
                    <a:pt x="291223" y="1164894"/>
                  </a:lnTo>
                  <a:close/>
                </a:path>
                <a:path w="374650" h="1207135">
                  <a:moveTo>
                    <a:pt x="332816" y="1040091"/>
                  </a:moveTo>
                  <a:lnTo>
                    <a:pt x="291223" y="1040091"/>
                  </a:lnTo>
                  <a:lnTo>
                    <a:pt x="249631" y="1040091"/>
                  </a:lnTo>
                  <a:lnTo>
                    <a:pt x="208026" y="1040091"/>
                  </a:lnTo>
                  <a:lnTo>
                    <a:pt x="208026" y="1081697"/>
                  </a:lnTo>
                  <a:lnTo>
                    <a:pt x="249618" y="1081697"/>
                  </a:lnTo>
                  <a:lnTo>
                    <a:pt x="249618" y="1123302"/>
                  </a:lnTo>
                  <a:lnTo>
                    <a:pt x="291223" y="1123302"/>
                  </a:lnTo>
                  <a:lnTo>
                    <a:pt x="291223" y="1081697"/>
                  </a:lnTo>
                  <a:lnTo>
                    <a:pt x="332816" y="1081697"/>
                  </a:lnTo>
                  <a:lnTo>
                    <a:pt x="332816" y="1040091"/>
                  </a:lnTo>
                  <a:close/>
                </a:path>
                <a:path w="374650" h="1207135">
                  <a:moveTo>
                    <a:pt x="332816" y="956881"/>
                  </a:moveTo>
                  <a:lnTo>
                    <a:pt x="291223" y="956881"/>
                  </a:lnTo>
                  <a:lnTo>
                    <a:pt x="291223" y="998486"/>
                  </a:lnTo>
                  <a:lnTo>
                    <a:pt x="332816" y="998486"/>
                  </a:lnTo>
                  <a:lnTo>
                    <a:pt x="332816" y="956881"/>
                  </a:lnTo>
                  <a:close/>
                </a:path>
                <a:path w="374650" h="1207135">
                  <a:moveTo>
                    <a:pt x="332816" y="748868"/>
                  </a:moveTo>
                  <a:lnTo>
                    <a:pt x="291223" y="748868"/>
                  </a:lnTo>
                  <a:lnTo>
                    <a:pt x="291223" y="665657"/>
                  </a:lnTo>
                  <a:lnTo>
                    <a:pt x="249631" y="665657"/>
                  </a:lnTo>
                  <a:lnTo>
                    <a:pt x="208026" y="665657"/>
                  </a:lnTo>
                  <a:lnTo>
                    <a:pt x="208026" y="748880"/>
                  </a:lnTo>
                  <a:lnTo>
                    <a:pt x="249618" y="748880"/>
                  </a:lnTo>
                  <a:lnTo>
                    <a:pt x="291223" y="748880"/>
                  </a:lnTo>
                  <a:lnTo>
                    <a:pt x="291223" y="790473"/>
                  </a:lnTo>
                  <a:lnTo>
                    <a:pt x="249618" y="790473"/>
                  </a:lnTo>
                  <a:lnTo>
                    <a:pt x="249618" y="832078"/>
                  </a:lnTo>
                  <a:lnTo>
                    <a:pt x="291223" y="832078"/>
                  </a:lnTo>
                  <a:lnTo>
                    <a:pt x="291223" y="873671"/>
                  </a:lnTo>
                  <a:lnTo>
                    <a:pt x="249618" y="873671"/>
                  </a:lnTo>
                  <a:lnTo>
                    <a:pt x="249618" y="915276"/>
                  </a:lnTo>
                  <a:lnTo>
                    <a:pt x="208026" y="915276"/>
                  </a:lnTo>
                  <a:lnTo>
                    <a:pt x="208026" y="956881"/>
                  </a:lnTo>
                  <a:lnTo>
                    <a:pt x="249618" y="956881"/>
                  </a:lnTo>
                  <a:lnTo>
                    <a:pt x="291223" y="956881"/>
                  </a:lnTo>
                  <a:lnTo>
                    <a:pt x="291223" y="873683"/>
                  </a:lnTo>
                  <a:lnTo>
                    <a:pt x="332816" y="873683"/>
                  </a:lnTo>
                  <a:lnTo>
                    <a:pt x="332816" y="748868"/>
                  </a:lnTo>
                  <a:close/>
                </a:path>
                <a:path w="374650" h="1207135">
                  <a:moveTo>
                    <a:pt x="332816" y="83210"/>
                  </a:moveTo>
                  <a:lnTo>
                    <a:pt x="291223" y="83210"/>
                  </a:lnTo>
                  <a:lnTo>
                    <a:pt x="249631" y="83210"/>
                  </a:lnTo>
                  <a:lnTo>
                    <a:pt x="249631" y="41605"/>
                  </a:lnTo>
                  <a:lnTo>
                    <a:pt x="291223" y="41605"/>
                  </a:lnTo>
                  <a:lnTo>
                    <a:pt x="291223" y="0"/>
                  </a:lnTo>
                  <a:lnTo>
                    <a:pt x="249631" y="0"/>
                  </a:lnTo>
                  <a:lnTo>
                    <a:pt x="208026" y="0"/>
                  </a:lnTo>
                  <a:lnTo>
                    <a:pt x="208026" y="83210"/>
                  </a:lnTo>
                  <a:lnTo>
                    <a:pt x="208026" y="166420"/>
                  </a:lnTo>
                  <a:lnTo>
                    <a:pt x="208026" y="249631"/>
                  </a:lnTo>
                  <a:lnTo>
                    <a:pt x="249618" y="249631"/>
                  </a:lnTo>
                  <a:lnTo>
                    <a:pt x="249618" y="291223"/>
                  </a:lnTo>
                  <a:lnTo>
                    <a:pt x="208026" y="291223"/>
                  </a:lnTo>
                  <a:lnTo>
                    <a:pt x="208026" y="416039"/>
                  </a:lnTo>
                  <a:lnTo>
                    <a:pt x="249618" y="416039"/>
                  </a:lnTo>
                  <a:lnTo>
                    <a:pt x="249618" y="457644"/>
                  </a:lnTo>
                  <a:lnTo>
                    <a:pt x="208026" y="457644"/>
                  </a:lnTo>
                  <a:lnTo>
                    <a:pt x="208026" y="499249"/>
                  </a:lnTo>
                  <a:lnTo>
                    <a:pt x="249618" y="499249"/>
                  </a:lnTo>
                  <a:lnTo>
                    <a:pt x="249618" y="540854"/>
                  </a:lnTo>
                  <a:lnTo>
                    <a:pt x="208026" y="540854"/>
                  </a:lnTo>
                  <a:lnTo>
                    <a:pt x="208026" y="624078"/>
                  </a:lnTo>
                  <a:lnTo>
                    <a:pt x="249631" y="624078"/>
                  </a:lnTo>
                  <a:lnTo>
                    <a:pt x="291223" y="624052"/>
                  </a:lnTo>
                  <a:lnTo>
                    <a:pt x="332816" y="624052"/>
                  </a:lnTo>
                  <a:lnTo>
                    <a:pt x="332816" y="582447"/>
                  </a:lnTo>
                  <a:lnTo>
                    <a:pt x="291223" y="582447"/>
                  </a:lnTo>
                  <a:lnTo>
                    <a:pt x="291223" y="457644"/>
                  </a:lnTo>
                  <a:lnTo>
                    <a:pt x="332816" y="457644"/>
                  </a:lnTo>
                  <a:lnTo>
                    <a:pt x="332816" y="332828"/>
                  </a:lnTo>
                  <a:lnTo>
                    <a:pt x="291223" y="332828"/>
                  </a:lnTo>
                  <a:lnTo>
                    <a:pt x="291223" y="416039"/>
                  </a:lnTo>
                  <a:lnTo>
                    <a:pt x="249631" y="416039"/>
                  </a:lnTo>
                  <a:lnTo>
                    <a:pt x="249631" y="332828"/>
                  </a:lnTo>
                  <a:lnTo>
                    <a:pt x="291223" y="332828"/>
                  </a:lnTo>
                  <a:lnTo>
                    <a:pt x="291223" y="166420"/>
                  </a:lnTo>
                  <a:lnTo>
                    <a:pt x="249631" y="166420"/>
                  </a:lnTo>
                  <a:lnTo>
                    <a:pt x="249631" y="124815"/>
                  </a:lnTo>
                  <a:lnTo>
                    <a:pt x="291223" y="124815"/>
                  </a:lnTo>
                  <a:lnTo>
                    <a:pt x="291223" y="166420"/>
                  </a:lnTo>
                  <a:lnTo>
                    <a:pt x="332816" y="166420"/>
                  </a:lnTo>
                  <a:lnTo>
                    <a:pt x="332816" y="83210"/>
                  </a:lnTo>
                  <a:close/>
                </a:path>
                <a:path w="374650" h="1207135">
                  <a:moveTo>
                    <a:pt x="374434" y="624052"/>
                  </a:moveTo>
                  <a:lnTo>
                    <a:pt x="332828" y="624052"/>
                  </a:lnTo>
                  <a:lnTo>
                    <a:pt x="332828" y="873671"/>
                  </a:lnTo>
                  <a:lnTo>
                    <a:pt x="374434" y="873671"/>
                  </a:lnTo>
                  <a:lnTo>
                    <a:pt x="374434" y="624052"/>
                  </a:lnTo>
                  <a:close/>
                </a:path>
                <a:path w="374650" h="1207135">
                  <a:moveTo>
                    <a:pt x="374434" y="499249"/>
                  </a:moveTo>
                  <a:lnTo>
                    <a:pt x="332828" y="499249"/>
                  </a:lnTo>
                  <a:lnTo>
                    <a:pt x="332828" y="582460"/>
                  </a:lnTo>
                  <a:lnTo>
                    <a:pt x="374434" y="582460"/>
                  </a:lnTo>
                  <a:lnTo>
                    <a:pt x="374434" y="499249"/>
                  </a:lnTo>
                  <a:close/>
                </a:path>
                <a:path w="374650" h="1207135">
                  <a:moveTo>
                    <a:pt x="374434" y="208026"/>
                  </a:moveTo>
                  <a:lnTo>
                    <a:pt x="332828" y="208026"/>
                  </a:lnTo>
                  <a:lnTo>
                    <a:pt x="332828" y="291236"/>
                  </a:lnTo>
                  <a:lnTo>
                    <a:pt x="374434" y="291236"/>
                  </a:lnTo>
                  <a:lnTo>
                    <a:pt x="374434" y="208026"/>
                  </a:lnTo>
                  <a:close/>
                </a:path>
                <a:path w="374650" h="1207135">
                  <a:moveTo>
                    <a:pt x="374434" y="0"/>
                  </a:moveTo>
                  <a:lnTo>
                    <a:pt x="332828" y="0"/>
                  </a:lnTo>
                  <a:lnTo>
                    <a:pt x="332828" y="83210"/>
                  </a:lnTo>
                  <a:lnTo>
                    <a:pt x="332828" y="124815"/>
                  </a:lnTo>
                  <a:lnTo>
                    <a:pt x="374434" y="124815"/>
                  </a:lnTo>
                  <a:lnTo>
                    <a:pt x="374434" y="83210"/>
                  </a:lnTo>
                  <a:lnTo>
                    <a:pt x="37443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8204784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41605" y="1123289"/>
                  </a:moveTo>
                  <a:lnTo>
                    <a:pt x="0" y="1123289"/>
                  </a:lnTo>
                  <a:lnTo>
                    <a:pt x="0" y="1164894"/>
                  </a:lnTo>
                  <a:lnTo>
                    <a:pt x="41605" y="1164894"/>
                  </a:lnTo>
                  <a:lnTo>
                    <a:pt x="41605" y="1123289"/>
                  </a:lnTo>
                  <a:close/>
                </a:path>
                <a:path w="416559" h="1207135">
                  <a:moveTo>
                    <a:pt x="124802" y="1123289"/>
                  </a:moveTo>
                  <a:lnTo>
                    <a:pt x="83210" y="1123289"/>
                  </a:lnTo>
                  <a:lnTo>
                    <a:pt x="83210" y="1164894"/>
                  </a:lnTo>
                  <a:lnTo>
                    <a:pt x="124802" y="1164894"/>
                  </a:lnTo>
                  <a:lnTo>
                    <a:pt x="124802" y="1123289"/>
                  </a:lnTo>
                  <a:close/>
                </a:path>
                <a:path w="416559" h="1207135">
                  <a:moveTo>
                    <a:pt x="124802" y="956881"/>
                  </a:moveTo>
                  <a:lnTo>
                    <a:pt x="83210" y="956881"/>
                  </a:lnTo>
                  <a:lnTo>
                    <a:pt x="41605" y="956881"/>
                  </a:lnTo>
                  <a:lnTo>
                    <a:pt x="41605" y="915276"/>
                  </a:lnTo>
                  <a:lnTo>
                    <a:pt x="0" y="915276"/>
                  </a:lnTo>
                  <a:lnTo>
                    <a:pt x="0" y="998486"/>
                  </a:lnTo>
                  <a:lnTo>
                    <a:pt x="41605" y="998486"/>
                  </a:lnTo>
                  <a:lnTo>
                    <a:pt x="41605" y="1081697"/>
                  </a:lnTo>
                  <a:lnTo>
                    <a:pt x="83210" y="1081697"/>
                  </a:lnTo>
                  <a:lnTo>
                    <a:pt x="124802" y="1081697"/>
                  </a:lnTo>
                  <a:lnTo>
                    <a:pt x="124802" y="956881"/>
                  </a:lnTo>
                  <a:close/>
                </a:path>
                <a:path w="416559" h="1207135">
                  <a:moveTo>
                    <a:pt x="124802" y="832065"/>
                  </a:moveTo>
                  <a:lnTo>
                    <a:pt x="83210" y="832065"/>
                  </a:lnTo>
                  <a:lnTo>
                    <a:pt x="83210" y="915276"/>
                  </a:lnTo>
                  <a:lnTo>
                    <a:pt x="124802" y="915276"/>
                  </a:lnTo>
                  <a:lnTo>
                    <a:pt x="124802" y="832065"/>
                  </a:lnTo>
                  <a:close/>
                </a:path>
                <a:path w="416559" h="1207135">
                  <a:moveTo>
                    <a:pt x="124802" y="624052"/>
                  </a:moveTo>
                  <a:lnTo>
                    <a:pt x="83210" y="624052"/>
                  </a:lnTo>
                  <a:lnTo>
                    <a:pt x="41605" y="624052"/>
                  </a:lnTo>
                  <a:lnTo>
                    <a:pt x="0" y="624052"/>
                  </a:lnTo>
                  <a:lnTo>
                    <a:pt x="0" y="873671"/>
                  </a:lnTo>
                  <a:lnTo>
                    <a:pt x="41605" y="873671"/>
                  </a:lnTo>
                  <a:lnTo>
                    <a:pt x="41605" y="790460"/>
                  </a:lnTo>
                  <a:lnTo>
                    <a:pt x="83210" y="790460"/>
                  </a:lnTo>
                  <a:lnTo>
                    <a:pt x="124802" y="790473"/>
                  </a:lnTo>
                  <a:lnTo>
                    <a:pt x="124802" y="748868"/>
                  </a:lnTo>
                  <a:lnTo>
                    <a:pt x="83210" y="748868"/>
                  </a:lnTo>
                  <a:lnTo>
                    <a:pt x="83210" y="665657"/>
                  </a:lnTo>
                  <a:lnTo>
                    <a:pt x="124802" y="665657"/>
                  </a:lnTo>
                  <a:lnTo>
                    <a:pt x="124802" y="624052"/>
                  </a:lnTo>
                  <a:close/>
                </a:path>
                <a:path w="416559" h="1207135">
                  <a:moveTo>
                    <a:pt x="124802" y="540854"/>
                  </a:moveTo>
                  <a:lnTo>
                    <a:pt x="83210" y="540854"/>
                  </a:lnTo>
                  <a:lnTo>
                    <a:pt x="41605" y="540854"/>
                  </a:lnTo>
                  <a:lnTo>
                    <a:pt x="41605" y="582460"/>
                  </a:lnTo>
                  <a:lnTo>
                    <a:pt x="83210" y="582460"/>
                  </a:lnTo>
                  <a:lnTo>
                    <a:pt x="124802" y="582460"/>
                  </a:lnTo>
                  <a:lnTo>
                    <a:pt x="124802" y="540854"/>
                  </a:lnTo>
                  <a:close/>
                </a:path>
                <a:path w="416559" h="1207135">
                  <a:moveTo>
                    <a:pt x="124802" y="249631"/>
                  </a:moveTo>
                  <a:lnTo>
                    <a:pt x="83210" y="249631"/>
                  </a:lnTo>
                  <a:lnTo>
                    <a:pt x="83210" y="457644"/>
                  </a:lnTo>
                  <a:lnTo>
                    <a:pt x="124802" y="457644"/>
                  </a:lnTo>
                  <a:lnTo>
                    <a:pt x="124802" y="249631"/>
                  </a:lnTo>
                  <a:close/>
                </a:path>
                <a:path w="416559" h="1207135">
                  <a:moveTo>
                    <a:pt x="124802" y="41605"/>
                  </a:moveTo>
                  <a:lnTo>
                    <a:pt x="83210" y="41605"/>
                  </a:lnTo>
                  <a:lnTo>
                    <a:pt x="83210" y="83210"/>
                  </a:lnTo>
                  <a:lnTo>
                    <a:pt x="41605" y="83210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210" y="208026"/>
                  </a:lnTo>
                  <a:lnTo>
                    <a:pt x="83210" y="166420"/>
                  </a:lnTo>
                  <a:lnTo>
                    <a:pt x="83210" y="124815"/>
                  </a:lnTo>
                  <a:lnTo>
                    <a:pt x="124802" y="124815"/>
                  </a:lnTo>
                  <a:lnTo>
                    <a:pt x="124802" y="83210"/>
                  </a:lnTo>
                  <a:lnTo>
                    <a:pt x="124802" y="41605"/>
                  </a:lnTo>
                  <a:close/>
                </a:path>
                <a:path w="416559" h="1207135">
                  <a:moveTo>
                    <a:pt x="166420" y="998486"/>
                  </a:moveTo>
                  <a:lnTo>
                    <a:pt x="124815" y="998486"/>
                  </a:lnTo>
                  <a:lnTo>
                    <a:pt x="124815" y="1040091"/>
                  </a:lnTo>
                  <a:lnTo>
                    <a:pt x="166420" y="1040091"/>
                  </a:lnTo>
                  <a:lnTo>
                    <a:pt x="166420" y="998486"/>
                  </a:lnTo>
                  <a:close/>
                </a:path>
                <a:path w="416559" h="1207135">
                  <a:moveTo>
                    <a:pt x="208013" y="1164894"/>
                  </a:moveTo>
                  <a:lnTo>
                    <a:pt x="166408" y="1164894"/>
                  </a:lnTo>
                  <a:lnTo>
                    <a:pt x="166408" y="1206500"/>
                  </a:lnTo>
                  <a:lnTo>
                    <a:pt x="208013" y="1206500"/>
                  </a:lnTo>
                  <a:lnTo>
                    <a:pt x="208013" y="1164894"/>
                  </a:lnTo>
                  <a:close/>
                </a:path>
                <a:path w="416559" h="1207135">
                  <a:moveTo>
                    <a:pt x="208013" y="1081697"/>
                  </a:moveTo>
                  <a:lnTo>
                    <a:pt x="166420" y="1081697"/>
                  </a:lnTo>
                  <a:lnTo>
                    <a:pt x="124815" y="1081697"/>
                  </a:lnTo>
                  <a:lnTo>
                    <a:pt x="124815" y="1123302"/>
                  </a:lnTo>
                  <a:lnTo>
                    <a:pt x="166408" y="1123302"/>
                  </a:lnTo>
                  <a:lnTo>
                    <a:pt x="208013" y="1123302"/>
                  </a:lnTo>
                  <a:lnTo>
                    <a:pt x="208013" y="1081697"/>
                  </a:lnTo>
                  <a:close/>
                </a:path>
                <a:path w="416559" h="1207135">
                  <a:moveTo>
                    <a:pt x="208013" y="416039"/>
                  </a:moveTo>
                  <a:lnTo>
                    <a:pt x="166420" y="416039"/>
                  </a:lnTo>
                  <a:lnTo>
                    <a:pt x="124815" y="416039"/>
                  </a:lnTo>
                  <a:lnTo>
                    <a:pt x="124815" y="457644"/>
                  </a:lnTo>
                  <a:lnTo>
                    <a:pt x="166408" y="457644"/>
                  </a:lnTo>
                  <a:lnTo>
                    <a:pt x="208013" y="457644"/>
                  </a:lnTo>
                  <a:lnTo>
                    <a:pt x="208013" y="416039"/>
                  </a:lnTo>
                  <a:close/>
                </a:path>
                <a:path w="416559" h="1207135">
                  <a:moveTo>
                    <a:pt x="249605" y="915276"/>
                  </a:moveTo>
                  <a:lnTo>
                    <a:pt x="208013" y="915276"/>
                  </a:lnTo>
                  <a:lnTo>
                    <a:pt x="208013" y="956881"/>
                  </a:lnTo>
                  <a:lnTo>
                    <a:pt x="249605" y="956881"/>
                  </a:lnTo>
                  <a:lnTo>
                    <a:pt x="249605" y="915276"/>
                  </a:lnTo>
                  <a:close/>
                </a:path>
                <a:path w="416559" h="1207135">
                  <a:moveTo>
                    <a:pt x="249605" y="790473"/>
                  </a:moveTo>
                  <a:lnTo>
                    <a:pt x="208013" y="790473"/>
                  </a:lnTo>
                  <a:lnTo>
                    <a:pt x="208013" y="832065"/>
                  </a:lnTo>
                  <a:lnTo>
                    <a:pt x="166420" y="832065"/>
                  </a:lnTo>
                  <a:lnTo>
                    <a:pt x="166420" y="790473"/>
                  </a:lnTo>
                  <a:lnTo>
                    <a:pt x="208013" y="790473"/>
                  </a:lnTo>
                  <a:lnTo>
                    <a:pt x="208013" y="665657"/>
                  </a:lnTo>
                  <a:lnTo>
                    <a:pt x="166408" y="665657"/>
                  </a:lnTo>
                  <a:lnTo>
                    <a:pt x="166408" y="790473"/>
                  </a:lnTo>
                  <a:lnTo>
                    <a:pt x="124815" y="790473"/>
                  </a:lnTo>
                  <a:lnTo>
                    <a:pt x="124815" y="873683"/>
                  </a:lnTo>
                  <a:lnTo>
                    <a:pt x="166420" y="873683"/>
                  </a:lnTo>
                  <a:lnTo>
                    <a:pt x="208013" y="873671"/>
                  </a:lnTo>
                  <a:lnTo>
                    <a:pt x="249605" y="873683"/>
                  </a:lnTo>
                  <a:lnTo>
                    <a:pt x="249605" y="790473"/>
                  </a:lnTo>
                  <a:close/>
                </a:path>
                <a:path w="416559" h="1207135">
                  <a:moveTo>
                    <a:pt x="249605" y="499249"/>
                  </a:moveTo>
                  <a:lnTo>
                    <a:pt x="208013" y="499249"/>
                  </a:lnTo>
                  <a:lnTo>
                    <a:pt x="166420" y="499249"/>
                  </a:lnTo>
                  <a:lnTo>
                    <a:pt x="124815" y="499249"/>
                  </a:lnTo>
                  <a:lnTo>
                    <a:pt x="124815" y="540854"/>
                  </a:lnTo>
                  <a:lnTo>
                    <a:pt x="166408" y="540854"/>
                  </a:lnTo>
                  <a:lnTo>
                    <a:pt x="208013" y="540854"/>
                  </a:lnTo>
                  <a:lnTo>
                    <a:pt x="208013" y="582447"/>
                  </a:lnTo>
                  <a:lnTo>
                    <a:pt x="166420" y="582447"/>
                  </a:lnTo>
                  <a:lnTo>
                    <a:pt x="124815" y="582447"/>
                  </a:lnTo>
                  <a:lnTo>
                    <a:pt x="124815" y="624052"/>
                  </a:lnTo>
                  <a:lnTo>
                    <a:pt x="166408" y="624052"/>
                  </a:lnTo>
                  <a:lnTo>
                    <a:pt x="208013" y="624052"/>
                  </a:lnTo>
                  <a:lnTo>
                    <a:pt x="208013" y="665657"/>
                  </a:lnTo>
                  <a:lnTo>
                    <a:pt x="249605" y="665657"/>
                  </a:lnTo>
                  <a:lnTo>
                    <a:pt x="249605" y="499249"/>
                  </a:lnTo>
                  <a:close/>
                </a:path>
                <a:path w="416559" h="1207135">
                  <a:moveTo>
                    <a:pt x="249605" y="0"/>
                  </a:moveTo>
                  <a:lnTo>
                    <a:pt x="208013" y="0"/>
                  </a:lnTo>
                  <a:lnTo>
                    <a:pt x="166408" y="0"/>
                  </a:lnTo>
                  <a:lnTo>
                    <a:pt x="166408" y="41605"/>
                  </a:lnTo>
                  <a:lnTo>
                    <a:pt x="124815" y="41605"/>
                  </a:lnTo>
                  <a:lnTo>
                    <a:pt x="124815" y="83210"/>
                  </a:lnTo>
                  <a:lnTo>
                    <a:pt x="166408" y="83210"/>
                  </a:lnTo>
                  <a:lnTo>
                    <a:pt x="166408" y="124815"/>
                  </a:lnTo>
                  <a:lnTo>
                    <a:pt x="124815" y="124815"/>
                  </a:lnTo>
                  <a:lnTo>
                    <a:pt x="124815" y="166420"/>
                  </a:lnTo>
                  <a:lnTo>
                    <a:pt x="124815" y="249631"/>
                  </a:lnTo>
                  <a:lnTo>
                    <a:pt x="166408" y="249631"/>
                  </a:lnTo>
                  <a:lnTo>
                    <a:pt x="166408" y="291223"/>
                  </a:lnTo>
                  <a:lnTo>
                    <a:pt x="124815" y="291223"/>
                  </a:lnTo>
                  <a:lnTo>
                    <a:pt x="124815" y="374434"/>
                  </a:lnTo>
                  <a:lnTo>
                    <a:pt x="166408" y="374434"/>
                  </a:lnTo>
                  <a:lnTo>
                    <a:pt x="208013" y="374434"/>
                  </a:lnTo>
                  <a:lnTo>
                    <a:pt x="208013" y="416039"/>
                  </a:lnTo>
                  <a:lnTo>
                    <a:pt x="249605" y="416039"/>
                  </a:lnTo>
                  <a:lnTo>
                    <a:pt x="249605" y="291223"/>
                  </a:lnTo>
                  <a:lnTo>
                    <a:pt x="208013" y="291223"/>
                  </a:lnTo>
                  <a:lnTo>
                    <a:pt x="208013" y="332828"/>
                  </a:lnTo>
                  <a:lnTo>
                    <a:pt x="166420" y="332828"/>
                  </a:lnTo>
                  <a:lnTo>
                    <a:pt x="166420" y="291236"/>
                  </a:lnTo>
                  <a:lnTo>
                    <a:pt x="208013" y="291236"/>
                  </a:lnTo>
                  <a:lnTo>
                    <a:pt x="208013" y="249631"/>
                  </a:lnTo>
                  <a:lnTo>
                    <a:pt x="166420" y="249631"/>
                  </a:lnTo>
                  <a:lnTo>
                    <a:pt x="166420" y="208026"/>
                  </a:lnTo>
                  <a:lnTo>
                    <a:pt x="208013" y="208026"/>
                  </a:lnTo>
                  <a:lnTo>
                    <a:pt x="208013" y="249631"/>
                  </a:lnTo>
                  <a:lnTo>
                    <a:pt x="249605" y="249631"/>
                  </a:lnTo>
                  <a:lnTo>
                    <a:pt x="249605" y="166420"/>
                  </a:lnTo>
                  <a:lnTo>
                    <a:pt x="208013" y="166420"/>
                  </a:lnTo>
                  <a:lnTo>
                    <a:pt x="166420" y="166420"/>
                  </a:lnTo>
                  <a:lnTo>
                    <a:pt x="166420" y="124815"/>
                  </a:lnTo>
                  <a:lnTo>
                    <a:pt x="208013" y="124815"/>
                  </a:lnTo>
                  <a:lnTo>
                    <a:pt x="249605" y="124815"/>
                  </a:lnTo>
                  <a:lnTo>
                    <a:pt x="249605" y="83210"/>
                  </a:lnTo>
                  <a:lnTo>
                    <a:pt x="208013" y="83210"/>
                  </a:lnTo>
                  <a:lnTo>
                    <a:pt x="166420" y="83210"/>
                  </a:lnTo>
                  <a:lnTo>
                    <a:pt x="166420" y="41605"/>
                  </a:lnTo>
                  <a:lnTo>
                    <a:pt x="208013" y="41605"/>
                  </a:lnTo>
                  <a:lnTo>
                    <a:pt x="249605" y="41605"/>
                  </a:lnTo>
                  <a:lnTo>
                    <a:pt x="249605" y="0"/>
                  </a:lnTo>
                  <a:close/>
                </a:path>
                <a:path w="416559" h="1207135">
                  <a:moveTo>
                    <a:pt x="291223" y="0"/>
                  </a:moveTo>
                  <a:lnTo>
                    <a:pt x="249618" y="0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0"/>
                  </a:lnTo>
                  <a:close/>
                </a:path>
                <a:path w="416559" h="1207135">
                  <a:moveTo>
                    <a:pt x="332816" y="665657"/>
                  </a:moveTo>
                  <a:lnTo>
                    <a:pt x="291223" y="665657"/>
                  </a:lnTo>
                  <a:lnTo>
                    <a:pt x="249618" y="665657"/>
                  </a:lnTo>
                  <a:lnTo>
                    <a:pt x="249618" y="1040091"/>
                  </a:lnTo>
                  <a:lnTo>
                    <a:pt x="291223" y="1040091"/>
                  </a:lnTo>
                  <a:lnTo>
                    <a:pt x="291223" y="1081697"/>
                  </a:lnTo>
                  <a:lnTo>
                    <a:pt x="249618" y="1081697"/>
                  </a:lnTo>
                  <a:lnTo>
                    <a:pt x="249618" y="1206512"/>
                  </a:lnTo>
                  <a:lnTo>
                    <a:pt x="291223" y="1206512"/>
                  </a:lnTo>
                  <a:lnTo>
                    <a:pt x="332816" y="1206500"/>
                  </a:lnTo>
                  <a:lnTo>
                    <a:pt x="332816" y="1164894"/>
                  </a:lnTo>
                  <a:lnTo>
                    <a:pt x="291223" y="1164894"/>
                  </a:lnTo>
                  <a:lnTo>
                    <a:pt x="291223" y="1081709"/>
                  </a:lnTo>
                  <a:lnTo>
                    <a:pt x="332816" y="1081709"/>
                  </a:lnTo>
                  <a:lnTo>
                    <a:pt x="332816" y="998486"/>
                  </a:lnTo>
                  <a:lnTo>
                    <a:pt x="291223" y="998486"/>
                  </a:lnTo>
                  <a:lnTo>
                    <a:pt x="291223" y="873671"/>
                  </a:lnTo>
                  <a:lnTo>
                    <a:pt x="332816" y="873671"/>
                  </a:lnTo>
                  <a:lnTo>
                    <a:pt x="332816" y="832065"/>
                  </a:lnTo>
                  <a:lnTo>
                    <a:pt x="291223" y="832065"/>
                  </a:lnTo>
                  <a:lnTo>
                    <a:pt x="291223" y="790473"/>
                  </a:lnTo>
                  <a:lnTo>
                    <a:pt x="332816" y="790473"/>
                  </a:lnTo>
                  <a:lnTo>
                    <a:pt x="332816" y="665657"/>
                  </a:lnTo>
                  <a:close/>
                </a:path>
                <a:path w="416559" h="1207135">
                  <a:moveTo>
                    <a:pt x="332816" y="582447"/>
                  </a:moveTo>
                  <a:lnTo>
                    <a:pt x="291223" y="582447"/>
                  </a:lnTo>
                  <a:lnTo>
                    <a:pt x="291223" y="540854"/>
                  </a:lnTo>
                  <a:lnTo>
                    <a:pt x="249618" y="540854"/>
                  </a:lnTo>
                  <a:lnTo>
                    <a:pt x="249618" y="624078"/>
                  </a:lnTo>
                  <a:lnTo>
                    <a:pt x="291223" y="624078"/>
                  </a:lnTo>
                  <a:lnTo>
                    <a:pt x="332816" y="624052"/>
                  </a:lnTo>
                  <a:lnTo>
                    <a:pt x="332816" y="582447"/>
                  </a:lnTo>
                  <a:close/>
                </a:path>
                <a:path w="416559" h="1207135">
                  <a:moveTo>
                    <a:pt x="332816" y="457644"/>
                  </a:moveTo>
                  <a:lnTo>
                    <a:pt x="291223" y="457644"/>
                  </a:lnTo>
                  <a:lnTo>
                    <a:pt x="249618" y="457644"/>
                  </a:lnTo>
                  <a:lnTo>
                    <a:pt x="249618" y="499249"/>
                  </a:lnTo>
                  <a:lnTo>
                    <a:pt x="291223" y="499249"/>
                  </a:lnTo>
                  <a:lnTo>
                    <a:pt x="332816" y="499249"/>
                  </a:lnTo>
                  <a:lnTo>
                    <a:pt x="332816" y="457644"/>
                  </a:lnTo>
                  <a:close/>
                </a:path>
                <a:path w="416559" h="1207135">
                  <a:moveTo>
                    <a:pt x="332816" y="374434"/>
                  </a:moveTo>
                  <a:lnTo>
                    <a:pt x="291223" y="374434"/>
                  </a:lnTo>
                  <a:lnTo>
                    <a:pt x="291223" y="208026"/>
                  </a:lnTo>
                  <a:lnTo>
                    <a:pt x="249618" y="208026"/>
                  </a:lnTo>
                  <a:lnTo>
                    <a:pt x="249618" y="416039"/>
                  </a:lnTo>
                  <a:lnTo>
                    <a:pt x="291223" y="416039"/>
                  </a:lnTo>
                  <a:lnTo>
                    <a:pt x="332816" y="416039"/>
                  </a:lnTo>
                  <a:lnTo>
                    <a:pt x="332816" y="374434"/>
                  </a:lnTo>
                  <a:close/>
                </a:path>
                <a:path w="416559" h="1207135">
                  <a:moveTo>
                    <a:pt x="374434" y="998486"/>
                  </a:moveTo>
                  <a:lnTo>
                    <a:pt x="332828" y="998486"/>
                  </a:lnTo>
                  <a:lnTo>
                    <a:pt x="332828" y="1040091"/>
                  </a:lnTo>
                  <a:lnTo>
                    <a:pt x="374434" y="1040091"/>
                  </a:lnTo>
                  <a:lnTo>
                    <a:pt x="374434" y="998486"/>
                  </a:lnTo>
                  <a:close/>
                </a:path>
                <a:path w="416559" h="1207135">
                  <a:moveTo>
                    <a:pt x="374434" y="915276"/>
                  </a:moveTo>
                  <a:lnTo>
                    <a:pt x="332828" y="915276"/>
                  </a:lnTo>
                  <a:lnTo>
                    <a:pt x="332828" y="956881"/>
                  </a:lnTo>
                  <a:lnTo>
                    <a:pt x="374434" y="956881"/>
                  </a:lnTo>
                  <a:lnTo>
                    <a:pt x="374434" y="915276"/>
                  </a:lnTo>
                  <a:close/>
                </a:path>
                <a:path w="416559" h="1207135">
                  <a:moveTo>
                    <a:pt x="374434" y="832065"/>
                  </a:moveTo>
                  <a:lnTo>
                    <a:pt x="332828" y="832065"/>
                  </a:lnTo>
                  <a:lnTo>
                    <a:pt x="332828" y="873671"/>
                  </a:lnTo>
                  <a:lnTo>
                    <a:pt x="374434" y="873671"/>
                  </a:lnTo>
                  <a:lnTo>
                    <a:pt x="374434" y="832065"/>
                  </a:lnTo>
                  <a:close/>
                </a:path>
                <a:path w="416559" h="1207135">
                  <a:moveTo>
                    <a:pt x="374434" y="624052"/>
                  </a:moveTo>
                  <a:lnTo>
                    <a:pt x="332828" y="624052"/>
                  </a:lnTo>
                  <a:lnTo>
                    <a:pt x="332828" y="665657"/>
                  </a:lnTo>
                  <a:lnTo>
                    <a:pt x="374434" y="665657"/>
                  </a:lnTo>
                  <a:lnTo>
                    <a:pt x="374434" y="624052"/>
                  </a:lnTo>
                  <a:close/>
                </a:path>
                <a:path w="416559" h="1207135">
                  <a:moveTo>
                    <a:pt x="374434" y="540854"/>
                  </a:moveTo>
                  <a:lnTo>
                    <a:pt x="332828" y="540854"/>
                  </a:lnTo>
                  <a:lnTo>
                    <a:pt x="332828" y="582460"/>
                  </a:lnTo>
                  <a:lnTo>
                    <a:pt x="374434" y="582460"/>
                  </a:lnTo>
                  <a:lnTo>
                    <a:pt x="374434" y="540854"/>
                  </a:lnTo>
                  <a:close/>
                </a:path>
                <a:path w="416559" h="1207135">
                  <a:moveTo>
                    <a:pt x="374434" y="332828"/>
                  </a:moveTo>
                  <a:lnTo>
                    <a:pt x="332828" y="332828"/>
                  </a:lnTo>
                  <a:lnTo>
                    <a:pt x="332828" y="499237"/>
                  </a:lnTo>
                  <a:lnTo>
                    <a:pt x="374434" y="499237"/>
                  </a:lnTo>
                  <a:lnTo>
                    <a:pt x="374434" y="332828"/>
                  </a:lnTo>
                  <a:close/>
                </a:path>
                <a:path w="416559" h="1207135">
                  <a:moveTo>
                    <a:pt x="416039" y="0"/>
                  </a:moveTo>
                  <a:lnTo>
                    <a:pt x="374434" y="0"/>
                  </a:lnTo>
                  <a:lnTo>
                    <a:pt x="332828" y="0"/>
                  </a:lnTo>
                  <a:lnTo>
                    <a:pt x="332828" y="83210"/>
                  </a:lnTo>
                  <a:lnTo>
                    <a:pt x="332828" y="166420"/>
                  </a:lnTo>
                  <a:lnTo>
                    <a:pt x="332828" y="291236"/>
                  </a:lnTo>
                  <a:lnTo>
                    <a:pt x="374434" y="291236"/>
                  </a:lnTo>
                  <a:lnTo>
                    <a:pt x="416039" y="291236"/>
                  </a:lnTo>
                  <a:lnTo>
                    <a:pt x="416039" y="249631"/>
                  </a:lnTo>
                  <a:lnTo>
                    <a:pt x="374434" y="249631"/>
                  </a:lnTo>
                  <a:lnTo>
                    <a:pt x="374434" y="166420"/>
                  </a:lnTo>
                  <a:lnTo>
                    <a:pt x="374434" y="83210"/>
                  </a:lnTo>
                  <a:lnTo>
                    <a:pt x="374434" y="41605"/>
                  </a:lnTo>
                  <a:lnTo>
                    <a:pt x="416039" y="41605"/>
                  </a:lnTo>
                  <a:lnTo>
                    <a:pt x="41603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8579218" y="1436407"/>
              <a:ext cx="250190" cy="1207135"/>
            </a:xfrm>
            <a:custGeom>
              <a:avLst/>
              <a:gdLst/>
              <a:ahLst/>
              <a:cxnLst/>
              <a:rect l="l" t="t" r="r" b="b"/>
              <a:pathLst>
                <a:path w="250190" h="1207135">
                  <a:moveTo>
                    <a:pt x="83197" y="374434"/>
                  </a:moveTo>
                  <a:lnTo>
                    <a:pt x="41605" y="374434"/>
                  </a:lnTo>
                  <a:lnTo>
                    <a:pt x="0" y="374434"/>
                  </a:lnTo>
                  <a:lnTo>
                    <a:pt x="0" y="499249"/>
                  </a:lnTo>
                  <a:lnTo>
                    <a:pt x="41605" y="499249"/>
                  </a:lnTo>
                  <a:lnTo>
                    <a:pt x="83197" y="499249"/>
                  </a:lnTo>
                  <a:lnTo>
                    <a:pt x="83197" y="457644"/>
                  </a:lnTo>
                  <a:lnTo>
                    <a:pt x="41605" y="457644"/>
                  </a:lnTo>
                  <a:lnTo>
                    <a:pt x="41605" y="416039"/>
                  </a:lnTo>
                  <a:lnTo>
                    <a:pt x="83197" y="416039"/>
                  </a:lnTo>
                  <a:lnTo>
                    <a:pt x="83197" y="374434"/>
                  </a:lnTo>
                  <a:close/>
                </a:path>
                <a:path w="250190" h="1207135">
                  <a:moveTo>
                    <a:pt x="124802" y="332828"/>
                  </a:moveTo>
                  <a:lnTo>
                    <a:pt x="83197" y="332828"/>
                  </a:lnTo>
                  <a:lnTo>
                    <a:pt x="83197" y="374434"/>
                  </a:lnTo>
                  <a:lnTo>
                    <a:pt x="124802" y="374434"/>
                  </a:lnTo>
                  <a:lnTo>
                    <a:pt x="124802" y="332828"/>
                  </a:lnTo>
                  <a:close/>
                </a:path>
                <a:path w="250190" h="1207135">
                  <a:moveTo>
                    <a:pt x="166408" y="998486"/>
                  </a:moveTo>
                  <a:lnTo>
                    <a:pt x="124802" y="998486"/>
                  </a:lnTo>
                  <a:lnTo>
                    <a:pt x="124802" y="1040091"/>
                  </a:lnTo>
                  <a:lnTo>
                    <a:pt x="166408" y="1040091"/>
                  </a:lnTo>
                  <a:lnTo>
                    <a:pt x="166408" y="998486"/>
                  </a:lnTo>
                  <a:close/>
                </a:path>
                <a:path w="250190" h="1207135">
                  <a:moveTo>
                    <a:pt x="166408" y="83210"/>
                  </a:moveTo>
                  <a:lnTo>
                    <a:pt x="124802" y="83210"/>
                  </a:lnTo>
                  <a:lnTo>
                    <a:pt x="83197" y="83210"/>
                  </a:lnTo>
                  <a:lnTo>
                    <a:pt x="41605" y="83210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197" y="208026"/>
                  </a:lnTo>
                  <a:lnTo>
                    <a:pt x="124802" y="208026"/>
                  </a:lnTo>
                  <a:lnTo>
                    <a:pt x="166408" y="208026"/>
                  </a:lnTo>
                  <a:lnTo>
                    <a:pt x="166408" y="166420"/>
                  </a:lnTo>
                  <a:lnTo>
                    <a:pt x="166408" y="83210"/>
                  </a:lnTo>
                  <a:close/>
                </a:path>
                <a:path w="250190" h="1207135">
                  <a:moveTo>
                    <a:pt x="208000" y="1123289"/>
                  </a:moveTo>
                  <a:lnTo>
                    <a:pt x="166408" y="1123289"/>
                  </a:lnTo>
                  <a:lnTo>
                    <a:pt x="166408" y="1081697"/>
                  </a:lnTo>
                  <a:lnTo>
                    <a:pt x="124802" y="1081697"/>
                  </a:lnTo>
                  <a:lnTo>
                    <a:pt x="124802" y="1123289"/>
                  </a:lnTo>
                  <a:lnTo>
                    <a:pt x="83197" y="1123289"/>
                  </a:lnTo>
                  <a:lnTo>
                    <a:pt x="83197" y="1164894"/>
                  </a:lnTo>
                  <a:lnTo>
                    <a:pt x="124802" y="1164894"/>
                  </a:lnTo>
                  <a:lnTo>
                    <a:pt x="124802" y="1123302"/>
                  </a:lnTo>
                  <a:lnTo>
                    <a:pt x="166408" y="1123302"/>
                  </a:lnTo>
                  <a:lnTo>
                    <a:pt x="166408" y="1206512"/>
                  </a:lnTo>
                  <a:lnTo>
                    <a:pt x="208000" y="1206512"/>
                  </a:lnTo>
                  <a:lnTo>
                    <a:pt x="208000" y="1123289"/>
                  </a:lnTo>
                  <a:close/>
                </a:path>
                <a:path w="250190" h="1207135">
                  <a:moveTo>
                    <a:pt x="208000" y="540854"/>
                  </a:moveTo>
                  <a:lnTo>
                    <a:pt x="166408" y="540854"/>
                  </a:lnTo>
                  <a:lnTo>
                    <a:pt x="166408" y="499249"/>
                  </a:lnTo>
                  <a:lnTo>
                    <a:pt x="124802" y="499249"/>
                  </a:lnTo>
                  <a:lnTo>
                    <a:pt x="83197" y="499249"/>
                  </a:lnTo>
                  <a:lnTo>
                    <a:pt x="83197" y="540854"/>
                  </a:lnTo>
                  <a:lnTo>
                    <a:pt x="124802" y="540854"/>
                  </a:lnTo>
                  <a:lnTo>
                    <a:pt x="124802" y="624065"/>
                  </a:lnTo>
                  <a:lnTo>
                    <a:pt x="166408" y="624065"/>
                  </a:lnTo>
                  <a:lnTo>
                    <a:pt x="166408" y="707263"/>
                  </a:lnTo>
                  <a:lnTo>
                    <a:pt x="124802" y="707263"/>
                  </a:lnTo>
                  <a:lnTo>
                    <a:pt x="124802" y="748880"/>
                  </a:lnTo>
                  <a:lnTo>
                    <a:pt x="124802" y="832065"/>
                  </a:lnTo>
                  <a:lnTo>
                    <a:pt x="83197" y="832065"/>
                  </a:lnTo>
                  <a:lnTo>
                    <a:pt x="41605" y="832065"/>
                  </a:lnTo>
                  <a:lnTo>
                    <a:pt x="41605" y="790473"/>
                  </a:lnTo>
                  <a:lnTo>
                    <a:pt x="83197" y="790473"/>
                  </a:lnTo>
                  <a:lnTo>
                    <a:pt x="83197" y="748880"/>
                  </a:lnTo>
                  <a:lnTo>
                    <a:pt x="124802" y="748880"/>
                  </a:lnTo>
                  <a:lnTo>
                    <a:pt x="124802" y="707263"/>
                  </a:lnTo>
                  <a:lnTo>
                    <a:pt x="124802" y="665657"/>
                  </a:lnTo>
                  <a:lnTo>
                    <a:pt x="83197" y="665657"/>
                  </a:lnTo>
                  <a:lnTo>
                    <a:pt x="83197" y="707263"/>
                  </a:lnTo>
                  <a:lnTo>
                    <a:pt x="83197" y="748868"/>
                  </a:lnTo>
                  <a:lnTo>
                    <a:pt x="41605" y="748868"/>
                  </a:lnTo>
                  <a:lnTo>
                    <a:pt x="41605" y="707263"/>
                  </a:lnTo>
                  <a:lnTo>
                    <a:pt x="83197" y="707263"/>
                  </a:lnTo>
                  <a:lnTo>
                    <a:pt x="83197" y="665657"/>
                  </a:lnTo>
                  <a:lnTo>
                    <a:pt x="41605" y="665657"/>
                  </a:lnTo>
                  <a:lnTo>
                    <a:pt x="41605" y="624052"/>
                  </a:lnTo>
                  <a:lnTo>
                    <a:pt x="0" y="624052"/>
                  </a:lnTo>
                  <a:lnTo>
                    <a:pt x="0" y="873671"/>
                  </a:lnTo>
                  <a:lnTo>
                    <a:pt x="41605" y="873671"/>
                  </a:lnTo>
                  <a:lnTo>
                    <a:pt x="41605" y="998486"/>
                  </a:lnTo>
                  <a:lnTo>
                    <a:pt x="0" y="998486"/>
                  </a:lnTo>
                  <a:lnTo>
                    <a:pt x="0" y="1206512"/>
                  </a:lnTo>
                  <a:lnTo>
                    <a:pt x="41605" y="1206512"/>
                  </a:lnTo>
                  <a:lnTo>
                    <a:pt x="41605" y="1081684"/>
                  </a:lnTo>
                  <a:lnTo>
                    <a:pt x="83197" y="1081684"/>
                  </a:lnTo>
                  <a:lnTo>
                    <a:pt x="124802" y="1081697"/>
                  </a:lnTo>
                  <a:lnTo>
                    <a:pt x="124802" y="1040091"/>
                  </a:lnTo>
                  <a:lnTo>
                    <a:pt x="83197" y="1040091"/>
                  </a:lnTo>
                  <a:lnTo>
                    <a:pt x="83197" y="998474"/>
                  </a:lnTo>
                  <a:lnTo>
                    <a:pt x="124802" y="998474"/>
                  </a:lnTo>
                  <a:lnTo>
                    <a:pt x="124802" y="915276"/>
                  </a:lnTo>
                  <a:lnTo>
                    <a:pt x="166408" y="915276"/>
                  </a:lnTo>
                  <a:lnTo>
                    <a:pt x="166408" y="956881"/>
                  </a:lnTo>
                  <a:lnTo>
                    <a:pt x="208000" y="956881"/>
                  </a:lnTo>
                  <a:lnTo>
                    <a:pt x="208000" y="873671"/>
                  </a:lnTo>
                  <a:lnTo>
                    <a:pt x="166408" y="873671"/>
                  </a:lnTo>
                  <a:lnTo>
                    <a:pt x="166408" y="748880"/>
                  </a:lnTo>
                  <a:lnTo>
                    <a:pt x="208000" y="748880"/>
                  </a:lnTo>
                  <a:lnTo>
                    <a:pt x="208000" y="540854"/>
                  </a:lnTo>
                  <a:close/>
                </a:path>
                <a:path w="250190" h="1207135">
                  <a:moveTo>
                    <a:pt x="208000" y="416039"/>
                  </a:moveTo>
                  <a:lnTo>
                    <a:pt x="166408" y="416039"/>
                  </a:lnTo>
                  <a:lnTo>
                    <a:pt x="124802" y="416039"/>
                  </a:lnTo>
                  <a:lnTo>
                    <a:pt x="124802" y="457644"/>
                  </a:lnTo>
                  <a:lnTo>
                    <a:pt x="166408" y="457644"/>
                  </a:lnTo>
                  <a:lnTo>
                    <a:pt x="208000" y="457644"/>
                  </a:lnTo>
                  <a:lnTo>
                    <a:pt x="208000" y="416039"/>
                  </a:lnTo>
                  <a:close/>
                </a:path>
                <a:path w="250190" h="1207135">
                  <a:moveTo>
                    <a:pt x="208000" y="332828"/>
                  </a:moveTo>
                  <a:lnTo>
                    <a:pt x="166408" y="332828"/>
                  </a:lnTo>
                  <a:lnTo>
                    <a:pt x="166408" y="374434"/>
                  </a:lnTo>
                  <a:lnTo>
                    <a:pt x="208000" y="374434"/>
                  </a:lnTo>
                  <a:lnTo>
                    <a:pt x="208000" y="332828"/>
                  </a:lnTo>
                  <a:close/>
                </a:path>
                <a:path w="250190" h="1207135">
                  <a:moveTo>
                    <a:pt x="208000" y="249631"/>
                  </a:moveTo>
                  <a:lnTo>
                    <a:pt x="208000" y="249631"/>
                  </a:lnTo>
                  <a:lnTo>
                    <a:pt x="0" y="249631"/>
                  </a:lnTo>
                  <a:lnTo>
                    <a:pt x="0" y="291236"/>
                  </a:lnTo>
                  <a:lnTo>
                    <a:pt x="208000" y="291236"/>
                  </a:lnTo>
                  <a:lnTo>
                    <a:pt x="208000" y="249631"/>
                  </a:lnTo>
                  <a:close/>
                </a:path>
                <a:path w="250190" h="1207135">
                  <a:moveTo>
                    <a:pt x="208000" y="0"/>
                  </a:moveTo>
                  <a:lnTo>
                    <a:pt x="166408" y="0"/>
                  </a:lnTo>
                  <a:lnTo>
                    <a:pt x="124802" y="0"/>
                  </a:lnTo>
                  <a:lnTo>
                    <a:pt x="83197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197" y="41605"/>
                  </a:lnTo>
                  <a:lnTo>
                    <a:pt x="124802" y="41605"/>
                  </a:lnTo>
                  <a:lnTo>
                    <a:pt x="166408" y="41605"/>
                  </a:lnTo>
                  <a:lnTo>
                    <a:pt x="208000" y="41605"/>
                  </a:lnTo>
                  <a:lnTo>
                    <a:pt x="208000" y="0"/>
                  </a:lnTo>
                  <a:close/>
                </a:path>
                <a:path w="250190" h="1207135">
                  <a:moveTo>
                    <a:pt x="249618" y="1040091"/>
                  </a:moveTo>
                  <a:lnTo>
                    <a:pt x="208013" y="1040091"/>
                  </a:lnTo>
                  <a:lnTo>
                    <a:pt x="208013" y="1123302"/>
                  </a:lnTo>
                  <a:lnTo>
                    <a:pt x="249618" y="1123302"/>
                  </a:lnTo>
                  <a:lnTo>
                    <a:pt x="249618" y="1040091"/>
                  </a:lnTo>
                  <a:close/>
                </a:path>
                <a:path w="250190" h="1207135">
                  <a:moveTo>
                    <a:pt x="249618" y="873671"/>
                  </a:moveTo>
                  <a:lnTo>
                    <a:pt x="208013" y="873671"/>
                  </a:lnTo>
                  <a:lnTo>
                    <a:pt x="208013" y="915276"/>
                  </a:lnTo>
                  <a:lnTo>
                    <a:pt x="249618" y="915276"/>
                  </a:lnTo>
                  <a:lnTo>
                    <a:pt x="249618" y="873671"/>
                  </a:lnTo>
                  <a:close/>
                </a:path>
                <a:path w="250190" h="1207135">
                  <a:moveTo>
                    <a:pt x="249618" y="540854"/>
                  </a:moveTo>
                  <a:lnTo>
                    <a:pt x="208013" y="540854"/>
                  </a:lnTo>
                  <a:lnTo>
                    <a:pt x="208013" y="624078"/>
                  </a:lnTo>
                  <a:lnTo>
                    <a:pt x="249618" y="624078"/>
                  </a:lnTo>
                  <a:lnTo>
                    <a:pt x="249618" y="540854"/>
                  </a:lnTo>
                  <a:close/>
                </a:path>
                <a:path w="250190" h="1207135">
                  <a:moveTo>
                    <a:pt x="249618" y="457644"/>
                  </a:moveTo>
                  <a:lnTo>
                    <a:pt x="208013" y="457644"/>
                  </a:lnTo>
                  <a:lnTo>
                    <a:pt x="208013" y="499249"/>
                  </a:lnTo>
                  <a:lnTo>
                    <a:pt x="249618" y="499249"/>
                  </a:lnTo>
                  <a:lnTo>
                    <a:pt x="249618" y="457644"/>
                  </a:lnTo>
                  <a:close/>
                </a:path>
                <a:path w="250190" h="1207135">
                  <a:moveTo>
                    <a:pt x="249618" y="332828"/>
                  </a:moveTo>
                  <a:lnTo>
                    <a:pt x="208013" y="332828"/>
                  </a:lnTo>
                  <a:lnTo>
                    <a:pt x="208013" y="416039"/>
                  </a:lnTo>
                  <a:lnTo>
                    <a:pt x="249618" y="416039"/>
                  </a:lnTo>
                  <a:lnTo>
                    <a:pt x="249618" y="332828"/>
                  </a:lnTo>
                  <a:close/>
                </a:path>
                <a:path w="250190" h="1207135">
                  <a:moveTo>
                    <a:pt x="249618" y="0"/>
                  </a:moveTo>
                  <a:lnTo>
                    <a:pt x="208013" y="0"/>
                  </a:lnTo>
                  <a:lnTo>
                    <a:pt x="208013" y="83210"/>
                  </a:lnTo>
                  <a:lnTo>
                    <a:pt x="208013" y="166420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49618" y="166420"/>
                  </a:lnTo>
                  <a:lnTo>
                    <a:pt x="249618" y="83210"/>
                  </a:lnTo>
                  <a:lnTo>
                    <a:pt x="24961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>
            <a:spLocks noGrp="1"/>
          </p:cNvSpPr>
          <p:nvPr>
            <p:ph type="title"/>
          </p:nvPr>
        </p:nvSpPr>
        <p:spPr>
          <a:xfrm>
            <a:off x="1460498" y="1253645"/>
            <a:ext cx="5740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Roboto Mono"/>
                <a:cs typeface="Roboto Mono"/>
              </a:rPr>
              <a:t>17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1270006" y="2184400"/>
            <a:ext cx="1374775" cy="457200"/>
          </a:xfrm>
          <a:custGeom>
            <a:avLst/>
            <a:gdLst/>
            <a:ahLst/>
            <a:cxnLst/>
            <a:rect l="l" t="t" r="r" b="b"/>
            <a:pathLst>
              <a:path w="1374775" h="457200">
                <a:moveTo>
                  <a:pt x="1291234" y="0"/>
                </a:moveTo>
                <a:lnTo>
                  <a:pt x="83121" y="0"/>
                </a:lnTo>
                <a:lnTo>
                  <a:pt x="50765" y="6531"/>
                </a:lnTo>
                <a:lnTo>
                  <a:pt x="24344" y="24344"/>
                </a:lnTo>
                <a:lnTo>
                  <a:pt x="6531" y="50765"/>
                </a:lnTo>
                <a:lnTo>
                  <a:pt x="0" y="83121"/>
                </a:lnTo>
                <a:lnTo>
                  <a:pt x="0" y="374078"/>
                </a:lnTo>
                <a:lnTo>
                  <a:pt x="6531" y="406429"/>
                </a:lnTo>
                <a:lnTo>
                  <a:pt x="24344" y="432850"/>
                </a:lnTo>
                <a:lnTo>
                  <a:pt x="50765" y="450666"/>
                </a:lnTo>
                <a:lnTo>
                  <a:pt x="83121" y="457200"/>
                </a:lnTo>
                <a:lnTo>
                  <a:pt x="1291234" y="457200"/>
                </a:lnTo>
                <a:lnTo>
                  <a:pt x="1323592" y="450666"/>
                </a:lnTo>
                <a:lnTo>
                  <a:pt x="1350017" y="432850"/>
                </a:lnTo>
                <a:lnTo>
                  <a:pt x="1367835" y="406429"/>
                </a:lnTo>
                <a:lnTo>
                  <a:pt x="1374368" y="374078"/>
                </a:lnTo>
                <a:lnTo>
                  <a:pt x="1374368" y="83121"/>
                </a:lnTo>
                <a:lnTo>
                  <a:pt x="1367835" y="50765"/>
                </a:lnTo>
                <a:lnTo>
                  <a:pt x="1350017" y="24344"/>
                </a:lnTo>
                <a:lnTo>
                  <a:pt x="1323592" y="6531"/>
                </a:lnTo>
                <a:lnTo>
                  <a:pt x="1291234" y="0"/>
                </a:lnTo>
                <a:close/>
              </a:path>
            </a:pathLst>
          </a:custGeom>
          <a:solidFill>
            <a:srgbClr val="E951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 txBox="1"/>
          <p:nvPr/>
        </p:nvSpPr>
        <p:spPr>
          <a:xfrm>
            <a:off x="1358370" y="2217092"/>
            <a:ext cx="1122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SCHWER</a:t>
            </a:r>
            <a:endParaRPr sz="2400">
              <a:latin typeface="Roboto Mono"/>
              <a:cs typeface="Roboto Mono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2955011" y="2163152"/>
            <a:ext cx="1492250" cy="478790"/>
          </a:xfrm>
          <a:custGeom>
            <a:avLst/>
            <a:gdLst/>
            <a:ahLst/>
            <a:cxnLst/>
            <a:rect l="l" t="t" r="r" b="b"/>
            <a:pathLst>
              <a:path w="1492250" h="478789">
                <a:moveTo>
                  <a:pt x="1404899" y="0"/>
                </a:moveTo>
                <a:lnTo>
                  <a:pt x="86994" y="0"/>
                </a:lnTo>
                <a:lnTo>
                  <a:pt x="53133" y="6836"/>
                </a:lnTo>
                <a:lnTo>
                  <a:pt x="25480" y="25480"/>
                </a:lnTo>
                <a:lnTo>
                  <a:pt x="6836" y="53133"/>
                </a:lnTo>
                <a:lnTo>
                  <a:pt x="0" y="86995"/>
                </a:lnTo>
                <a:lnTo>
                  <a:pt x="0" y="391452"/>
                </a:lnTo>
                <a:lnTo>
                  <a:pt x="6836" y="425313"/>
                </a:lnTo>
                <a:lnTo>
                  <a:pt x="25480" y="452966"/>
                </a:lnTo>
                <a:lnTo>
                  <a:pt x="53133" y="471610"/>
                </a:lnTo>
                <a:lnTo>
                  <a:pt x="86994" y="478447"/>
                </a:lnTo>
                <a:lnTo>
                  <a:pt x="1404899" y="478447"/>
                </a:lnTo>
                <a:lnTo>
                  <a:pt x="1438760" y="471610"/>
                </a:lnTo>
                <a:lnTo>
                  <a:pt x="1466413" y="452966"/>
                </a:lnTo>
                <a:lnTo>
                  <a:pt x="1485057" y="425313"/>
                </a:lnTo>
                <a:lnTo>
                  <a:pt x="1491894" y="391452"/>
                </a:lnTo>
                <a:lnTo>
                  <a:pt x="1491894" y="86995"/>
                </a:lnTo>
                <a:lnTo>
                  <a:pt x="1485057" y="53133"/>
                </a:lnTo>
                <a:lnTo>
                  <a:pt x="1466413" y="25480"/>
                </a:lnTo>
                <a:lnTo>
                  <a:pt x="1438760" y="6836"/>
                </a:lnTo>
                <a:lnTo>
                  <a:pt x="1404899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 txBox="1"/>
          <p:nvPr/>
        </p:nvSpPr>
        <p:spPr>
          <a:xfrm>
            <a:off x="2466338" y="1270105"/>
            <a:ext cx="4688205" cy="13277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E50B7D"/>
                </a:solidFill>
                <a:latin typeface="Roboto Mono"/>
                <a:cs typeface="Roboto Mono"/>
              </a:rPr>
              <a:t>BLÖCKE</a:t>
            </a:r>
            <a:r>
              <a:rPr sz="3600" b="1" spc="-95" dirty="0">
                <a:solidFill>
                  <a:srgbClr val="E50B7D"/>
                </a:solidFill>
                <a:latin typeface="Roboto Mono"/>
                <a:cs typeface="Roboto Mono"/>
              </a:rPr>
              <a:t> </a:t>
            </a:r>
            <a:r>
              <a:rPr sz="3600" b="1" spc="-5" dirty="0">
                <a:solidFill>
                  <a:srgbClr val="E50B7D"/>
                </a:solidFill>
                <a:latin typeface="Roboto Mono"/>
                <a:cs typeface="Roboto Mono"/>
              </a:rPr>
              <a:t>PLATZIEREN</a:t>
            </a:r>
            <a:endParaRPr sz="3600">
              <a:latin typeface="Roboto Mono"/>
              <a:cs typeface="Roboto Mono"/>
            </a:endParaRPr>
          </a:p>
          <a:p>
            <a:pPr marL="987425">
              <a:lnSpc>
                <a:spcPct val="100000"/>
              </a:lnSpc>
              <a:spcBef>
                <a:spcPts val="305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SPIEL</a:t>
            </a:r>
            <a:endParaRPr sz="2400">
              <a:latin typeface="Roboto Mono"/>
              <a:cs typeface="Roboto Mono"/>
            </a:endParaRPr>
          </a:p>
        </p:txBody>
      </p:sp>
      <p:grpSp>
        <p:nvGrpSpPr>
          <p:cNvPr id="74" name="object 74"/>
          <p:cNvGrpSpPr/>
          <p:nvPr/>
        </p:nvGrpSpPr>
        <p:grpSpPr>
          <a:xfrm>
            <a:off x="3086430" y="2255316"/>
            <a:ext cx="227329" cy="294640"/>
            <a:chOff x="3086430" y="2255316"/>
            <a:chExt cx="227329" cy="294640"/>
          </a:xfrm>
        </p:grpSpPr>
        <p:sp>
          <p:nvSpPr>
            <p:cNvPr id="75" name="object 75"/>
            <p:cNvSpPr/>
            <p:nvPr/>
          </p:nvSpPr>
          <p:spPr>
            <a:xfrm>
              <a:off x="3136915" y="2255316"/>
              <a:ext cx="126009" cy="12606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3086430" y="2409610"/>
              <a:ext cx="227203" cy="13982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7" name="object 77"/>
          <p:cNvSpPr txBox="1"/>
          <p:nvPr/>
        </p:nvSpPr>
        <p:spPr>
          <a:xfrm>
            <a:off x="1278202" y="7810500"/>
            <a:ext cx="58305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Der Calliope </a:t>
            </a:r>
            <a:r>
              <a:rPr sz="2400" spc="-5" dirty="0">
                <a:latin typeface="Roboto"/>
                <a:cs typeface="Roboto"/>
              </a:rPr>
              <a:t>mini </a:t>
            </a:r>
            <a:r>
              <a:rPr sz="2400" spc="-10" dirty="0">
                <a:latin typeface="Roboto"/>
                <a:cs typeface="Roboto"/>
              </a:rPr>
              <a:t>wird </a:t>
            </a:r>
            <a:r>
              <a:rPr sz="2400" dirty="0">
                <a:latin typeface="Roboto"/>
                <a:cs typeface="Roboto"/>
              </a:rPr>
              <a:t>im </a:t>
            </a:r>
            <a:r>
              <a:rPr sz="2400" spc="-5" dirty="0">
                <a:latin typeface="Roboto"/>
                <a:cs typeface="Roboto"/>
              </a:rPr>
              <a:t>Gehen</a:t>
            </a:r>
            <a:r>
              <a:rPr sz="2400" spc="-7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balanciert.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9465435" y="3238500"/>
            <a:ext cx="12211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30" dirty="0">
                <a:latin typeface="Roboto"/>
                <a:cs typeface="Roboto"/>
              </a:rPr>
              <a:t>F</a:t>
            </a:r>
            <a:r>
              <a:rPr sz="2400" b="1" dirty="0">
                <a:latin typeface="Roboto"/>
                <a:cs typeface="Roboto"/>
              </a:rPr>
              <a:t>unktion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11645669" y="4061459"/>
            <a:ext cx="4966970" cy="939800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sz="2400" spc="-5" dirty="0">
                <a:latin typeface="Roboto"/>
                <a:cs typeface="Roboto"/>
              </a:rPr>
              <a:t>Steuerung </a:t>
            </a:r>
            <a:r>
              <a:rPr sz="2400" dirty="0">
                <a:latin typeface="Roboto"/>
                <a:cs typeface="Roboto"/>
              </a:rPr>
              <a:t>der </a:t>
            </a:r>
            <a:r>
              <a:rPr sz="2400" spc="-5" dirty="0">
                <a:latin typeface="Roboto"/>
                <a:cs typeface="Roboto"/>
              </a:rPr>
              <a:t>fallenden Blöcke</a:t>
            </a:r>
            <a:r>
              <a:rPr sz="2400" spc="-8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nach</a:t>
            </a:r>
            <a:endParaRPr sz="24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dirty="0">
                <a:latin typeface="Roboto"/>
                <a:cs typeface="Roboto"/>
              </a:rPr>
              <a:t>links </a:t>
            </a:r>
            <a:r>
              <a:rPr sz="2400" spc="-5" dirty="0">
                <a:latin typeface="Roboto"/>
                <a:cs typeface="Roboto"/>
              </a:rPr>
              <a:t>und</a:t>
            </a:r>
            <a:r>
              <a:rPr sz="2400" spc="-1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rechts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11645669" y="5433059"/>
            <a:ext cx="5198110" cy="939800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sz="2400" dirty="0">
                <a:latin typeface="Roboto"/>
                <a:cs typeface="Roboto"/>
              </a:rPr>
              <a:t>5 </a:t>
            </a:r>
            <a:r>
              <a:rPr sz="2400" spc="-5" dirty="0">
                <a:latin typeface="Roboto"/>
                <a:cs typeface="Roboto"/>
              </a:rPr>
              <a:t>Blöcke </a:t>
            </a:r>
            <a:r>
              <a:rPr sz="2400" dirty="0">
                <a:latin typeface="Roboto"/>
                <a:cs typeface="Roboto"/>
              </a:rPr>
              <a:t>in einer Reihe lösen die</a:t>
            </a:r>
            <a:r>
              <a:rPr sz="2400" spc="-9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Reihe</a:t>
            </a:r>
            <a:endParaRPr sz="24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dirty="0">
                <a:latin typeface="Roboto"/>
                <a:cs typeface="Roboto"/>
              </a:rPr>
              <a:t>auf </a:t>
            </a:r>
            <a:r>
              <a:rPr sz="2400" spc="-5" dirty="0">
                <a:latin typeface="Roboto"/>
                <a:cs typeface="Roboto"/>
              </a:rPr>
              <a:t>und </a:t>
            </a:r>
            <a:r>
              <a:rPr sz="2400" dirty="0">
                <a:latin typeface="Roboto"/>
                <a:cs typeface="Roboto"/>
              </a:rPr>
              <a:t>es </a:t>
            </a:r>
            <a:r>
              <a:rPr sz="2400" spc="-5" dirty="0">
                <a:latin typeface="Roboto"/>
                <a:cs typeface="Roboto"/>
              </a:rPr>
              <a:t>gibt </a:t>
            </a:r>
            <a:r>
              <a:rPr sz="2400" dirty="0">
                <a:latin typeface="Roboto"/>
                <a:cs typeface="Roboto"/>
              </a:rPr>
              <a:t>einen</a:t>
            </a:r>
            <a:r>
              <a:rPr sz="2400" spc="-1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Punkt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11645669" y="6804659"/>
            <a:ext cx="5300980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2400" spc="-10" dirty="0">
                <a:latin typeface="Roboto"/>
                <a:cs typeface="Roboto"/>
              </a:rPr>
              <a:t>Wenn </a:t>
            </a:r>
            <a:r>
              <a:rPr sz="2400" dirty="0">
                <a:latin typeface="Roboto"/>
                <a:cs typeface="Roboto"/>
              </a:rPr>
              <a:t>eine </a:t>
            </a:r>
            <a:r>
              <a:rPr sz="2400" spc="-5" dirty="0">
                <a:latin typeface="Roboto"/>
                <a:cs typeface="Roboto"/>
              </a:rPr>
              <a:t>Spalte </a:t>
            </a:r>
            <a:r>
              <a:rPr sz="2400" spc="-10" dirty="0">
                <a:latin typeface="Roboto"/>
                <a:cs typeface="Roboto"/>
              </a:rPr>
              <a:t>voll </a:t>
            </a:r>
            <a:r>
              <a:rPr sz="2400" dirty="0">
                <a:latin typeface="Roboto"/>
                <a:cs typeface="Roboto"/>
              </a:rPr>
              <a:t>ist, dann hat</a:t>
            </a:r>
            <a:r>
              <a:rPr sz="2400" spc="-8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man  verloren. Es </a:t>
            </a:r>
            <a:r>
              <a:rPr sz="2400" spc="-10" dirty="0">
                <a:latin typeface="Roboto"/>
                <a:cs typeface="Roboto"/>
              </a:rPr>
              <a:t>wird </a:t>
            </a:r>
            <a:r>
              <a:rPr sz="2400" dirty="0">
                <a:latin typeface="Roboto"/>
                <a:cs typeface="Roboto"/>
              </a:rPr>
              <a:t>die Punktzahl </a:t>
            </a:r>
            <a:r>
              <a:rPr sz="2400" spc="-5" dirty="0">
                <a:latin typeface="Roboto"/>
                <a:cs typeface="Roboto"/>
              </a:rPr>
              <a:t>ange-  zeigt.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11645669" y="9090659"/>
            <a:ext cx="510794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2400" i="1" spc="-5" dirty="0">
                <a:solidFill>
                  <a:srgbClr val="878787"/>
                </a:solidFill>
                <a:latin typeface="Roboto"/>
                <a:cs typeface="Roboto"/>
              </a:rPr>
              <a:t>Nach jeder </a:t>
            </a:r>
            <a:r>
              <a:rPr sz="2400" i="1" spc="-10" dirty="0">
                <a:solidFill>
                  <a:srgbClr val="878787"/>
                </a:solidFill>
                <a:latin typeface="Roboto"/>
                <a:cs typeface="Roboto"/>
              </a:rPr>
              <a:t>aufgelösten </a:t>
            </a:r>
            <a:r>
              <a:rPr sz="2400" i="1" spc="-5" dirty="0">
                <a:solidFill>
                  <a:srgbClr val="878787"/>
                </a:solidFill>
                <a:latin typeface="Roboto"/>
                <a:cs typeface="Roboto"/>
              </a:rPr>
              <a:t>Reihe, </a:t>
            </a:r>
            <a:r>
              <a:rPr sz="2400" i="1" spc="-10" dirty="0">
                <a:solidFill>
                  <a:srgbClr val="878787"/>
                </a:solidFill>
                <a:latin typeface="Roboto"/>
                <a:cs typeface="Roboto"/>
              </a:rPr>
              <a:t>wird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der  fallende Block</a:t>
            </a:r>
            <a:r>
              <a:rPr sz="2400" i="1" spc="-10" dirty="0">
                <a:solidFill>
                  <a:srgbClr val="878787"/>
                </a:solidFill>
                <a:latin typeface="Roboto"/>
                <a:cs typeface="Roboto"/>
              </a:rPr>
              <a:t> </a:t>
            </a:r>
            <a:r>
              <a:rPr sz="2400" i="1" spc="-15" dirty="0">
                <a:solidFill>
                  <a:srgbClr val="878787"/>
                </a:solidFill>
                <a:latin typeface="Roboto"/>
                <a:cs typeface="Roboto"/>
              </a:rPr>
              <a:t>schneller.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83" name="object 83"/>
          <p:cNvGrpSpPr/>
          <p:nvPr/>
        </p:nvGrpSpPr>
        <p:grpSpPr>
          <a:xfrm>
            <a:off x="10352802" y="4110759"/>
            <a:ext cx="603250" cy="603250"/>
            <a:chOff x="10352802" y="4110759"/>
            <a:chExt cx="603250" cy="603250"/>
          </a:xfrm>
        </p:grpSpPr>
        <p:sp>
          <p:nvSpPr>
            <p:cNvPr id="84" name="object 84"/>
            <p:cNvSpPr/>
            <p:nvPr/>
          </p:nvSpPr>
          <p:spPr>
            <a:xfrm>
              <a:off x="10352802" y="4110759"/>
              <a:ext cx="603250" cy="603250"/>
            </a:xfrm>
            <a:custGeom>
              <a:avLst/>
              <a:gdLst/>
              <a:ahLst/>
              <a:cxnLst/>
              <a:rect l="l" t="t" r="r" b="b"/>
              <a:pathLst>
                <a:path w="603250" h="603250">
                  <a:moveTo>
                    <a:pt x="301459" y="0"/>
                  </a:moveTo>
                  <a:lnTo>
                    <a:pt x="252560" y="3945"/>
                  </a:lnTo>
                  <a:lnTo>
                    <a:pt x="206173" y="15369"/>
                  </a:lnTo>
                  <a:lnTo>
                    <a:pt x="162919" y="33649"/>
                  </a:lnTo>
                  <a:lnTo>
                    <a:pt x="123419" y="58166"/>
                  </a:lnTo>
                  <a:lnTo>
                    <a:pt x="88293" y="88298"/>
                  </a:lnTo>
                  <a:lnTo>
                    <a:pt x="58162" y="123424"/>
                  </a:lnTo>
                  <a:lnTo>
                    <a:pt x="33647" y="162924"/>
                  </a:lnTo>
                  <a:lnTo>
                    <a:pt x="15368" y="206178"/>
                  </a:lnTo>
                  <a:lnTo>
                    <a:pt x="3945" y="252563"/>
                  </a:lnTo>
                  <a:lnTo>
                    <a:pt x="0" y="301459"/>
                  </a:lnTo>
                  <a:lnTo>
                    <a:pt x="3945" y="350359"/>
                  </a:lnTo>
                  <a:lnTo>
                    <a:pt x="15368" y="396747"/>
                  </a:lnTo>
                  <a:lnTo>
                    <a:pt x="33647" y="440003"/>
                  </a:lnTo>
                  <a:lnTo>
                    <a:pt x="58162" y="479504"/>
                  </a:lnTo>
                  <a:lnTo>
                    <a:pt x="88293" y="514632"/>
                  </a:lnTo>
                  <a:lnTo>
                    <a:pt x="123419" y="544765"/>
                  </a:lnTo>
                  <a:lnTo>
                    <a:pt x="162919" y="569282"/>
                  </a:lnTo>
                  <a:lnTo>
                    <a:pt x="206173" y="587563"/>
                  </a:lnTo>
                  <a:lnTo>
                    <a:pt x="252560" y="598986"/>
                  </a:lnTo>
                  <a:lnTo>
                    <a:pt x="301459" y="602932"/>
                  </a:lnTo>
                  <a:lnTo>
                    <a:pt x="350359" y="598986"/>
                  </a:lnTo>
                  <a:lnTo>
                    <a:pt x="396746" y="587563"/>
                  </a:lnTo>
                  <a:lnTo>
                    <a:pt x="440000" y="569282"/>
                  </a:lnTo>
                  <a:lnTo>
                    <a:pt x="479500" y="544765"/>
                  </a:lnTo>
                  <a:lnTo>
                    <a:pt x="514626" y="514632"/>
                  </a:lnTo>
                  <a:lnTo>
                    <a:pt x="544757" y="479504"/>
                  </a:lnTo>
                  <a:lnTo>
                    <a:pt x="569272" y="440003"/>
                  </a:lnTo>
                  <a:lnTo>
                    <a:pt x="587551" y="396747"/>
                  </a:lnTo>
                  <a:lnTo>
                    <a:pt x="598974" y="350359"/>
                  </a:lnTo>
                  <a:lnTo>
                    <a:pt x="602919" y="301459"/>
                  </a:lnTo>
                  <a:lnTo>
                    <a:pt x="598974" y="252563"/>
                  </a:lnTo>
                  <a:lnTo>
                    <a:pt x="587551" y="206178"/>
                  </a:lnTo>
                  <a:lnTo>
                    <a:pt x="569272" y="162924"/>
                  </a:lnTo>
                  <a:lnTo>
                    <a:pt x="544757" y="123424"/>
                  </a:lnTo>
                  <a:lnTo>
                    <a:pt x="514626" y="88298"/>
                  </a:lnTo>
                  <a:lnTo>
                    <a:pt x="479500" y="58166"/>
                  </a:lnTo>
                  <a:lnTo>
                    <a:pt x="440000" y="33649"/>
                  </a:lnTo>
                  <a:lnTo>
                    <a:pt x="396746" y="15369"/>
                  </a:lnTo>
                  <a:lnTo>
                    <a:pt x="350359" y="3945"/>
                  </a:lnTo>
                  <a:lnTo>
                    <a:pt x="301459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10558299" y="4303633"/>
              <a:ext cx="177685" cy="20822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6" name="object 86"/>
          <p:cNvGrpSpPr/>
          <p:nvPr/>
        </p:nvGrpSpPr>
        <p:grpSpPr>
          <a:xfrm>
            <a:off x="9527682" y="4110759"/>
            <a:ext cx="603250" cy="603250"/>
            <a:chOff x="9527682" y="4110759"/>
            <a:chExt cx="603250" cy="603250"/>
          </a:xfrm>
        </p:grpSpPr>
        <p:sp>
          <p:nvSpPr>
            <p:cNvPr id="87" name="object 87"/>
            <p:cNvSpPr/>
            <p:nvPr/>
          </p:nvSpPr>
          <p:spPr>
            <a:xfrm>
              <a:off x="9527682" y="4110759"/>
              <a:ext cx="603250" cy="603250"/>
            </a:xfrm>
            <a:custGeom>
              <a:avLst/>
              <a:gdLst/>
              <a:ahLst/>
              <a:cxnLst/>
              <a:rect l="l" t="t" r="r" b="b"/>
              <a:pathLst>
                <a:path w="603250" h="603250">
                  <a:moveTo>
                    <a:pt x="301459" y="0"/>
                  </a:moveTo>
                  <a:lnTo>
                    <a:pt x="252560" y="3945"/>
                  </a:lnTo>
                  <a:lnTo>
                    <a:pt x="206173" y="15369"/>
                  </a:lnTo>
                  <a:lnTo>
                    <a:pt x="162919" y="33649"/>
                  </a:lnTo>
                  <a:lnTo>
                    <a:pt x="123419" y="58166"/>
                  </a:lnTo>
                  <a:lnTo>
                    <a:pt x="88293" y="88298"/>
                  </a:lnTo>
                  <a:lnTo>
                    <a:pt x="58162" y="123424"/>
                  </a:lnTo>
                  <a:lnTo>
                    <a:pt x="33647" y="162924"/>
                  </a:lnTo>
                  <a:lnTo>
                    <a:pt x="15368" y="206178"/>
                  </a:lnTo>
                  <a:lnTo>
                    <a:pt x="3945" y="252563"/>
                  </a:lnTo>
                  <a:lnTo>
                    <a:pt x="0" y="301459"/>
                  </a:lnTo>
                  <a:lnTo>
                    <a:pt x="3945" y="350359"/>
                  </a:lnTo>
                  <a:lnTo>
                    <a:pt x="15368" y="396747"/>
                  </a:lnTo>
                  <a:lnTo>
                    <a:pt x="33647" y="440003"/>
                  </a:lnTo>
                  <a:lnTo>
                    <a:pt x="58162" y="479504"/>
                  </a:lnTo>
                  <a:lnTo>
                    <a:pt x="88293" y="514632"/>
                  </a:lnTo>
                  <a:lnTo>
                    <a:pt x="123419" y="544765"/>
                  </a:lnTo>
                  <a:lnTo>
                    <a:pt x="162919" y="569282"/>
                  </a:lnTo>
                  <a:lnTo>
                    <a:pt x="206173" y="587563"/>
                  </a:lnTo>
                  <a:lnTo>
                    <a:pt x="252560" y="598986"/>
                  </a:lnTo>
                  <a:lnTo>
                    <a:pt x="301459" y="602932"/>
                  </a:lnTo>
                  <a:lnTo>
                    <a:pt x="350359" y="598986"/>
                  </a:lnTo>
                  <a:lnTo>
                    <a:pt x="396746" y="587563"/>
                  </a:lnTo>
                  <a:lnTo>
                    <a:pt x="440000" y="569282"/>
                  </a:lnTo>
                  <a:lnTo>
                    <a:pt x="479500" y="544765"/>
                  </a:lnTo>
                  <a:lnTo>
                    <a:pt x="514626" y="514632"/>
                  </a:lnTo>
                  <a:lnTo>
                    <a:pt x="544757" y="479504"/>
                  </a:lnTo>
                  <a:lnTo>
                    <a:pt x="569272" y="440003"/>
                  </a:lnTo>
                  <a:lnTo>
                    <a:pt x="587551" y="396747"/>
                  </a:lnTo>
                  <a:lnTo>
                    <a:pt x="598974" y="350359"/>
                  </a:lnTo>
                  <a:lnTo>
                    <a:pt x="602919" y="301459"/>
                  </a:lnTo>
                  <a:lnTo>
                    <a:pt x="598974" y="252563"/>
                  </a:lnTo>
                  <a:lnTo>
                    <a:pt x="587551" y="206178"/>
                  </a:lnTo>
                  <a:lnTo>
                    <a:pt x="569272" y="162924"/>
                  </a:lnTo>
                  <a:lnTo>
                    <a:pt x="544757" y="123424"/>
                  </a:lnTo>
                  <a:lnTo>
                    <a:pt x="514626" y="88298"/>
                  </a:lnTo>
                  <a:lnTo>
                    <a:pt x="479500" y="58166"/>
                  </a:lnTo>
                  <a:lnTo>
                    <a:pt x="440000" y="33649"/>
                  </a:lnTo>
                  <a:lnTo>
                    <a:pt x="396746" y="15369"/>
                  </a:lnTo>
                  <a:lnTo>
                    <a:pt x="350359" y="3945"/>
                  </a:lnTo>
                  <a:lnTo>
                    <a:pt x="301459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9722789" y="4303633"/>
              <a:ext cx="198310" cy="20758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9" name="object 89"/>
          <p:cNvGrpSpPr/>
          <p:nvPr/>
        </p:nvGrpSpPr>
        <p:grpSpPr>
          <a:xfrm>
            <a:off x="9527682" y="9012959"/>
            <a:ext cx="603250" cy="603250"/>
            <a:chOff x="9527682" y="9012959"/>
            <a:chExt cx="603250" cy="603250"/>
          </a:xfrm>
        </p:grpSpPr>
        <p:sp>
          <p:nvSpPr>
            <p:cNvPr id="90" name="object 90"/>
            <p:cNvSpPr/>
            <p:nvPr/>
          </p:nvSpPr>
          <p:spPr>
            <a:xfrm>
              <a:off x="9527682" y="9012959"/>
              <a:ext cx="603250" cy="603250"/>
            </a:xfrm>
            <a:custGeom>
              <a:avLst/>
              <a:gdLst/>
              <a:ahLst/>
              <a:cxnLst/>
              <a:rect l="l" t="t" r="r" b="b"/>
              <a:pathLst>
                <a:path w="603250" h="603250">
                  <a:moveTo>
                    <a:pt x="301459" y="0"/>
                  </a:moveTo>
                  <a:lnTo>
                    <a:pt x="252560" y="3945"/>
                  </a:lnTo>
                  <a:lnTo>
                    <a:pt x="206173" y="15369"/>
                  </a:lnTo>
                  <a:lnTo>
                    <a:pt x="162919" y="33649"/>
                  </a:lnTo>
                  <a:lnTo>
                    <a:pt x="123419" y="58166"/>
                  </a:lnTo>
                  <a:lnTo>
                    <a:pt x="88293" y="88298"/>
                  </a:lnTo>
                  <a:lnTo>
                    <a:pt x="58162" y="123424"/>
                  </a:lnTo>
                  <a:lnTo>
                    <a:pt x="33647" y="162924"/>
                  </a:lnTo>
                  <a:lnTo>
                    <a:pt x="15368" y="206178"/>
                  </a:lnTo>
                  <a:lnTo>
                    <a:pt x="3945" y="252563"/>
                  </a:lnTo>
                  <a:lnTo>
                    <a:pt x="0" y="301459"/>
                  </a:lnTo>
                  <a:lnTo>
                    <a:pt x="3945" y="350359"/>
                  </a:lnTo>
                  <a:lnTo>
                    <a:pt x="15368" y="396747"/>
                  </a:lnTo>
                  <a:lnTo>
                    <a:pt x="33647" y="440003"/>
                  </a:lnTo>
                  <a:lnTo>
                    <a:pt x="58162" y="479504"/>
                  </a:lnTo>
                  <a:lnTo>
                    <a:pt x="88293" y="514632"/>
                  </a:lnTo>
                  <a:lnTo>
                    <a:pt x="123419" y="544765"/>
                  </a:lnTo>
                  <a:lnTo>
                    <a:pt x="162919" y="569282"/>
                  </a:lnTo>
                  <a:lnTo>
                    <a:pt x="206173" y="587563"/>
                  </a:lnTo>
                  <a:lnTo>
                    <a:pt x="252560" y="598986"/>
                  </a:lnTo>
                  <a:lnTo>
                    <a:pt x="301459" y="602932"/>
                  </a:lnTo>
                  <a:lnTo>
                    <a:pt x="350359" y="598986"/>
                  </a:lnTo>
                  <a:lnTo>
                    <a:pt x="396746" y="587563"/>
                  </a:lnTo>
                  <a:lnTo>
                    <a:pt x="440000" y="569282"/>
                  </a:lnTo>
                  <a:lnTo>
                    <a:pt x="479500" y="544765"/>
                  </a:lnTo>
                  <a:lnTo>
                    <a:pt x="514626" y="514632"/>
                  </a:lnTo>
                  <a:lnTo>
                    <a:pt x="544757" y="479504"/>
                  </a:lnTo>
                  <a:lnTo>
                    <a:pt x="569272" y="440003"/>
                  </a:lnTo>
                  <a:lnTo>
                    <a:pt x="587551" y="396747"/>
                  </a:lnTo>
                  <a:lnTo>
                    <a:pt x="598974" y="350359"/>
                  </a:lnTo>
                  <a:lnTo>
                    <a:pt x="602919" y="301459"/>
                  </a:lnTo>
                  <a:lnTo>
                    <a:pt x="598974" y="252563"/>
                  </a:lnTo>
                  <a:lnTo>
                    <a:pt x="587551" y="206178"/>
                  </a:lnTo>
                  <a:lnTo>
                    <a:pt x="569272" y="162924"/>
                  </a:lnTo>
                  <a:lnTo>
                    <a:pt x="544757" y="123424"/>
                  </a:lnTo>
                  <a:lnTo>
                    <a:pt x="514626" y="88298"/>
                  </a:lnTo>
                  <a:lnTo>
                    <a:pt x="479500" y="58166"/>
                  </a:lnTo>
                  <a:lnTo>
                    <a:pt x="440000" y="33649"/>
                  </a:lnTo>
                  <a:lnTo>
                    <a:pt x="396746" y="15369"/>
                  </a:lnTo>
                  <a:lnTo>
                    <a:pt x="350359" y="3945"/>
                  </a:lnTo>
                  <a:lnTo>
                    <a:pt x="301459" y="0"/>
                  </a:lnTo>
                  <a:close/>
                </a:path>
              </a:pathLst>
            </a:custGeom>
            <a:solidFill>
              <a:srgbClr val="F9C6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9772522" y="9164097"/>
              <a:ext cx="113664" cy="300990"/>
            </a:xfrm>
            <a:custGeom>
              <a:avLst/>
              <a:gdLst/>
              <a:ahLst/>
              <a:cxnLst/>
              <a:rect l="l" t="t" r="r" b="b"/>
              <a:pathLst>
                <a:path w="113665" h="300990">
                  <a:moveTo>
                    <a:pt x="86359" y="92113"/>
                  </a:moveTo>
                  <a:lnTo>
                    <a:pt x="0" y="92113"/>
                  </a:lnTo>
                  <a:lnTo>
                    <a:pt x="0" y="126022"/>
                  </a:lnTo>
                  <a:lnTo>
                    <a:pt x="30073" y="131775"/>
                  </a:lnTo>
                  <a:lnTo>
                    <a:pt x="30073" y="261162"/>
                  </a:lnTo>
                  <a:lnTo>
                    <a:pt x="2882" y="266915"/>
                  </a:lnTo>
                  <a:lnTo>
                    <a:pt x="2882" y="300659"/>
                  </a:lnTo>
                  <a:lnTo>
                    <a:pt x="113233" y="300659"/>
                  </a:lnTo>
                  <a:lnTo>
                    <a:pt x="113233" y="266915"/>
                  </a:lnTo>
                  <a:lnTo>
                    <a:pt x="86359" y="261162"/>
                  </a:lnTo>
                  <a:lnTo>
                    <a:pt x="86359" y="92113"/>
                  </a:lnTo>
                  <a:close/>
                </a:path>
                <a:path w="113665" h="300990">
                  <a:moveTo>
                    <a:pt x="86359" y="0"/>
                  </a:moveTo>
                  <a:lnTo>
                    <a:pt x="30060" y="0"/>
                  </a:lnTo>
                  <a:lnTo>
                    <a:pt x="30060" y="43014"/>
                  </a:lnTo>
                  <a:lnTo>
                    <a:pt x="86359" y="43014"/>
                  </a:lnTo>
                  <a:lnTo>
                    <a:pt x="863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2" name="object 92"/>
          <p:cNvGrpSpPr/>
          <p:nvPr/>
        </p:nvGrpSpPr>
        <p:grpSpPr>
          <a:xfrm>
            <a:off x="9597138" y="6849983"/>
            <a:ext cx="51435" cy="525145"/>
            <a:chOff x="9597138" y="6849983"/>
            <a:chExt cx="51435" cy="525145"/>
          </a:xfrm>
        </p:grpSpPr>
        <p:sp>
          <p:nvSpPr>
            <p:cNvPr id="93" name="object 93"/>
            <p:cNvSpPr/>
            <p:nvPr/>
          </p:nvSpPr>
          <p:spPr>
            <a:xfrm>
              <a:off x="9601542" y="6854380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9601538" y="6854383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9601542" y="6964412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9601538" y="6964415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9601542" y="7184313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9601538" y="7184316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9601542" y="7294346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9601538" y="7294347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9601542" y="7074280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9601538" y="7074285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3" name="object 103"/>
          <p:cNvGrpSpPr/>
          <p:nvPr/>
        </p:nvGrpSpPr>
        <p:grpSpPr>
          <a:xfrm>
            <a:off x="9821518" y="6849983"/>
            <a:ext cx="51435" cy="525145"/>
            <a:chOff x="9821518" y="6849983"/>
            <a:chExt cx="51435" cy="525145"/>
          </a:xfrm>
        </p:grpSpPr>
        <p:sp>
          <p:nvSpPr>
            <p:cNvPr id="104" name="object 104"/>
            <p:cNvSpPr/>
            <p:nvPr/>
          </p:nvSpPr>
          <p:spPr>
            <a:xfrm>
              <a:off x="9825913" y="6854380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9825918" y="6854383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9825913" y="6964412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9825918" y="6964415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9825913" y="7184313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9825918" y="7184316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9825913" y="7074280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9825918" y="7074285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9825913" y="7294346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9825918" y="7294347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4" name="object 114"/>
          <p:cNvGrpSpPr/>
          <p:nvPr/>
        </p:nvGrpSpPr>
        <p:grpSpPr>
          <a:xfrm>
            <a:off x="10045898" y="6849983"/>
            <a:ext cx="51435" cy="525145"/>
            <a:chOff x="10045898" y="6849983"/>
            <a:chExt cx="51435" cy="525145"/>
          </a:xfrm>
        </p:grpSpPr>
        <p:sp>
          <p:nvSpPr>
            <p:cNvPr id="115" name="object 115"/>
            <p:cNvSpPr/>
            <p:nvPr/>
          </p:nvSpPr>
          <p:spPr>
            <a:xfrm>
              <a:off x="10050297" y="6854380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10050298" y="6854383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10050297" y="6964412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0050298" y="6964415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10050297" y="7184313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0050298" y="7184316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10050297" y="7074280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10050298" y="7074285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10050297" y="7294346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10050298" y="7294347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5" name="object 125"/>
          <p:cNvGrpSpPr/>
          <p:nvPr/>
        </p:nvGrpSpPr>
        <p:grpSpPr>
          <a:xfrm>
            <a:off x="9709408" y="6849983"/>
            <a:ext cx="51435" cy="525145"/>
            <a:chOff x="9709408" y="6849983"/>
            <a:chExt cx="51435" cy="525145"/>
          </a:xfrm>
        </p:grpSpPr>
        <p:sp>
          <p:nvSpPr>
            <p:cNvPr id="126" name="object 126"/>
            <p:cNvSpPr/>
            <p:nvPr/>
          </p:nvSpPr>
          <p:spPr>
            <a:xfrm>
              <a:off x="9713811" y="7294346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9713808" y="7294347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9713811" y="6854380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9713808" y="6854383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9713811" y="6964412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9713808" y="6964415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9713811" y="7074280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9713808" y="7074285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9713811" y="7184313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9713808" y="7184316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6" name="object 136"/>
          <p:cNvGrpSpPr/>
          <p:nvPr/>
        </p:nvGrpSpPr>
        <p:grpSpPr>
          <a:xfrm>
            <a:off x="9933787" y="6849983"/>
            <a:ext cx="51435" cy="525145"/>
            <a:chOff x="9933787" y="6849983"/>
            <a:chExt cx="51435" cy="525145"/>
          </a:xfrm>
        </p:grpSpPr>
        <p:sp>
          <p:nvSpPr>
            <p:cNvPr id="137" name="object 137"/>
            <p:cNvSpPr/>
            <p:nvPr/>
          </p:nvSpPr>
          <p:spPr>
            <a:xfrm>
              <a:off x="9938194" y="6854380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9938188" y="6854383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9938194" y="6964412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9938188" y="6964415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9938194" y="7074280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9938188" y="7074285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9938194" y="7184313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9938188" y="7184316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9938194" y="7294346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9938188" y="7294347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7" name="object 147"/>
          <p:cNvGrpSpPr/>
          <p:nvPr/>
        </p:nvGrpSpPr>
        <p:grpSpPr>
          <a:xfrm>
            <a:off x="10422259" y="6854380"/>
            <a:ext cx="51435" cy="516255"/>
            <a:chOff x="10422259" y="6854380"/>
            <a:chExt cx="51435" cy="516255"/>
          </a:xfrm>
        </p:grpSpPr>
        <p:sp>
          <p:nvSpPr>
            <p:cNvPr id="148" name="object 148"/>
            <p:cNvSpPr/>
            <p:nvPr/>
          </p:nvSpPr>
          <p:spPr>
            <a:xfrm>
              <a:off x="10426662" y="6854380"/>
              <a:ext cx="42545" cy="186690"/>
            </a:xfrm>
            <a:custGeom>
              <a:avLst/>
              <a:gdLst/>
              <a:ahLst/>
              <a:cxnLst/>
              <a:rect l="l" t="t" r="r" b="b"/>
              <a:pathLst>
                <a:path w="42545" h="186690">
                  <a:moveTo>
                    <a:pt x="42545" y="110032"/>
                  </a:moveTo>
                  <a:lnTo>
                    <a:pt x="0" y="110032"/>
                  </a:lnTo>
                  <a:lnTo>
                    <a:pt x="0" y="186321"/>
                  </a:lnTo>
                  <a:lnTo>
                    <a:pt x="42545" y="186321"/>
                  </a:lnTo>
                  <a:lnTo>
                    <a:pt x="42545" y="110032"/>
                  </a:lnTo>
                  <a:close/>
                </a:path>
                <a:path w="42545" h="186690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10426662" y="7184314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10426659" y="7184316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10426662" y="7294346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10426662" y="7074281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10426659" y="7074286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4" name="object 154"/>
          <p:cNvGrpSpPr/>
          <p:nvPr/>
        </p:nvGrpSpPr>
        <p:grpSpPr>
          <a:xfrm>
            <a:off x="10646638" y="6849983"/>
            <a:ext cx="51435" cy="520700"/>
            <a:chOff x="10646638" y="6849983"/>
            <a:chExt cx="51435" cy="520700"/>
          </a:xfrm>
        </p:grpSpPr>
        <p:sp>
          <p:nvSpPr>
            <p:cNvPr id="155" name="object 155"/>
            <p:cNvSpPr/>
            <p:nvPr/>
          </p:nvSpPr>
          <p:spPr>
            <a:xfrm>
              <a:off x="10651032" y="6854380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10651039" y="6854383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10651032" y="6964412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10651032" y="7184313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10651039" y="7184316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10651033" y="7074280"/>
              <a:ext cx="42545" cy="296545"/>
            </a:xfrm>
            <a:custGeom>
              <a:avLst/>
              <a:gdLst/>
              <a:ahLst/>
              <a:cxnLst/>
              <a:rect l="l" t="t" r="r" b="b"/>
              <a:pathLst>
                <a:path w="42545" h="296545">
                  <a:moveTo>
                    <a:pt x="42545" y="220065"/>
                  </a:moveTo>
                  <a:lnTo>
                    <a:pt x="0" y="220065"/>
                  </a:lnTo>
                  <a:lnTo>
                    <a:pt x="0" y="296354"/>
                  </a:lnTo>
                  <a:lnTo>
                    <a:pt x="42545" y="296354"/>
                  </a:lnTo>
                  <a:lnTo>
                    <a:pt x="42545" y="220065"/>
                  </a:lnTo>
                  <a:close/>
                </a:path>
                <a:path w="42545" h="296545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1" name="object 161"/>
          <p:cNvGrpSpPr/>
          <p:nvPr/>
        </p:nvGrpSpPr>
        <p:grpSpPr>
          <a:xfrm>
            <a:off x="10871018" y="6854380"/>
            <a:ext cx="51435" cy="516255"/>
            <a:chOff x="10871018" y="6854380"/>
            <a:chExt cx="51435" cy="516255"/>
          </a:xfrm>
        </p:grpSpPr>
        <p:sp>
          <p:nvSpPr>
            <p:cNvPr id="162" name="object 162"/>
            <p:cNvSpPr/>
            <p:nvPr/>
          </p:nvSpPr>
          <p:spPr>
            <a:xfrm>
              <a:off x="10875417" y="6854380"/>
              <a:ext cx="42545" cy="186690"/>
            </a:xfrm>
            <a:custGeom>
              <a:avLst/>
              <a:gdLst/>
              <a:ahLst/>
              <a:cxnLst/>
              <a:rect l="l" t="t" r="r" b="b"/>
              <a:pathLst>
                <a:path w="42545" h="186690">
                  <a:moveTo>
                    <a:pt x="42545" y="110032"/>
                  </a:moveTo>
                  <a:lnTo>
                    <a:pt x="0" y="110032"/>
                  </a:lnTo>
                  <a:lnTo>
                    <a:pt x="0" y="186321"/>
                  </a:lnTo>
                  <a:lnTo>
                    <a:pt x="42545" y="186321"/>
                  </a:lnTo>
                  <a:lnTo>
                    <a:pt x="42545" y="110032"/>
                  </a:lnTo>
                  <a:close/>
                </a:path>
                <a:path w="42545" h="186690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10875416" y="7184314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10875419" y="7184316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10875417" y="7074281"/>
              <a:ext cx="42545" cy="296545"/>
            </a:xfrm>
            <a:custGeom>
              <a:avLst/>
              <a:gdLst/>
              <a:ahLst/>
              <a:cxnLst/>
              <a:rect l="l" t="t" r="r" b="b"/>
              <a:pathLst>
                <a:path w="42545" h="296545">
                  <a:moveTo>
                    <a:pt x="42545" y="220065"/>
                  </a:moveTo>
                  <a:lnTo>
                    <a:pt x="0" y="220065"/>
                  </a:lnTo>
                  <a:lnTo>
                    <a:pt x="0" y="296354"/>
                  </a:lnTo>
                  <a:lnTo>
                    <a:pt x="42545" y="296354"/>
                  </a:lnTo>
                  <a:lnTo>
                    <a:pt x="42545" y="220065"/>
                  </a:lnTo>
                  <a:close/>
                </a:path>
                <a:path w="42545" h="296545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6" name="object 166"/>
          <p:cNvGrpSpPr/>
          <p:nvPr/>
        </p:nvGrpSpPr>
        <p:grpSpPr>
          <a:xfrm>
            <a:off x="10534528" y="6854380"/>
            <a:ext cx="51435" cy="516255"/>
            <a:chOff x="10534528" y="6854380"/>
            <a:chExt cx="51435" cy="516255"/>
          </a:xfrm>
        </p:grpSpPr>
        <p:sp>
          <p:nvSpPr>
            <p:cNvPr id="167" name="object 167"/>
            <p:cNvSpPr/>
            <p:nvPr/>
          </p:nvSpPr>
          <p:spPr>
            <a:xfrm>
              <a:off x="10538930" y="6854380"/>
              <a:ext cx="42545" cy="516255"/>
            </a:xfrm>
            <a:custGeom>
              <a:avLst/>
              <a:gdLst/>
              <a:ahLst/>
              <a:cxnLst/>
              <a:rect l="l" t="t" r="r" b="b"/>
              <a:pathLst>
                <a:path w="42545" h="516254">
                  <a:moveTo>
                    <a:pt x="42545" y="439966"/>
                  </a:moveTo>
                  <a:lnTo>
                    <a:pt x="0" y="439966"/>
                  </a:lnTo>
                  <a:lnTo>
                    <a:pt x="0" y="516255"/>
                  </a:lnTo>
                  <a:lnTo>
                    <a:pt x="42545" y="516255"/>
                  </a:lnTo>
                  <a:lnTo>
                    <a:pt x="42545" y="439966"/>
                  </a:lnTo>
                  <a:close/>
                </a:path>
                <a:path w="42545" h="51625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10538930" y="6964413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10538928" y="6964416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10538930" y="7074281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10538930" y="7184314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10538928" y="7184316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3" name="object 173"/>
          <p:cNvGrpSpPr/>
          <p:nvPr/>
        </p:nvGrpSpPr>
        <p:grpSpPr>
          <a:xfrm>
            <a:off x="10758907" y="6849983"/>
            <a:ext cx="51435" cy="525145"/>
            <a:chOff x="10758907" y="6849983"/>
            <a:chExt cx="51435" cy="525145"/>
          </a:xfrm>
        </p:grpSpPr>
        <p:sp>
          <p:nvSpPr>
            <p:cNvPr id="174" name="object 174"/>
            <p:cNvSpPr/>
            <p:nvPr/>
          </p:nvSpPr>
          <p:spPr>
            <a:xfrm>
              <a:off x="10763313" y="6854380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10763308" y="6854383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10763301" y="6964425"/>
              <a:ext cx="43180" cy="186690"/>
            </a:xfrm>
            <a:custGeom>
              <a:avLst/>
              <a:gdLst/>
              <a:ahLst/>
              <a:cxnLst/>
              <a:rect l="l" t="t" r="r" b="b"/>
              <a:pathLst>
                <a:path w="43179" h="186690">
                  <a:moveTo>
                    <a:pt x="42379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379" y="76288"/>
                  </a:lnTo>
                  <a:lnTo>
                    <a:pt x="42379" y="0"/>
                  </a:lnTo>
                  <a:close/>
                </a:path>
                <a:path w="43179" h="186690">
                  <a:moveTo>
                    <a:pt x="42557" y="109855"/>
                  </a:moveTo>
                  <a:lnTo>
                    <a:pt x="12" y="109855"/>
                  </a:lnTo>
                  <a:lnTo>
                    <a:pt x="12" y="186143"/>
                  </a:lnTo>
                  <a:lnTo>
                    <a:pt x="42557" y="186143"/>
                  </a:lnTo>
                  <a:lnTo>
                    <a:pt x="42557" y="109855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10763308" y="7074285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10763313" y="7184313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10763308" y="7184316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10763313" y="7294346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10763308" y="7294347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4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2" name="object 182"/>
          <p:cNvGrpSpPr/>
          <p:nvPr/>
        </p:nvGrpSpPr>
        <p:grpSpPr>
          <a:xfrm>
            <a:off x="9562362" y="5398706"/>
            <a:ext cx="51435" cy="520700"/>
            <a:chOff x="9562362" y="5398706"/>
            <a:chExt cx="51435" cy="520700"/>
          </a:xfrm>
        </p:grpSpPr>
        <p:sp>
          <p:nvSpPr>
            <p:cNvPr id="183" name="object 183"/>
            <p:cNvSpPr/>
            <p:nvPr/>
          </p:nvSpPr>
          <p:spPr>
            <a:xfrm>
              <a:off x="9566757" y="5398706"/>
              <a:ext cx="42545" cy="406400"/>
            </a:xfrm>
            <a:custGeom>
              <a:avLst/>
              <a:gdLst/>
              <a:ahLst/>
              <a:cxnLst/>
              <a:rect l="l" t="t" r="r" b="b"/>
              <a:pathLst>
                <a:path w="42545" h="406400">
                  <a:moveTo>
                    <a:pt x="42545" y="329920"/>
                  </a:moveTo>
                  <a:lnTo>
                    <a:pt x="0" y="329920"/>
                  </a:lnTo>
                  <a:lnTo>
                    <a:pt x="0" y="406209"/>
                  </a:lnTo>
                  <a:lnTo>
                    <a:pt x="42545" y="406209"/>
                  </a:lnTo>
                  <a:lnTo>
                    <a:pt x="42545" y="329920"/>
                  </a:lnTo>
                  <a:close/>
                </a:path>
                <a:path w="42545" h="406400">
                  <a:moveTo>
                    <a:pt x="42545" y="110020"/>
                  </a:moveTo>
                  <a:lnTo>
                    <a:pt x="0" y="110020"/>
                  </a:lnTo>
                  <a:lnTo>
                    <a:pt x="0" y="186309"/>
                  </a:lnTo>
                  <a:lnTo>
                    <a:pt x="42545" y="186309"/>
                  </a:lnTo>
                  <a:lnTo>
                    <a:pt x="42545" y="110020"/>
                  </a:lnTo>
                  <a:close/>
                </a:path>
                <a:path w="42545" h="406400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9566757" y="5838659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5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9566762" y="5838664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5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9566757" y="5618607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5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7" name="object 187"/>
          <p:cNvGrpSpPr/>
          <p:nvPr/>
        </p:nvGrpSpPr>
        <p:grpSpPr>
          <a:xfrm>
            <a:off x="9786742" y="5398706"/>
            <a:ext cx="51435" cy="520700"/>
            <a:chOff x="9786742" y="5398706"/>
            <a:chExt cx="51435" cy="520700"/>
          </a:xfrm>
        </p:grpSpPr>
        <p:sp>
          <p:nvSpPr>
            <p:cNvPr id="188" name="object 188"/>
            <p:cNvSpPr/>
            <p:nvPr/>
          </p:nvSpPr>
          <p:spPr>
            <a:xfrm>
              <a:off x="9791141" y="5398706"/>
              <a:ext cx="42545" cy="406400"/>
            </a:xfrm>
            <a:custGeom>
              <a:avLst/>
              <a:gdLst/>
              <a:ahLst/>
              <a:cxnLst/>
              <a:rect l="l" t="t" r="r" b="b"/>
              <a:pathLst>
                <a:path w="42545" h="406400">
                  <a:moveTo>
                    <a:pt x="42545" y="329920"/>
                  </a:moveTo>
                  <a:lnTo>
                    <a:pt x="0" y="329920"/>
                  </a:lnTo>
                  <a:lnTo>
                    <a:pt x="0" y="406209"/>
                  </a:lnTo>
                  <a:lnTo>
                    <a:pt x="42545" y="406209"/>
                  </a:lnTo>
                  <a:lnTo>
                    <a:pt x="42545" y="329920"/>
                  </a:lnTo>
                  <a:close/>
                </a:path>
                <a:path w="42545" h="406400">
                  <a:moveTo>
                    <a:pt x="42545" y="219900"/>
                  </a:moveTo>
                  <a:lnTo>
                    <a:pt x="0" y="219900"/>
                  </a:lnTo>
                  <a:lnTo>
                    <a:pt x="0" y="296189"/>
                  </a:lnTo>
                  <a:lnTo>
                    <a:pt x="42545" y="296189"/>
                  </a:lnTo>
                  <a:lnTo>
                    <a:pt x="42545" y="219900"/>
                  </a:lnTo>
                  <a:close/>
                </a:path>
                <a:path w="42545" h="406400">
                  <a:moveTo>
                    <a:pt x="42545" y="110020"/>
                  </a:moveTo>
                  <a:lnTo>
                    <a:pt x="0" y="110020"/>
                  </a:lnTo>
                  <a:lnTo>
                    <a:pt x="0" y="186309"/>
                  </a:lnTo>
                  <a:lnTo>
                    <a:pt x="42545" y="186309"/>
                  </a:lnTo>
                  <a:lnTo>
                    <a:pt x="42545" y="110020"/>
                  </a:lnTo>
                  <a:close/>
                </a:path>
                <a:path w="42545" h="406400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9791141" y="5838659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5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9791142" y="5838664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5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1" name="object 191"/>
          <p:cNvGrpSpPr/>
          <p:nvPr/>
        </p:nvGrpSpPr>
        <p:grpSpPr>
          <a:xfrm>
            <a:off x="10011121" y="5398706"/>
            <a:ext cx="51435" cy="520700"/>
            <a:chOff x="10011121" y="5398706"/>
            <a:chExt cx="51435" cy="520700"/>
          </a:xfrm>
        </p:grpSpPr>
        <p:sp>
          <p:nvSpPr>
            <p:cNvPr id="192" name="object 192"/>
            <p:cNvSpPr/>
            <p:nvPr/>
          </p:nvSpPr>
          <p:spPr>
            <a:xfrm>
              <a:off x="10015525" y="5398706"/>
              <a:ext cx="42545" cy="406400"/>
            </a:xfrm>
            <a:custGeom>
              <a:avLst/>
              <a:gdLst/>
              <a:ahLst/>
              <a:cxnLst/>
              <a:rect l="l" t="t" r="r" b="b"/>
              <a:pathLst>
                <a:path w="42545" h="406400">
                  <a:moveTo>
                    <a:pt x="42545" y="329920"/>
                  </a:moveTo>
                  <a:lnTo>
                    <a:pt x="0" y="329920"/>
                  </a:lnTo>
                  <a:lnTo>
                    <a:pt x="0" y="406209"/>
                  </a:lnTo>
                  <a:lnTo>
                    <a:pt x="42545" y="406209"/>
                  </a:lnTo>
                  <a:lnTo>
                    <a:pt x="42545" y="329920"/>
                  </a:lnTo>
                  <a:close/>
                </a:path>
                <a:path w="42545" h="406400">
                  <a:moveTo>
                    <a:pt x="42545" y="219900"/>
                  </a:moveTo>
                  <a:lnTo>
                    <a:pt x="0" y="219900"/>
                  </a:lnTo>
                  <a:lnTo>
                    <a:pt x="0" y="296189"/>
                  </a:lnTo>
                  <a:lnTo>
                    <a:pt x="42545" y="296189"/>
                  </a:lnTo>
                  <a:lnTo>
                    <a:pt x="42545" y="219900"/>
                  </a:lnTo>
                  <a:close/>
                </a:path>
                <a:path w="42545" h="406400">
                  <a:moveTo>
                    <a:pt x="42545" y="110020"/>
                  </a:moveTo>
                  <a:lnTo>
                    <a:pt x="0" y="110020"/>
                  </a:lnTo>
                  <a:lnTo>
                    <a:pt x="0" y="186309"/>
                  </a:lnTo>
                  <a:lnTo>
                    <a:pt x="42545" y="186309"/>
                  </a:lnTo>
                  <a:lnTo>
                    <a:pt x="42545" y="110020"/>
                  </a:lnTo>
                  <a:close/>
                </a:path>
                <a:path w="42545" h="406400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10015524" y="5838659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5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10015522" y="5838664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5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5" name="object 195"/>
          <p:cNvGrpSpPr/>
          <p:nvPr/>
        </p:nvGrpSpPr>
        <p:grpSpPr>
          <a:xfrm>
            <a:off x="9674631" y="5398706"/>
            <a:ext cx="51435" cy="520700"/>
            <a:chOff x="9674631" y="5398706"/>
            <a:chExt cx="51435" cy="520700"/>
          </a:xfrm>
        </p:grpSpPr>
        <p:sp>
          <p:nvSpPr>
            <p:cNvPr id="196" name="object 196"/>
            <p:cNvSpPr/>
            <p:nvPr/>
          </p:nvSpPr>
          <p:spPr>
            <a:xfrm>
              <a:off x="9679038" y="5838659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5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9679031" y="5838664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5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9679038" y="5398706"/>
              <a:ext cx="42545" cy="406400"/>
            </a:xfrm>
            <a:custGeom>
              <a:avLst/>
              <a:gdLst/>
              <a:ahLst/>
              <a:cxnLst/>
              <a:rect l="l" t="t" r="r" b="b"/>
              <a:pathLst>
                <a:path w="42545" h="406400">
                  <a:moveTo>
                    <a:pt x="42545" y="329920"/>
                  </a:moveTo>
                  <a:lnTo>
                    <a:pt x="0" y="329920"/>
                  </a:lnTo>
                  <a:lnTo>
                    <a:pt x="0" y="406209"/>
                  </a:lnTo>
                  <a:lnTo>
                    <a:pt x="42545" y="406209"/>
                  </a:lnTo>
                  <a:lnTo>
                    <a:pt x="42545" y="329920"/>
                  </a:lnTo>
                  <a:close/>
                </a:path>
                <a:path w="42545" h="406400">
                  <a:moveTo>
                    <a:pt x="42545" y="219900"/>
                  </a:moveTo>
                  <a:lnTo>
                    <a:pt x="0" y="219900"/>
                  </a:lnTo>
                  <a:lnTo>
                    <a:pt x="0" y="296189"/>
                  </a:lnTo>
                  <a:lnTo>
                    <a:pt x="42545" y="296189"/>
                  </a:lnTo>
                  <a:lnTo>
                    <a:pt x="42545" y="219900"/>
                  </a:lnTo>
                  <a:close/>
                </a:path>
                <a:path w="42545" h="406400">
                  <a:moveTo>
                    <a:pt x="42545" y="110020"/>
                  </a:moveTo>
                  <a:lnTo>
                    <a:pt x="0" y="110020"/>
                  </a:lnTo>
                  <a:lnTo>
                    <a:pt x="0" y="186309"/>
                  </a:lnTo>
                  <a:lnTo>
                    <a:pt x="42545" y="186309"/>
                  </a:lnTo>
                  <a:lnTo>
                    <a:pt x="42545" y="110020"/>
                  </a:lnTo>
                  <a:close/>
                </a:path>
                <a:path w="42545" h="406400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9" name="object 199"/>
          <p:cNvGrpSpPr/>
          <p:nvPr/>
        </p:nvGrpSpPr>
        <p:grpSpPr>
          <a:xfrm>
            <a:off x="9899012" y="5398706"/>
            <a:ext cx="51435" cy="520700"/>
            <a:chOff x="9899012" y="5398706"/>
            <a:chExt cx="51435" cy="520700"/>
          </a:xfrm>
        </p:grpSpPr>
        <p:sp>
          <p:nvSpPr>
            <p:cNvPr id="200" name="object 200"/>
            <p:cNvSpPr/>
            <p:nvPr/>
          </p:nvSpPr>
          <p:spPr>
            <a:xfrm>
              <a:off x="9903410" y="5398706"/>
              <a:ext cx="42545" cy="406400"/>
            </a:xfrm>
            <a:custGeom>
              <a:avLst/>
              <a:gdLst/>
              <a:ahLst/>
              <a:cxnLst/>
              <a:rect l="l" t="t" r="r" b="b"/>
              <a:pathLst>
                <a:path w="42545" h="406400">
                  <a:moveTo>
                    <a:pt x="42545" y="329920"/>
                  </a:moveTo>
                  <a:lnTo>
                    <a:pt x="0" y="329920"/>
                  </a:lnTo>
                  <a:lnTo>
                    <a:pt x="0" y="406209"/>
                  </a:lnTo>
                  <a:lnTo>
                    <a:pt x="42545" y="406209"/>
                  </a:lnTo>
                  <a:lnTo>
                    <a:pt x="42545" y="329920"/>
                  </a:lnTo>
                  <a:close/>
                </a:path>
                <a:path w="42545" h="406400">
                  <a:moveTo>
                    <a:pt x="42545" y="219900"/>
                  </a:moveTo>
                  <a:lnTo>
                    <a:pt x="0" y="219900"/>
                  </a:lnTo>
                  <a:lnTo>
                    <a:pt x="0" y="296189"/>
                  </a:lnTo>
                  <a:lnTo>
                    <a:pt x="42545" y="296189"/>
                  </a:lnTo>
                  <a:lnTo>
                    <a:pt x="42545" y="219900"/>
                  </a:lnTo>
                  <a:close/>
                </a:path>
                <a:path w="42545" h="406400">
                  <a:moveTo>
                    <a:pt x="42545" y="110020"/>
                  </a:moveTo>
                  <a:lnTo>
                    <a:pt x="0" y="110020"/>
                  </a:lnTo>
                  <a:lnTo>
                    <a:pt x="0" y="186309"/>
                  </a:lnTo>
                  <a:lnTo>
                    <a:pt x="42545" y="186309"/>
                  </a:lnTo>
                  <a:lnTo>
                    <a:pt x="42545" y="110020"/>
                  </a:lnTo>
                  <a:close/>
                </a:path>
                <a:path w="42545" h="406400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9903409" y="5838659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5">
                  <a:moveTo>
                    <a:pt x="42545" y="0"/>
                  </a:moveTo>
                  <a:lnTo>
                    <a:pt x="0" y="0"/>
                  </a:lnTo>
                  <a:lnTo>
                    <a:pt x="0" y="76288"/>
                  </a:lnTo>
                  <a:lnTo>
                    <a:pt x="42545" y="76288"/>
                  </a:lnTo>
                  <a:lnTo>
                    <a:pt x="42545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9903413" y="5838664"/>
              <a:ext cx="42545" cy="76835"/>
            </a:xfrm>
            <a:custGeom>
              <a:avLst/>
              <a:gdLst/>
              <a:ahLst/>
              <a:cxnLst/>
              <a:rect l="l" t="t" r="r" b="b"/>
              <a:pathLst>
                <a:path w="42545" h="76835">
                  <a:moveTo>
                    <a:pt x="0" y="0"/>
                  </a:moveTo>
                  <a:lnTo>
                    <a:pt x="42545" y="0"/>
                  </a:lnTo>
                  <a:lnTo>
                    <a:pt x="42545" y="76288"/>
                  </a:lnTo>
                  <a:lnTo>
                    <a:pt x="0" y="76288"/>
                  </a:lnTo>
                  <a:lnTo>
                    <a:pt x="0" y="0"/>
                  </a:lnTo>
                  <a:close/>
                </a:path>
              </a:pathLst>
            </a:custGeom>
            <a:ln w="8801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04" name="Grafik 203" descr="Ein Bild, das Rad enthält.&#10;&#10;Automatisch generierte Beschreibung">
            <a:extLst>
              <a:ext uri="{FF2B5EF4-FFF2-40B4-BE49-F238E27FC236}">
                <a16:creationId xmlns:a16="http://schemas.microsoft.com/office/drawing/2014/main" id="{AD84AA82-8E24-654B-B0B0-0AEA67152B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400" y="3103200"/>
            <a:ext cx="7539498" cy="42444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70002" y="2184400"/>
            <a:ext cx="1473835" cy="457200"/>
          </a:xfrm>
          <a:custGeom>
            <a:avLst/>
            <a:gdLst/>
            <a:ahLst/>
            <a:cxnLst/>
            <a:rect l="l" t="t" r="r" b="b"/>
            <a:pathLst>
              <a:path w="1473835" h="457200">
                <a:moveTo>
                  <a:pt x="1381874" y="0"/>
                </a:moveTo>
                <a:lnTo>
                  <a:pt x="91351" y="0"/>
                </a:lnTo>
                <a:lnTo>
                  <a:pt x="55790" y="7178"/>
                </a:lnTo>
                <a:lnTo>
                  <a:pt x="26754" y="26754"/>
                </a:lnTo>
                <a:lnTo>
                  <a:pt x="7178" y="55790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1381874" y="457200"/>
                </a:lnTo>
                <a:lnTo>
                  <a:pt x="1417434" y="450021"/>
                </a:lnTo>
                <a:lnTo>
                  <a:pt x="1446471" y="430445"/>
                </a:lnTo>
                <a:lnTo>
                  <a:pt x="1466047" y="401409"/>
                </a:lnTo>
                <a:lnTo>
                  <a:pt x="1473225" y="365848"/>
                </a:lnTo>
                <a:lnTo>
                  <a:pt x="1473225" y="91351"/>
                </a:lnTo>
                <a:lnTo>
                  <a:pt x="1466047" y="55790"/>
                </a:lnTo>
                <a:lnTo>
                  <a:pt x="1446471" y="26754"/>
                </a:lnTo>
                <a:lnTo>
                  <a:pt x="1417434" y="7178"/>
                </a:lnTo>
                <a:lnTo>
                  <a:pt x="1381874" y="0"/>
                </a:lnTo>
                <a:close/>
              </a:path>
            </a:pathLst>
          </a:custGeom>
          <a:solidFill>
            <a:srgbClr val="6CB8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402820" y="2217092"/>
            <a:ext cx="1122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LEICHT</a:t>
            </a:r>
            <a:endParaRPr sz="2400">
              <a:latin typeface="Roboto Mono"/>
              <a:cs typeface="Roboto Mono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7622337" y="1436408"/>
            <a:ext cx="1206500" cy="1207135"/>
            <a:chOff x="7622337" y="1436408"/>
            <a:chExt cx="1206500" cy="1207135"/>
          </a:xfrm>
        </p:grpSpPr>
        <p:sp>
          <p:nvSpPr>
            <p:cNvPr id="5" name="object 5"/>
            <p:cNvSpPr/>
            <p:nvPr/>
          </p:nvSpPr>
          <p:spPr>
            <a:xfrm>
              <a:off x="7622337" y="1436407"/>
              <a:ext cx="374650" cy="1207135"/>
            </a:xfrm>
            <a:custGeom>
              <a:avLst/>
              <a:gdLst/>
              <a:ahLst/>
              <a:cxnLst/>
              <a:rect l="l" t="t" r="r" b="b"/>
              <a:pathLst>
                <a:path w="374650" h="1207135">
                  <a:moveTo>
                    <a:pt x="41592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592" y="1206512"/>
                  </a:lnTo>
                  <a:lnTo>
                    <a:pt x="41592" y="915276"/>
                  </a:lnTo>
                  <a:close/>
                </a:path>
                <a:path w="374650" h="1207135">
                  <a:moveTo>
                    <a:pt x="41592" y="748868"/>
                  </a:moveTo>
                  <a:lnTo>
                    <a:pt x="0" y="748868"/>
                  </a:lnTo>
                  <a:lnTo>
                    <a:pt x="0" y="790473"/>
                  </a:lnTo>
                  <a:lnTo>
                    <a:pt x="41592" y="790473"/>
                  </a:lnTo>
                  <a:lnTo>
                    <a:pt x="41592" y="748868"/>
                  </a:lnTo>
                  <a:close/>
                </a:path>
                <a:path w="374650" h="1207135">
                  <a:moveTo>
                    <a:pt x="41592" y="665657"/>
                  </a:moveTo>
                  <a:lnTo>
                    <a:pt x="0" y="665657"/>
                  </a:lnTo>
                  <a:lnTo>
                    <a:pt x="0" y="707263"/>
                  </a:lnTo>
                  <a:lnTo>
                    <a:pt x="41592" y="707263"/>
                  </a:lnTo>
                  <a:lnTo>
                    <a:pt x="41592" y="665657"/>
                  </a:lnTo>
                  <a:close/>
                </a:path>
                <a:path w="374650" h="1207135">
                  <a:moveTo>
                    <a:pt x="41592" y="540854"/>
                  </a:moveTo>
                  <a:lnTo>
                    <a:pt x="0" y="540854"/>
                  </a:lnTo>
                  <a:lnTo>
                    <a:pt x="0" y="624078"/>
                  </a:lnTo>
                  <a:lnTo>
                    <a:pt x="41592" y="624078"/>
                  </a:lnTo>
                  <a:lnTo>
                    <a:pt x="41592" y="540854"/>
                  </a:lnTo>
                  <a:close/>
                </a:path>
                <a:path w="374650" h="1207135">
                  <a:moveTo>
                    <a:pt x="41592" y="332828"/>
                  </a:moveTo>
                  <a:lnTo>
                    <a:pt x="0" y="332828"/>
                  </a:lnTo>
                  <a:lnTo>
                    <a:pt x="0" y="416039"/>
                  </a:lnTo>
                  <a:lnTo>
                    <a:pt x="41592" y="416039"/>
                  </a:lnTo>
                  <a:lnTo>
                    <a:pt x="41592" y="332828"/>
                  </a:lnTo>
                  <a:close/>
                </a:path>
                <a:path w="374650" h="1207135">
                  <a:moveTo>
                    <a:pt x="41592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592" y="291236"/>
                  </a:lnTo>
                  <a:lnTo>
                    <a:pt x="41592" y="166420"/>
                  </a:lnTo>
                  <a:lnTo>
                    <a:pt x="41592" y="83210"/>
                  </a:lnTo>
                  <a:lnTo>
                    <a:pt x="41592" y="0"/>
                  </a:lnTo>
                  <a:close/>
                </a:path>
                <a:path w="374650" h="1207135">
                  <a:moveTo>
                    <a:pt x="124815" y="540854"/>
                  </a:moveTo>
                  <a:lnTo>
                    <a:pt x="83210" y="540854"/>
                  </a:lnTo>
                  <a:lnTo>
                    <a:pt x="83210" y="582460"/>
                  </a:lnTo>
                  <a:lnTo>
                    <a:pt x="124815" y="582460"/>
                  </a:lnTo>
                  <a:lnTo>
                    <a:pt x="124815" y="540854"/>
                  </a:lnTo>
                  <a:close/>
                </a:path>
                <a:path w="374650" h="1207135">
                  <a:moveTo>
                    <a:pt x="124815" y="416039"/>
                  </a:moveTo>
                  <a:lnTo>
                    <a:pt x="83210" y="416039"/>
                  </a:lnTo>
                  <a:lnTo>
                    <a:pt x="41605" y="416039"/>
                  </a:lnTo>
                  <a:lnTo>
                    <a:pt x="41605" y="499249"/>
                  </a:lnTo>
                  <a:lnTo>
                    <a:pt x="83210" y="499249"/>
                  </a:lnTo>
                  <a:lnTo>
                    <a:pt x="83210" y="457644"/>
                  </a:lnTo>
                  <a:lnTo>
                    <a:pt x="124815" y="457644"/>
                  </a:lnTo>
                  <a:lnTo>
                    <a:pt x="124815" y="416039"/>
                  </a:lnTo>
                  <a:close/>
                </a:path>
                <a:path w="374650" h="1207135">
                  <a:moveTo>
                    <a:pt x="166408" y="1164894"/>
                  </a:moveTo>
                  <a:lnTo>
                    <a:pt x="124815" y="1164894"/>
                  </a:lnTo>
                  <a:lnTo>
                    <a:pt x="83210" y="1164894"/>
                  </a:lnTo>
                  <a:lnTo>
                    <a:pt x="41605" y="1164894"/>
                  </a:lnTo>
                  <a:lnTo>
                    <a:pt x="41605" y="1206500"/>
                  </a:lnTo>
                  <a:lnTo>
                    <a:pt x="83210" y="1206500"/>
                  </a:lnTo>
                  <a:lnTo>
                    <a:pt x="124815" y="1206500"/>
                  </a:lnTo>
                  <a:lnTo>
                    <a:pt x="166408" y="1206500"/>
                  </a:lnTo>
                  <a:lnTo>
                    <a:pt x="166408" y="1164894"/>
                  </a:lnTo>
                  <a:close/>
                </a:path>
                <a:path w="374650" h="1207135">
                  <a:moveTo>
                    <a:pt x="166408" y="998486"/>
                  </a:moveTo>
                  <a:lnTo>
                    <a:pt x="124815" y="998486"/>
                  </a:lnTo>
                  <a:lnTo>
                    <a:pt x="83210" y="998486"/>
                  </a:lnTo>
                  <a:lnTo>
                    <a:pt x="83210" y="1123302"/>
                  </a:lnTo>
                  <a:lnTo>
                    <a:pt x="124815" y="1123302"/>
                  </a:lnTo>
                  <a:lnTo>
                    <a:pt x="166408" y="1123302"/>
                  </a:lnTo>
                  <a:lnTo>
                    <a:pt x="166408" y="998486"/>
                  </a:lnTo>
                  <a:close/>
                </a:path>
                <a:path w="374650" h="1207135">
                  <a:moveTo>
                    <a:pt x="166408" y="915276"/>
                  </a:moveTo>
                  <a:lnTo>
                    <a:pt x="124815" y="915276"/>
                  </a:lnTo>
                  <a:lnTo>
                    <a:pt x="83210" y="915276"/>
                  </a:lnTo>
                  <a:lnTo>
                    <a:pt x="41605" y="915276"/>
                  </a:lnTo>
                  <a:lnTo>
                    <a:pt x="41605" y="956881"/>
                  </a:lnTo>
                  <a:lnTo>
                    <a:pt x="83210" y="956881"/>
                  </a:lnTo>
                  <a:lnTo>
                    <a:pt x="124815" y="956881"/>
                  </a:lnTo>
                  <a:lnTo>
                    <a:pt x="166408" y="956881"/>
                  </a:lnTo>
                  <a:lnTo>
                    <a:pt x="166408" y="915276"/>
                  </a:lnTo>
                  <a:close/>
                </a:path>
                <a:path w="374650" h="1207135">
                  <a:moveTo>
                    <a:pt x="166408" y="790473"/>
                  </a:moveTo>
                  <a:lnTo>
                    <a:pt x="124815" y="790473"/>
                  </a:lnTo>
                  <a:lnTo>
                    <a:pt x="124815" y="832065"/>
                  </a:lnTo>
                  <a:lnTo>
                    <a:pt x="83210" y="832065"/>
                  </a:lnTo>
                  <a:lnTo>
                    <a:pt x="41605" y="832065"/>
                  </a:lnTo>
                  <a:lnTo>
                    <a:pt x="41605" y="873671"/>
                  </a:lnTo>
                  <a:lnTo>
                    <a:pt x="83210" y="873671"/>
                  </a:lnTo>
                  <a:lnTo>
                    <a:pt x="124815" y="873671"/>
                  </a:lnTo>
                  <a:lnTo>
                    <a:pt x="124815" y="832078"/>
                  </a:lnTo>
                  <a:lnTo>
                    <a:pt x="166408" y="832078"/>
                  </a:lnTo>
                  <a:lnTo>
                    <a:pt x="166408" y="790473"/>
                  </a:lnTo>
                  <a:close/>
                </a:path>
                <a:path w="374650" h="1207135">
                  <a:moveTo>
                    <a:pt x="166408" y="665657"/>
                  </a:moveTo>
                  <a:lnTo>
                    <a:pt x="124815" y="665657"/>
                  </a:lnTo>
                  <a:lnTo>
                    <a:pt x="124815" y="624052"/>
                  </a:lnTo>
                  <a:lnTo>
                    <a:pt x="83210" y="624052"/>
                  </a:lnTo>
                  <a:lnTo>
                    <a:pt x="41605" y="624052"/>
                  </a:lnTo>
                  <a:lnTo>
                    <a:pt x="41605" y="665657"/>
                  </a:lnTo>
                  <a:lnTo>
                    <a:pt x="83210" y="665657"/>
                  </a:lnTo>
                  <a:lnTo>
                    <a:pt x="83210" y="790460"/>
                  </a:lnTo>
                  <a:lnTo>
                    <a:pt x="124815" y="790460"/>
                  </a:lnTo>
                  <a:lnTo>
                    <a:pt x="124815" y="707263"/>
                  </a:lnTo>
                  <a:lnTo>
                    <a:pt x="166408" y="707263"/>
                  </a:lnTo>
                  <a:lnTo>
                    <a:pt x="166408" y="665657"/>
                  </a:lnTo>
                  <a:close/>
                </a:path>
                <a:path w="374650" h="1207135">
                  <a:moveTo>
                    <a:pt x="166408" y="457644"/>
                  </a:moveTo>
                  <a:lnTo>
                    <a:pt x="124815" y="457644"/>
                  </a:lnTo>
                  <a:lnTo>
                    <a:pt x="124815" y="499249"/>
                  </a:lnTo>
                  <a:lnTo>
                    <a:pt x="166408" y="499249"/>
                  </a:lnTo>
                  <a:lnTo>
                    <a:pt x="166408" y="457644"/>
                  </a:lnTo>
                  <a:close/>
                </a:path>
                <a:path w="374650" h="1207135">
                  <a:moveTo>
                    <a:pt x="166408" y="332828"/>
                  </a:moveTo>
                  <a:lnTo>
                    <a:pt x="124815" y="332828"/>
                  </a:lnTo>
                  <a:lnTo>
                    <a:pt x="83210" y="332828"/>
                  </a:lnTo>
                  <a:lnTo>
                    <a:pt x="83210" y="374434"/>
                  </a:lnTo>
                  <a:lnTo>
                    <a:pt x="124815" y="374434"/>
                  </a:lnTo>
                  <a:lnTo>
                    <a:pt x="124815" y="416039"/>
                  </a:lnTo>
                  <a:lnTo>
                    <a:pt x="166408" y="416039"/>
                  </a:lnTo>
                  <a:lnTo>
                    <a:pt x="166408" y="332828"/>
                  </a:lnTo>
                  <a:close/>
                </a:path>
                <a:path w="374650" h="1207135">
                  <a:moveTo>
                    <a:pt x="166408" y="249631"/>
                  </a:moveTo>
                  <a:lnTo>
                    <a:pt x="124815" y="249631"/>
                  </a:lnTo>
                  <a:lnTo>
                    <a:pt x="83210" y="249631"/>
                  </a:lnTo>
                  <a:lnTo>
                    <a:pt x="41605" y="249631"/>
                  </a:lnTo>
                  <a:lnTo>
                    <a:pt x="41605" y="291236"/>
                  </a:lnTo>
                  <a:lnTo>
                    <a:pt x="83210" y="291236"/>
                  </a:lnTo>
                  <a:lnTo>
                    <a:pt x="124815" y="291236"/>
                  </a:lnTo>
                  <a:lnTo>
                    <a:pt x="166408" y="291236"/>
                  </a:lnTo>
                  <a:lnTo>
                    <a:pt x="166408" y="249631"/>
                  </a:lnTo>
                  <a:close/>
                </a:path>
                <a:path w="374650" h="1207135">
                  <a:moveTo>
                    <a:pt x="166408" y="83210"/>
                  </a:moveTo>
                  <a:lnTo>
                    <a:pt x="124815" y="83210"/>
                  </a:lnTo>
                  <a:lnTo>
                    <a:pt x="83210" y="83210"/>
                  </a:lnTo>
                  <a:lnTo>
                    <a:pt x="83210" y="166420"/>
                  </a:lnTo>
                  <a:lnTo>
                    <a:pt x="83210" y="208026"/>
                  </a:lnTo>
                  <a:lnTo>
                    <a:pt x="124815" y="208026"/>
                  </a:lnTo>
                  <a:lnTo>
                    <a:pt x="166408" y="208026"/>
                  </a:lnTo>
                  <a:lnTo>
                    <a:pt x="166408" y="166420"/>
                  </a:lnTo>
                  <a:lnTo>
                    <a:pt x="166408" y="83210"/>
                  </a:lnTo>
                  <a:close/>
                </a:path>
                <a:path w="374650" h="1207135">
                  <a:moveTo>
                    <a:pt x="166408" y="0"/>
                  </a:moveTo>
                  <a:lnTo>
                    <a:pt x="124815" y="0"/>
                  </a:lnTo>
                  <a:lnTo>
                    <a:pt x="83210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210" y="41605"/>
                  </a:lnTo>
                  <a:lnTo>
                    <a:pt x="124815" y="41605"/>
                  </a:lnTo>
                  <a:lnTo>
                    <a:pt x="166408" y="41605"/>
                  </a:lnTo>
                  <a:lnTo>
                    <a:pt x="166408" y="0"/>
                  </a:lnTo>
                  <a:close/>
                </a:path>
                <a:path w="374650" h="1207135">
                  <a:moveTo>
                    <a:pt x="208026" y="998486"/>
                  </a:moveTo>
                  <a:lnTo>
                    <a:pt x="166420" y="998486"/>
                  </a:lnTo>
                  <a:lnTo>
                    <a:pt x="166420" y="1123302"/>
                  </a:lnTo>
                  <a:lnTo>
                    <a:pt x="208026" y="1123302"/>
                  </a:lnTo>
                  <a:lnTo>
                    <a:pt x="208026" y="998486"/>
                  </a:lnTo>
                  <a:close/>
                </a:path>
                <a:path w="374650" h="1207135">
                  <a:moveTo>
                    <a:pt x="208026" y="83210"/>
                  </a:moveTo>
                  <a:lnTo>
                    <a:pt x="166420" y="83210"/>
                  </a:lnTo>
                  <a:lnTo>
                    <a:pt x="166420" y="166420"/>
                  </a:lnTo>
                  <a:lnTo>
                    <a:pt x="166420" y="208026"/>
                  </a:lnTo>
                  <a:lnTo>
                    <a:pt x="208026" y="208026"/>
                  </a:lnTo>
                  <a:lnTo>
                    <a:pt x="208026" y="166420"/>
                  </a:lnTo>
                  <a:lnTo>
                    <a:pt x="208026" y="83210"/>
                  </a:lnTo>
                  <a:close/>
                </a:path>
                <a:path w="374650" h="1207135">
                  <a:moveTo>
                    <a:pt x="291223" y="915276"/>
                  </a:moveTo>
                  <a:lnTo>
                    <a:pt x="249618" y="915276"/>
                  </a:lnTo>
                  <a:lnTo>
                    <a:pt x="208026" y="915276"/>
                  </a:lnTo>
                  <a:lnTo>
                    <a:pt x="166420" y="915276"/>
                  </a:lnTo>
                  <a:lnTo>
                    <a:pt x="166420" y="956881"/>
                  </a:lnTo>
                  <a:lnTo>
                    <a:pt x="208013" y="956881"/>
                  </a:lnTo>
                  <a:lnTo>
                    <a:pt x="249618" y="956881"/>
                  </a:lnTo>
                  <a:lnTo>
                    <a:pt x="249618" y="1164894"/>
                  </a:lnTo>
                  <a:lnTo>
                    <a:pt x="208026" y="1164894"/>
                  </a:lnTo>
                  <a:lnTo>
                    <a:pt x="166420" y="1164894"/>
                  </a:lnTo>
                  <a:lnTo>
                    <a:pt x="166420" y="1206500"/>
                  </a:lnTo>
                  <a:lnTo>
                    <a:pt x="208013" y="1206500"/>
                  </a:lnTo>
                  <a:lnTo>
                    <a:pt x="249618" y="1206500"/>
                  </a:lnTo>
                  <a:lnTo>
                    <a:pt x="291223" y="1206512"/>
                  </a:lnTo>
                  <a:lnTo>
                    <a:pt x="291223" y="915276"/>
                  </a:lnTo>
                  <a:close/>
                </a:path>
                <a:path w="374650" h="1207135">
                  <a:moveTo>
                    <a:pt x="291223" y="416039"/>
                  </a:moveTo>
                  <a:lnTo>
                    <a:pt x="249618" y="416039"/>
                  </a:lnTo>
                  <a:lnTo>
                    <a:pt x="249618" y="457644"/>
                  </a:lnTo>
                  <a:lnTo>
                    <a:pt x="291223" y="457644"/>
                  </a:lnTo>
                  <a:lnTo>
                    <a:pt x="291223" y="416039"/>
                  </a:lnTo>
                  <a:close/>
                </a:path>
                <a:path w="374650" h="1207135">
                  <a:moveTo>
                    <a:pt x="291223" y="0"/>
                  </a:moveTo>
                  <a:lnTo>
                    <a:pt x="249618" y="0"/>
                  </a:lnTo>
                  <a:lnTo>
                    <a:pt x="208026" y="0"/>
                  </a:lnTo>
                  <a:lnTo>
                    <a:pt x="166420" y="0"/>
                  </a:lnTo>
                  <a:lnTo>
                    <a:pt x="166420" y="41605"/>
                  </a:lnTo>
                  <a:lnTo>
                    <a:pt x="208013" y="41605"/>
                  </a:lnTo>
                  <a:lnTo>
                    <a:pt x="249618" y="41605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49618" y="249631"/>
                  </a:lnTo>
                  <a:lnTo>
                    <a:pt x="208026" y="249631"/>
                  </a:lnTo>
                  <a:lnTo>
                    <a:pt x="166420" y="249631"/>
                  </a:lnTo>
                  <a:lnTo>
                    <a:pt x="166420" y="291236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0"/>
                  </a:lnTo>
                  <a:close/>
                </a:path>
                <a:path w="374650" h="1207135">
                  <a:moveTo>
                    <a:pt x="332828" y="748868"/>
                  </a:moveTo>
                  <a:lnTo>
                    <a:pt x="291223" y="748868"/>
                  </a:lnTo>
                  <a:lnTo>
                    <a:pt x="291223" y="790473"/>
                  </a:lnTo>
                  <a:lnTo>
                    <a:pt x="291223" y="832065"/>
                  </a:lnTo>
                  <a:lnTo>
                    <a:pt x="249618" y="832065"/>
                  </a:lnTo>
                  <a:lnTo>
                    <a:pt x="249618" y="790473"/>
                  </a:lnTo>
                  <a:lnTo>
                    <a:pt x="291223" y="790473"/>
                  </a:lnTo>
                  <a:lnTo>
                    <a:pt x="291223" y="748868"/>
                  </a:lnTo>
                  <a:lnTo>
                    <a:pt x="249618" y="748868"/>
                  </a:lnTo>
                  <a:lnTo>
                    <a:pt x="249618" y="707263"/>
                  </a:lnTo>
                  <a:lnTo>
                    <a:pt x="291223" y="707263"/>
                  </a:lnTo>
                  <a:lnTo>
                    <a:pt x="291223" y="665657"/>
                  </a:lnTo>
                  <a:lnTo>
                    <a:pt x="249618" y="665657"/>
                  </a:lnTo>
                  <a:lnTo>
                    <a:pt x="249618" y="624052"/>
                  </a:lnTo>
                  <a:lnTo>
                    <a:pt x="208026" y="624052"/>
                  </a:lnTo>
                  <a:lnTo>
                    <a:pt x="166420" y="624052"/>
                  </a:lnTo>
                  <a:lnTo>
                    <a:pt x="166420" y="707263"/>
                  </a:lnTo>
                  <a:lnTo>
                    <a:pt x="208013" y="707263"/>
                  </a:lnTo>
                  <a:lnTo>
                    <a:pt x="208013" y="748868"/>
                  </a:lnTo>
                  <a:lnTo>
                    <a:pt x="166420" y="748868"/>
                  </a:lnTo>
                  <a:lnTo>
                    <a:pt x="166420" y="790473"/>
                  </a:lnTo>
                  <a:lnTo>
                    <a:pt x="208013" y="790473"/>
                  </a:lnTo>
                  <a:lnTo>
                    <a:pt x="208013" y="873671"/>
                  </a:lnTo>
                  <a:lnTo>
                    <a:pt x="249618" y="873671"/>
                  </a:lnTo>
                  <a:lnTo>
                    <a:pt x="291223" y="873671"/>
                  </a:lnTo>
                  <a:lnTo>
                    <a:pt x="332828" y="873683"/>
                  </a:lnTo>
                  <a:lnTo>
                    <a:pt x="332828" y="748868"/>
                  </a:lnTo>
                  <a:close/>
                </a:path>
                <a:path w="374650" h="1207135">
                  <a:moveTo>
                    <a:pt x="332828" y="332828"/>
                  </a:moveTo>
                  <a:lnTo>
                    <a:pt x="291223" y="332828"/>
                  </a:lnTo>
                  <a:lnTo>
                    <a:pt x="249618" y="332828"/>
                  </a:lnTo>
                  <a:lnTo>
                    <a:pt x="208013" y="332828"/>
                  </a:lnTo>
                  <a:lnTo>
                    <a:pt x="208013" y="374434"/>
                  </a:lnTo>
                  <a:lnTo>
                    <a:pt x="166420" y="374434"/>
                  </a:lnTo>
                  <a:lnTo>
                    <a:pt x="166420" y="582447"/>
                  </a:lnTo>
                  <a:lnTo>
                    <a:pt x="208026" y="582447"/>
                  </a:lnTo>
                  <a:lnTo>
                    <a:pt x="208026" y="540854"/>
                  </a:lnTo>
                  <a:lnTo>
                    <a:pt x="249618" y="540854"/>
                  </a:lnTo>
                  <a:lnTo>
                    <a:pt x="291223" y="540854"/>
                  </a:lnTo>
                  <a:lnTo>
                    <a:pt x="291223" y="582447"/>
                  </a:lnTo>
                  <a:lnTo>
                    <a:pt x="249618" y="582447"/>
                  </a:lnTo>
                  <a:lnTo>
                    <a:pt x="249618" y="624052"/>
                  </a:lnTo>
                  <a:lnTo>
                    <a:pt x="291223" y="624052"/>
                  </a:lnTo>
                  <a:lnTo>
                    <a:pt x="291223" y="665657"/>
                  </a:lnTo>
                  <a:lnTo>
                    <a:pt x="332828" y="665657"/>
                  </a:lnTo>
                  <a:lnTo>
                    <a:pt x="332828" y="457644"/>
                  </a:lnTo>
                  <a:lnTo>
                    <a:pt x="291223" y="457644"/>
                  </a:lnTo>
                  <a:lnTo>
                    <a:pt x="291223" y="499249"/>
                  </a:lnTo>
                  <a:lnTo>
                    <a:pt x="249618" y="499249"/>
                  </a:lnTo>
                  <a:lnTo>
                    <a:pt x="208026" y="499249"/>
                  </a:lnTo>
                  <a:lnTo>
                    <a:pt x="208026" y="374434"/>
                  </a:lnTo>
                  <a:lnTo>
                    <a:pt x="249618" y="374434"/>
                  </a:lnTo>
                  <a:lnTo>
                    <a:pt x="291223" y="374434"/>
                  </a:lnTo>
                  <a:lnTo>
                    <a:pt x="332828" y="374434"/>
                  </a:lnTo>
                  <a:lnTo>
                    <a:pt x="332828" y="332828"/>
                  </a:lnTo>
                  <a:close/>
                </a:path>
                <a:path w="374650" h="1207135">
                  <a:moveTo>
                    <a:pt x="374421" y="124815"/>
                  </a:moveTo>
                  <a:lnTo>
                    <a:pt x="332828" y="124815"/>
                  </a:lnTo>
                  <a:lnTo>
                    <a:pt x="332828" y="166420"/>
                  </a:lnTo>
                  <a:lnTo>
                    <a:pt x="374421" y="166420"/>
                  </a:lnTo>
                  <a:lnTo>
                    <a:pt x="374421" y="124815"/>
                  </a:lnTo>
                  <a:close/>
                </a:path>
                <a:path w="374650" h="1207135">
                  <a:moveTo>
                    <a:pt x="374421" y="0"/>
                  </a:moveTo>
                  <a:lnTo>
                    <a:pt x="332828" y="0"/>
                  </a:lnTo>
                  <a:lnTo>
                    <a:pt x="332828" y="83210"/>
                  </a:lnTo>
                  <a:lnTo>
                    <a:pt x="374421" y="83210"/>
                  </a:lnTo>
                  <a:lnTo>
                    <a:pt x="37442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955166" y="1436407"/>
              <a:ext cx="374650" cy="1207135"/>
            </a:xfrm>
            <a:custGeom>
              <a:avLst/>
              <a:gdLst/>
              <a:ahLst/>
              <a:cxnLst/>
              <a:rect l="l" t="t" r="r" b="b"/>
              <a:pathLst>
                <a:path w="374650" h="1207135">
                  <a:moveTo>
                    <a:pt x="41592" y="1164894"/>
                  </a:moveTo>
                  <a:lnTo>
                    <a:pt x="0" y="1164894"/>
                  </a:lnTo>
                  <a:lnTo>
                    <a:pt x="0" y="1206500"/>
                  </a:lnTo>
                  <a:lnTo>
                    <a:pt x="41592" y="1206500"/>
                  </a:lnTo>
                  <a:lnTo>
                    <a:pt x="41592" y="1164894"/>
                  </a:lnTo>
                  <a:close/>
                </a:path>
                <a:path w="374650" h="1207135">
                  <a:moveTo>
                    <a:pt x="41592" y="1040091"/>
                  </a:moveTo>
                  <a:lnTo>
                    <a:pt x="0" y="1040091"/>
                  </a:lnTo>
                  <a:lnTo>
                    <a:pt x="0" y="1123302"/>
                  </a:lnTo>
                  <a:lnTo>
                    <a:pt x="41592" y="1123302"/>
                  </a:lnTo>
                  <a:lnTo>
                    <a:pt x="41592" y="1040091"/>
                  </a:lnTo>
                  <a:close/>
                </a:path>
                <a:path w="374650" h="1207135">
                  <a:moveTo>
                    <a:pt x="41592" y="873671"/>
                  </a:moveTo>
                  <a:lnTo>
                    <a:pt x="0" y="873671"/>
                  </a:lnTo>
                  <a:lnTo>
                    <a:pt x="0" y="998486"/>
                  </a:lnTo>
                  <a:lnTo>
                    <a:pt x="41592" y="998486"/>
                  </a:lnTo>
                  <a:lnTo>
                    <a:pt x="41592" y="873671"/>
                  </a:lnTo>
                  <a:close/>
                </a:path>
                <a:path w="374650" h="1207135">
                  <a:moveTo>
                    <a:pt x="41592" y="790473"/>
                  </a:moveTo>
                  <a:lnTo>
                    <a:pt x="0" y="790473"/>
                  </a:lnTo>
                  <a:lnTo>
                    <a:pt x="0" y="832078"/>
                  </a:lnTo>
                  <a:lnTo>
                    <a:pt x="41592" y="832078"/>
                  </a:lnTo>
                  <a:lnTo>
                    <a:pt x="41592" y="790473"/>
                  </a:lnTo>
                  <a:close/>
                </a:path>
                <a:path w="374650" h="1207135">
                  <a:moveTo>
                    <a:pt x="41592" y="707263"/>
                  </a:moveTo>
                  <a:lnTo>
                    <a:pt x="0" y="707263"/>
                  </a:lnTo>
                  <a:lnTo>
                    <a:pt x="0" y="748868"/>
                  </a:lnTo>
                  <a:lnTo>
                    <a:pt x="41592" y="748868"/>
                  </a:lnTo>
                  <a:lnTo>
                    <a:pt x="41592" y="707263"/>
                  </a:lnTo>
                  <a:close/>
                </a:path>
                <a:path w="374650" h="1207135">
                  <a:moveTo>
                    <a:pt x="41592" y="624052"/>
                  </a:moveTo>
                  <a:lnTo>
                    <a:pt x="0" y="624052"/>
                  </a:lnTo>
                  <a:lnTo>
                    <a:pt x="0" y="665657"/>
                  </a:lnTo>
                  <a:lnTo>
                    <a:pt x="41592" y="665657"/>
                  </a:lnTo>
                  <a:lnTo>
                    <a:pt x="41592" y="624052"/>
                  </a:lnTo>
                  <a:close/>
                </a:path>
                <a:path w="374650" h="1207135">
                  <a:moveTo>
                    <a:pt x="41592" y="499249"/>
                  </a:moveTo>
                  <a:lnTo>
                    <a:pt x="0" y="499249"/>
                  </a:lnTo>
                  <a:lnTo>
                    <a:pt x="0" y="540854"/>
                  </a:lnTo>
                  <a:lnTo>
                    <a:pt x="41592" y="540854"/>
                  </a:lnTo>
                  <a:lnTo>
                    <a:pt x="41592" y="499249"/>
                  </a:lnTo>
                  <a:close/>
                </a:path>
                <a:path w="374650" h="1207135">
                  <a:moveTo>
                    <a:pt x="41592" y="249631"/>
                  </a:moveTo>
                  <a:lnTo>
                    <a:pt x="0" y="249631"/>
                  </a:lnTo>
                  <a:lnTo>
                    <a:pt x="0" y="332841"/>
                  </a:lnTo>
                  <a:lnTo>
                    <a:pt x="41592" y="332841"/>
                  </a:lnTo>
                  <a:lnTo>
                    <a:pt x="41592" y="249631"/>
                  </a:lnTo>
                  <a:close/>
                </a:path>
                <a:path w="374650" h="1207135">
                  <a:moveTo>
                    <a:pt x="41592" y="124815"/>
                  </a:moveTo>
                  <a:lnTo>
                    <a:pt x="0" y="124815"/>
                  </a:lnTo>
                  <a:lnTo>
                    <a:pt x="0" y="166420"/>
                  </a:lnTo>
                  <a:lnTo>
                    <a:pt x="41592" y="166420"/>
                  </a:lnTo>
                  <a:lnTo>
                    <a:pt x="41592" y="124815"/>
                  </a:lnTo>
                  <a:close/>
                </a:path>
                <a:path w="374650" h="1207135">
                  <a:moveTo>
                    <a:pt x="83210" y="707263"/>
                  </a:moveTo>
                  <a:lnTo>
                    <a:pt x="41605" y="707263"/>
                  </a:lnTo>
                  <a:lnTo>
                    <a:pt x="41605" y="748868"/>
                  </a:lnTo>
                  <a:lnTo>
                    <a:pt x="83210" y="748868"/>
                  </a:lnTo>
                  <a:lnTo>
                    <a:pt x="83210" y="707263"/>
                  </a:lnTo>
                  <a:close/>
                </a:path>
                <a:path w="374650" h="1207135">
                  <a:moveTo>
                    <a:pt x="83210" y="0"/>
                  </a:moveTo>
                  <a:lnTo>
                    <a:pt x="41605" y="0"/>
                  </a:lnTo>
                  <a:lnTo>
                    <a:pt x="41605" y="41605"/>
                  </a:lnTo>
                  <a:lnTo>
                    <a:pt x="83210" y="41605"/>
                  </a:lnTo>
                  <a:lnTo>
                    <a:pt x="83210" y="0"/>
                  </a:lnTo>
                  <a:close/>
                </a:path>
                <a:path w="374650" h="1207135">
                  <a:moveTo>
                    <a:pt x="124802" y="998486"/>
                  </a:moveTo>
                  <a:lnTo>
                    <a:pt x="83210" y="998486"/>
                  </a:lnTo>
                  <a:lnTo>
                    <a:pt x="83210" y="956881"/>
                  </a:lnTo>
                  <a:lnTo>
                    <a:pt x="41605" y="956881"/>
                  </a:lnTo>
                  <a:lnTo>
                    <a:pt x="41605" y="1081697"/>
                  </a:lnTo>
                  <a:lnTo>
                    <a:pt x="83210" y="1081697"/>
                  </a:lnTo>
                  <a:lnTo>
                    <a:pt x="83210" y="1123289"/>
                  </a:lnTo>
                  <a:lnTo>
                    <a:pt x="41605" y="1123289"/>
                  </a:lnTo>
                  <a:lnTo>
                    <a:pt x="41605" y="1206512"/>
                  </a:lnTo>
                  <a:lnTo>
                    <a:pt x="83210" y="1206512"/>
                  </a:lnTo>
                  <a:lnTo>
                    <a:pt x="83210" y="1164894"/>
                  </a:lnTo>
                  <a:lnTo>
                    <a:pt x="124802" y="1164894"/>
                  </a:lnTo>
                  <a:lnTo>
                    <a:pt x="124802" y="998486"/>
                  </a:lnTo>
                  <a:close/>
                </a:path>
                <a:path w="374650" h="1207135">
                  <a:moveTo>
                    <a:pt x="124802" y="748868"/>
                  </a:moveTo>
                  <a:lnTo>
                    <a:pt x="83210" y="748868"/>
                  </a:lnTo>
                  <a:lnTo>
                    <a:pt x="83210" y="790473"/>
                  </a:lnTo>
                  <a:lnTo>
                    <a:pt x="41605" y="790473"/>
                  </a:lnTo>
                  <a:lnTo>
                    <a:pt x="41605" y="873683"/>
                  </a:lnTo>
                  <a:lnTo>
                    <a:pt x="83210" y="873683"/>
                  </a:lnTo>
                  <a:lnTo>
                    <a:pt x="124802" y="873683"/>
                  </a:lnTo>
                  <a:lnTo>
                    <a:pt x="124802" y="748868"/>
                  </a:lnTo>
                  <a:close/>
                </a:path>
                <a:path w="374650" h="1207135">
                  <a:moveTo>
                    <a:pt x="124802" y="416039"/>
                  </a:moveTo>
                  <a:lnTo>
                    <a:pt x="83210" y="416039"/>
                  </a:lnTo>
                  <a:lnTo>
                    <a:pt x="41605" y="416039"/>
                  </a:lnTo>
                  <a:lnTo>
                    <a:pt x="41605" y="457644"/>
                  </a:lnTo>
                  <a:lnTo>
                    <a:pt x="83210" y="457644"/>
                  </a:lnTo>
                  <a:lnTo>
                    <a:pt x="83210" y="582447"/>
                  </a:lnTo>
                  <a:lnTo>
                    <a:pt x="41605" y="582447"/>
                  </a:lnTo>
                  <a:lnTo>
                    <a:pt x="41605" y="624052"/>
                  </a:lnTo>
                  <a:lnTo>
                    <a:pt x="83210" y="624052"/>
                  </a:lnTo>
                  <a:lnTo>
                    <a:pt x="83210" y="665657"/>
                  </a:lnTo>
                  <a:lnTo>
                    <a:pt x="124802" y="665657"/>
                  </a:lnTo>
                  <a:lnTo>
                    <a:pt x="124802" y="416039"/>
                  </a:lnTo>
                  <a:close/>
                </a:path>
                <a:path w="374650" h="1207135">
                  <a:moveTo>
                    <a:pt x="124802" y="332828"/>
                  </a:moveTo>
                  <a:lnTo>
                    <a:pt x="83210" y="332828"/>
                  </a:lnTo>
                  <a:lnTo>
                    <a:pt x="41605" y="332828"/>
                  </a:lnTo>
                  <a:lnTo>
                    <a:pt x="41605" y="374434"/>
                  </a:lnTo>
                  <a:lnTo>
                    <a:pt x="83210" y="374434"/>
                  </a:lnTo>
                  <a:lnTo>
                    <a:pt x="124802" y="374434"/>
                  </a:lnTo>
                  <a:lnTo>
                    <a:pt x="124802" y="332828"/>
                  </a:lnTo>
                  <a:close/>
                </a:path>
                <a:path w="374650" h="1207135">
                  <a:moveTo>
                    <a:pt x="124802" y="249631"/>
                  </a:moveTo>
                  <a:lnTo>
                    <a:pt x="83210" y="249631"/>
                  </a:lnTo>
                  <a:lnTo>
                    <a:pt x="83210" y="291236"/>
                  </a:lnTo>
                  <a:lnTo>
                    <a:pt x="124802" y="291236"/>
                  </a:lnTo>
                  <a:lnTo>
                    <a:pt x="124802" y="249631"/>
                  </a:lnTo>
                  <a:close/>
                </a:path>
                <a:path w="374650" h="1207135">
                  <a:moveTo>
                    <a:pt x="124802" y="41605"/>
                  </a:moveTo>
                  <a:lnTo>
                    <a:pt x="83210" y="41605"/>
                  </a:lnTo>
                  <a:lnTo>
                    <a:pt x="83210" y="83210"/>
                  </a:lnTo>
                  <a:lnTo>
                    <a:pt x="41605" y="83210"/>
                  </a:lnTo>
                  <a:lnTo>
                    <a:pt x="41605" y="166420"/>
                  </a:lnTo>
                  <a:lnTo>
                    <a:pt x="83210" y="166420"/>
                  </a:lnTo>
                  <a:lnTo>
                    <a:pt x="83210" y="208026"/>
                  </a:lnTo>
                  <a:lnTo>
                    <a:pt x="124802" y="208026"/>
                  </a:lnTo>
                  <a:lnTo>
                    <a:pt x="124802" y="166420"/>
                  </a:lnTo>
                  <a:lnTo>
                    <a:pt x="124802" y="83210"/>
                  </a:lnTo>
                  <a:lnTo>
                    <a:pt x="124802" y="41605"/>
                  </a:lnTo>
                  <a:close/>
                </a:path>
                <a:path w="374650" h="1207135">
                  <a:moveTo>
                    <a:pt x="166420" y="832065"/>
                  </a:moveTo>
                  <a:lnTo>
                    <a:pt x="124815" y="832065"/>
                  </a:lnTo>
                  <a:lnTo>
                    <a:pt x="124815" y="956881"/>
                  </a:lnTo>
                  <a:lnTo>
                    <a:pt x="166420" y="956881"/>
                  </a:lnTo>
                  <a:lnTo>
                    <a:pt x="166420" y="832065"/>
                  </a:lnTo>
                  <a:close/>
                </a:path>
                <a:path w="374650" h="1207135">
                  <a:moveTo>
                    <a:pt x="208013" y="249631"/>
                  </a:moveTo>
                  <a:lnTo>
                    <a:pt x="166408" y="249631"/>
                  </a:lnTo>
                  <a:lnTo>
                    <a:pt x="166408" y="291223"/>
                  </a:lnTo>
                  <a:lnTo>
                    <a:pt x="124815" y="291223"/>
                  </a:lnTo>
                  <a:lnTo>
                    <a:pt x="124815" y="374434"/>
                  </a:lnTo>
                  <a:lnTo>
                    <a:pt x="166420" y="374434"/>
                  </a:lnTo>
                  <a:lnTo>
                    <a:pt x="166420" y="291236"/>
                  </a:lnTo>
                  <a:lnTo>
                    <a:pt x="208013" y="291236"/>
                  </a:lnTo>
                  <a:lnTo>
                    <a:pt x="208013" y="249631"/>
                  </a:lnTo>
                  <a:close/>
                </a:path>
                <a:path w="374650" h="1207135">
                  <a:moveTo>
                    <a:pt x="249605" y="1040091"/>
                  </a:moveTo>
                  <a:lnTo>
                    <a:pt x="208013" y="1040091"/>
                  </a:lnTo>
                  <a:lnTo>
                    <a:pt x="166408" y="1040091"/>
                  </a:lnTo>
                  <a:lnTo>
                    <a:pt x="166408" y="1123289"/>
                  </a:lnTo>
                  <a:lnTo>
                    <a:pt x="124815" y="1123289"/>
                  </a:lnTo>
                  <a:lnTo>
                    <a:pt x="124815" y="1206512"/>
                  </a:lnTo>
                  <a:lnTo>
                    <a:pt x="166420" y="1206512"/>
                  </a:lnTo>
                  <a:lnTo>
                    <a:pt x="208013" y="1206500"/>
                  </a:lnTo>
                  <a:lnTo>
                    <a:pt x="208013" y="1164894"/>
                  </a:lnTo>
                  <a:lnTo>
                    <a:pt x="166420" y="1164894"/>
                  </a:lnTo>
                  <a:lnTo>
                    <a:pt x="166420" y="1123302"/>
                  </a:lnTo>
                  <a:lnTo>
                    <a:pt x="208013" y="1123302"/>
                  </a:lnTo>
                  <a:lnTo>
                    <a:pt x="249605" y="1123302"/>
                  </a:lnTo>
                  <a:lnTo>
                    <a:pt x="249605" y="1040091"/>
                  </a:lnTo>
                  <a:close/>
                </a:path>
                <a:path w="374650" h="1207135">
                  <a:moveTo>
                    <a:pt x="249605" y="956881"/>
                  </a:moveTo>
                  <a:lnTo>
                    <a:pt x="208013" y="956881"/>
                  </a:lnTo>
                  <a:lnTo>
                    <a:pt x="208013" y="998486"/>
                  </a:lnTo>
                  <a:lnTo>
                    <a:pt x="249605" y="998486"/>
                  </a:lnTo>
                  <a:lnTo>
                    <a:pt x="249605" y="956881"/>
                  </a:lnTo>
                  <a:close/>
                </a:path>
                <a:path w="374650" h="1207135">
                  <a:moveTo>
                    <a:pt x="249605" y="748868"/>
                  </a:moveTo>
                  <a:lnTo>
                    <a:pt x="208013" y="748868"/>
                  </a:lnTo>
                  <a:lnTo>
                    <a:pt x="208013" y="873683"/>
                  </a:lnTo>
                  <a:lnTo>
                    <a:pt x="249605" y="873683"/>
                  </a:lnTo>
                  <a:lnTo>
                    <a:pt x="249605" y="748868"/>
                  </a:lnTo>
                  <a:close/>
                </a:path>
                <a:path w="374650" h="1207135">
                  <a:moveTo>
                    <a:pt x="249605" y="332828"/>
                  </a:moveTo>
                  <a:lnTo>
                    <a:pt x="208013" y="332828"/>
                  </a:lnTo>
                  <a:lnTo>
                    <a:pt x="208013" y="416039"/>
                  </a:lnTo>
                  <a:lnTo>
                    <a:pt x="166408" y="416039"/>
                  </a:lnTo>
                  <a:lnTo>
                    <a:pt x="166408" y="457644"/>
                  </a:lnTo>
                  <a:lnTo>
                    <a:pt x="124815" y="457644"/>
                  </a:lnTo>
                  <a:lnTo>
                    <a:pt x="124815" y="540854"/>
                  </a:lnTo>
                  <a:lnTo>
                    <a:pt x="166408" y="540854"/>
                  </a:lnTo>
                  <a:lnTo>
                    <a:pt x="166408" y="582447"/>
                  </a:lnTo>
                  <a:lnTo>
                    <a:pt x="124815" y="582447"/>
                  </a:lnTo>
                  <a:lnTo>
                    <a:pt x="124815" y="665657"/>
                  </a:lnTo>
                  <a:lnTo>
                    <a:pt x="166408" y="665657"/>
                  </a:lnTo>
                  <a:lnTo>
                    <a:pt x="166408" y="707263"/>
                  </a:lnTo>
                  <a:lnTo>
                    <a:pt x="124815" y="707263"/>
                  </a:lnTo>
                  <a:lnTo>
                    <a:pt x="124815" y="790473"/>
                  </a:lnTo>
                  <a:lnTo>
                    <a:pt x="166420" y="790473"/>
                  </a:lnTo>
                  <a:lnTo>
                    <a:pt x="166420" y="707263"/>
                  </a:lnTo>
                  <a:lnTo>
                    <a:pt x="208013" y="707263"/>
                  </a:lnTo>
                  <a:lnTo>
                    <a:pt x="208013" y="665657"/>
                  </a:lnTo>
                  <a:lnTo>
                    <a:pt x="166420" y="665657"/>
                  </a:lnTo>
                  <a:lnTo>
                    <a:pt x="166420" y="624078"/>
                  </a:lnTo>
                  <a:lnTo>
                    <a:pt x="208013" y="624078"/>
                  </a:lnTo>
                  <a:lnTo>
                    <a:pt x="249605" y="624052"/>
                  </a:lnTo>
                  <a:lnTo>
                    <a:pt x="249605" y="582447"/>
                  </a:lnTo>
                  <a:lnTo>
                    <a:pt x="208013" y="582447"/>
                  </a:lnTo>
                  <a:lnTo>
                    <a:pt x="208013" y="540854"/>
                  </a:lnTo>
                  <a:lnTo>
                    <a:pt x="166420" y="540854"/>
                  </a:lnTo>
                  <a:lnTo>
                    <a:pt x="166420" y="457644"/>
                  </a:lnTo>
                  <a:lnTo>
                    <a:pt x="208013" y="457644"/>
                  </a:lnTo>
                  <a:lnTo>
                    <a:pt x="249605" y="457644"/>
                  </a:lnTo>
                  <a:lnTo>
                    <a:pt x="249605" y="332828"/>
                  </a:lnTo>
                  <a:close/>
                </a:path>
                <a:path w="374650" h="1207135">
                  <a:moveTo>
                    <a:pt x="249605" y="83210"/>
                  </a:moveTo>
                  <a:lnTo>
                    <a:pt x="208013" y="83210"/>
                  </a:lnTo>
                  <a:lnTo>
                    <a:pt x="208013" y="0"/>
                  </a:lnTo>
                  <a:lnTo>
                    <a:pt x="166420" y="0"/>
                  </a:lnTo>
                  <a:lnTo>
                    <a:pt x="124815" y="0"/>
                  </a:lnTo>
                  <a:lnTo>
                    <a:pt x="124815" y="41605"/>
                  </a:lnTo>
                  <a:lnTo>
                    <a:pt x="166408" y="41605"/>
                  </a:lnTo>
                  <a:lnTo>
                    <a:pt x="166408" y="83210"/>
                  </a:lnTo>
                  <a:lnTo>
                    <a:pt x="166408" y="166420"/>
                  </a:lnTo>
                  <a:lnTo>
                    <a:pt x="124815" y="166420"/>
                  </a:lnTo>
                  <a:lnTo>
                    <a:pt x="124815" y="208026"/>
                  </a:lnTo>
                  <a:lnTo>
                    <a:pt x="166408" y="208026"/>
                  </a:lnTo>
                  <a:lnTo>
                    <a:pt x="208013" y="208026"/>
                  </a:lnTo>
                  <a:lnTo>
                    <a:pt x="208013" y="249631"/>
                  </a:lnTo>
                  <a:lnTo>
                    <a:pt x="249605" y="249631"/>
                  </a:lnTo>
                  <a:lnTo>
                    <a:pt x="249605" y="166420"/>
                  </a:lnTo>
                  <a:lnTo>
                    <a:pt x="249605" y="83210"/>
                  </a:lnTo>
                  <a:close/>
                </a:path>
                <a:path w="374650" h="1207135">
                  <a:moveTo>
                    <a:pt x="291223" y="1081697"/>
                  </a:moveTo>
                  <a:lnTo>
                    <a:pt x="249618" y="1081697"/>
                  </a:lnTo>
                  <a:lnTo>
                    <a:pt x="249618" y="1164907"/>
                  </a:lnTo>
                  <a:lnTo>
                    <a:pt x="291223" y="1164907"/>
                  </a:lnTo>
                  <a:lnTo>
                    <a:pt x="291223" y="1081697"/>
                  </a:lnTo>
                  <a:close/>
                </a:path>
                <a:path w="374650" h="1207135">
                  <a:moveTo>
                    <a:pt x="291223" y="249631"/>
                  </a:moveTo>
                  <a:lnTo>
                    <a:pt x="249618" y="249631"/>
                  </a:lnTo>
                  <a:lnTo>
                    <a:pt x="249618" y="332841"/>
                  </a:lnTo>
                  <a:lnTo>
                    <a:pt x="291223" y="332841"/>
                  </a:lnTo>
                  <a:lnTo>
                    <a:pt x="291223" y="249631"/>
                  </a:lnTo>
                  <a:close/>
                </a:path>
                <a:path w="374650" h="1207135">
                  <a:moveTo>
                    <a:pt x="374421" y="1123289"/>
                  </a:moveTo>
                  <a:lnTo>
                    <a:pt x="332828" y="1123289"/>
                  </a:lnTo>
                  <a:lnTo>
                    <a:pt x="332828" y="1164894"/>
                  </a:lnTo>
                  <a:lnTo>
                    <a:pt x="374421" y="1164894"/>
                  </a:lnTo>
                  <a:lnTo>
                    <a:pt x="374421" y="1123289"/>
                  </a:lnTo>
                  <a:close/>
                </a:path>
                <a:path w="374650" h="1207135">
                  <a:moveTo>
                    <a:pt x="374421" y="956881"/>
                  </a:moveTo>
                  <a:lnTo>
                    <a:pt x="332828" y="956881"/>
                  </a:lnTo>
                  <a:lnTo>
                    <a:pt x="291223" y="956881"/>
                  </a:lnTo>
                  <a:lnTo>
                    <a:pt x="291223" y="915276"/>
                  </a:lnTo>
                  <a:lnTo>
                    <a:pt x="249618" y="915276"/>
                  </a:lnTo>
                  <a:lnTo>
                    <a:pt x="249618" y="998486"/>
                  </a:lnTo>
                  <a:lnTo>
                    <a:pt x="291223" y="998486"/>
                  </a:lnTo>
                  <a:lnTo>
                    <a:pt x="291223" y="1081697"/>
                  </a:lnTo>
                  <a:lnTo>
                    <a:pt x="332828" y="1081697"/>
                  </a:lnTo>
                  <a:lnTo>
                    <a:pt x="374421" y="1081697"/>
                  </a:lnTo>
                  <a:lnTo>
                    <a:pt x="374421" y="956881"/>
                  </a:lnTo>
                  <a:close/>
                </a:path>
                <a:path w="374650" h="1207135">
                  <a:moveTo>
                    <a:pt x="374421" y="832065"/>
                  </a:moveTo>
                  <a:lnTo>
                    <a:pt x="332828" y="832065"/>
                  </a:lnTo>
                  <a:lnTo>
                    <a:pt x="332828" y="915276"/>
                  </a:lnTo>
                  <a:lnTo>
                    <a:pt x="374421" y="915276"/>
                  </a:lnTo>
                  <a:lnTo>
                    <a:pt x="374421" y="832065"/>
                  </a:lnTo>
                  <a:close/>
                </a:path>
                <a:path w="374650" h="1207135">
                  <a:moveTo>
                    <a:pt x="374421" y="624052"/>
                  </a:moveTo>
                  <a:lnTo>
                    <a:pt x="332828" y="624052"/>
                  </a:lnTo>
                  <a:lnTo>
                    <a:pt x="291223" y="624052"/>
                  </a:lnTo>
                  <a:lnTo>
                    <a:pt x="249618" y="624052"/>
                  </a:lnTo>
                  <a:lnTo>
                    <a:pt x="249618" y="873671"/>
                  </a:lnTo>
                  <a:lnTo>
                    <a:pt x="291223" y="873671"/>
                  </a:lnTo>
                  <a:lnTo>
                    <a:pt x="291223" y="790460"/>
                  </a:lnTo>
                  <a:lnTo>
                    <a:pt x="332828" y="790460"/>
                  </a:lnTo>
                  <a:lnTo>
                    <a:pt x="374421" y="790473"/>
                  </a:lnTo>
                  <a:lnTo>
                    <a:pt x="374421" y="748868"/>
                  </a:lnTo>
                  <a:lnTo>
                    <a:pt x="332828" y="748868"/>
                  </a:lnTo>
                  <a:lnTo>
                    <a:pt x="332828" y="665657"/>
                  </a:lnTo>
                  <a:lnTo>
                    <a:pt x="374421" y="665657"/>
                  </a:lnTo>
                  <a:lnTo>
                    <a:pt x="374421" y="624052"/>
                  </a:lnTo>
                  <a:close/>
                </a:path>
                <a:path w="374650" h="1207135">
                  <a:moveTo>
                    <a:pt x="374421" y="540854"/>
                  </a:moveTo>
                  <a:lnTo>
                    <a:pt x="332828" y="540854"/>
                  </a:lnTo>
                  <a:lnTo>
                    <a:pt x="291223" y="540854"/>
                  </a:lnTo>
                  <a:lnTo>
                    <a:pt x="291223" y="499249"/>
                  </a:lnTo>
                  <a:lnTo>
                    <a:pt x="249618" y="499249"/>
                  </a:lnTo>
                  <a:lnTo>
                    <a:pt x="249618" y="582460"/>
                  </a:lnTo>
                  <a:lnTo>
                    <a:pt x="291223" y="582460"/>
                  </a:lnTo>
                  <a:lnTo>
                    <a:pt x="332828" y="582460"/>
                  </a:lnTo>
                  <a:lnTo>
                    <a:pt x="374421" y="582460"/>
                  </a:lnTo>
                  <a:lnTo>
                    <a:pt x="374421" y="540854"/>
                  </a:lnTo>
                  <a:close/>
                </a:path>
                <a:path w="374650" h="1207135">
                  <a:moveTo>
                    <a:pt x="374421" y="249631"/>
                  </a:moveTo>
                  <a:lnTo>
                    <a:pt x="332828" y="249631"/>
                  </a:lnTo>
                  <a:lnTo>
                    <a:pt x="332828" y="457644"/>
                  </a:lnTo>
                  <a:lnTo>
                    <a:pt x="374421" y="457644"/>
                  </a:lnTo>
                  <a:lnTo>
                    <a:pt x="374421" y="249631"/>
                  </a:lnTo>
                  <a:close/>
                </a:path>
                <a:path w="374650" h="1207135">
                  <a:moveTo>
                    <a:pt x="374421" y="41605"/>
                  </a:moveTo>
                  <a:lnTo>
                    <a:pt x="332828" y="41605"/>
                  </a:lnTo>
                  <a:lnTo>
                    <a:pt x="332828" y="83210"/>
                  </a:lnTo>
                  <a:lnTo>
                    <a:pt x="291223" y="83210"/>
                  </a:lnTo>
                  <a:lnTo>
                    <a:pt x="291223" y="0"/>
                  </a:lnTo>
                  <a:lnTo>
                    <a:pt x="249618" y="0"/>
                  </a:lnTo>
                  <a:lnTo>
                    <a:pt x="249618" y="83210"/>
                  </a:lnTo>
                  <a:lnTo>
                    <a:pt x="249618" y="124815"/>
                  </a:lnTo>
                  <a:lnTo>
                    <a:pt x="291223" y="124815"/>
                  </a:lnTo>
                  <a:lnTo>
                    <a:pt x="291223" y="166420"/>
                  </a:lnTo>
                  <a:lnTo>
                    <a:pt x="291223" y="208026"/>
                  </a:lnTo>
                  <a:lnTo>
                    <a:pt x="332828" y="208026"/>
                  </a:lnTo>
                  <a:lnTo>
                    <a:pt x="332828" y="166420"/>
                  </a:lnTo>
                  <a:lnTo>
                    <a:pt x="332828" y="124815"/>
                  </a:lnTo>
                  <a:lnTo>
                    <a:pt x="374421" y="124815"/>
                  </a:lnTo>
                  <a:lnTo>
                    <a:pt x="374421" y="83210"/>
                  </a:lnTo>
                  <a:lnTo>
                    <a:pt x="374421" y="416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287995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41592" y="1123289"/>
                  </a:moveTo>
                  <a:lnTo>
                    <a:pt x="0" y="1123289"/>
                  </a:lnTo>
                  <a:lnTo>
                    <a:pt x="0" y="1164894"/>
                  </a:lnTo>
                  <a:lnTo>
                    <a:pt x="41592" y="1164894"/>
                  </a:lnTo>
                  <a:lnTo>
                    <a:pt x="41592" y="1123289"/>
                  </a:lnTo>
                  <a:close/>
                </a:path>
                <a:path w="416559" h="1207135">
                  <a:moveTo>
                    <a:pt x="83210" y="998486"/>
                  </a:moveTo>
                  <a:lnTo>
                    <a:pt x="41605" y="998486"/>
                  </a:lnTo>
                  <a:lnTo>
                    <a:pt x="41605" y="1040091"/>
                  </a:lnTo>
                  <a:lnTo>
                    <a:pt x="83210" y="1040091"/>
                  </a:lnTo>
                  <a:lnTo>
                    <a:pt x="83210" y="998486"/>
                  </a:lnTo>
                  <a:close/>
                </a:path>
                <a:path w="416559" h="1207135">
                  <a:moveTo>
                    <a:pt x="124802" y="1164894"/>
                  </a:moveTo>
                  <a:lnTo>
                    <a:pt x="83197" y="1164894"/>
                  </a:lnTo>
                  <a:lnTo>
                    <a:pt x="83197" y="1206500"/>
                  </a:lnTo>
                  <a:lnTo>
                    <a:pt x="124802" y="1206500"/>
                  </a:lnTo>
                  <a:lnTo>
                    <a:pt x="124802" y="1164894"/>
                  </a:lnTo>
                  <a:close/>
                </a:path>
                <a:path w="416559" h="1207135">
                  <a:moveTo>
                    <a:pt x="124802" y="1081697"/>
                  </a:moveTo>
                  <a:lnTo>
                    <a:pt x="83210" y="1081697"/>
                  </a:lnTo>
                  <a:lnTo>
                    <a:pt x="41605" y="1081697"/>
                  </a:lnTo>
                  <a:lnTo>
                    <a:pt x="41605" y="1123302"/>
                  </a:lnTo>
                  <a:lnTo>
                    <a:pt x="83197" y="1123302"/>
                  </a:lnTo>
                  <a:lnTo>
                    <a:pt x="124802" y="1123302"/>
                  </a:lnTo>
                  <a:lnTo>
                    <a:pt x="124802" y="1081697"/>
                  </a:lnTo>
                  <a:close/>
                </a:path>
                <a:path w="416559" h="1207135">
                  <a:moveTo>
                    <a:pt x="124802" y="416039"/>
                  </a:moveTo>
                  <a:lnTo>
                    <a:pt x="83210" y="416039"/>
                  </a:lnTo>
                  <a:lnTo>
                    <a:pt x="41605" y="416039"/>
                  </a:lnTo>
                  <a:lnTo>
                    <a:pt x="41605" y="457644"/>
                  </a:lnTo>
                  <a:lnTo>
                    <a:pt x="83197" y="457644"/>
                  </a:lnTo>
                  <a:lnTo>
                    <a:pt x="124802" y="457644"/>
                  </a:lnTo>
                  <a:lnTo>
                    <a:pt x="124802" y="416039"/>
                  </a:lnTo>
                  <a:close/>
                </a:path>
                <a:path w="416559" h="1207135">
                  <a:moveTo>
                    <a:pt x="166395" y="915276"/>
                  </a:moveTo>
                  <a:lnTo>
                    <a:pt x="124802" y="915276"/>
                  </a:lnTo>
                  <a:lnTo>
                    <a:pt x="124802" y="956881"/>
                  </a:lnTo>
                  <a:lnTo>
                    <a:pt x="166395" y="956881"/>
                  </a:lnTo>
                  <a:lnTo>
                    <a:pt x="166395" y="915276"/>
                  </a:lnTo>
                  <a:close/>
                </a:path>
                <a:path w="416559" h="1207135">
                  <a:moveTo>
                    <a:pt x="166395" y="790473"/>
                  </a:moveTo>
                  <a:lnTo>
                    <a:pt x="124802" y="790473"/>
                  </a:lnTo>
                  <a:lnTo>
                    <a:pt x="124802" y="832065"/>
                  </a:lnTo>
                  <a:lnTo>
                    <a:pt x="83210" y="832065"/>
                  </a:lnTo>
                  <a:lnTo>
                    <a:pt x="83210" y="790473"/>
                  </a:lnTo>
                  <a:lnTo>
                    <a:pt x="124802" y="790473"/>
                  </a:lnTo>
                  <a:lnTo>
                    <a:pt x="124802" y="665657"/>
                  </a:lnTo>
                  <a:lnTo>
                    <a:pt x="83197" y="665657"/>
                  </a:lnTo>
                  <a:lnTo>
                    <a:pt x="83197" y="790473"/>
                  </a:lnTo>
                  <a:lnTo>
                    <a:pt x="41605" y="790473"/>
                  </a:lnTo>
                  <a:lnTo>
                    <a:pt x="41605" y="873683"/>
                  </a:lnTo>
                  <a:lnTo>
                    <a:pt x="83210" y="873683"/>
                  </a:lnTo>
                  <a:lnTo>
                    <a:pt x="124802" y="873671"/>
                  </a:lnTo>
                  <a:lnTo>
                    <a:pt x="166395" y="873683"/>
                  </a:lnTo>
                  <a:lnTo>
                    <a:pt x="166395" y="790473"/>
                  </a:lnTo>
                  <a:close/>
                </a:path>
                <a:path w="416559" h="1207135">
                  <a:moveTo>
                    <a:pt x="166395" y="499249"/>
                  </a:moveTo>
                  <a:lnTo>
                    <a:pt x="124802" y="499249"/>
                  </a:lnTo>
                  <a:lnTo>
                    <a:pt x="83210" y="499249"/>
                  </a:lnTo>
                  <a:lnTo>
                    <a:pt x="41605" y="499249"/>
                  </a:lnTo>
                  <a:lnTo>
                    <a:pt x="41605" y="540854"/>
                  </a:lnTo>
                  <a:lnTo>
                    <a:pt x="83197" y="540854"/>
                  </a:lnTo>
                  <a:lnTo>
                    <a:pt x="124802" y="540854"/>
                  </a:lnTo>
                  <a:lnTo>
                    <a:pt x="124802" y="582447"/>
                  </a:lnTo>
                  <a:lnTo>
                    <a:pt x="83210" y="582447"/>
                  </a:lnTo>
                  <a:lnTo>
                    <a:pt x="41605" y="582447"/>
                  </a:lnTo>
                  <a:lnTo>
                    <a:pt x="41605" y="624052"/>
                  </a:lnTo>
                  <a:lnTo>
                    <a:pt x="83197" y="624052"/>
                  </a:lnTo>
                  <a:lnTo>
                    <a:pt x="124802" y="624052"/>
                  </a:lnTo>
                  <a:lnTo>
                    <a:pt x="124802" y="665657"/>
                  </a:lnTo>
                  <a:lnTo>
                    <a:pt x="166395" y="665657"/>
                  </a:lnTo>
                  <a:lnTo>
                    <a:pt x="166395" y="499249"/>
                  </a:lnTo>
                  <a:close/>
                </a:path>
                <a:path w="416559" h="1207135">
                  <a:moveTo>
                    <a:pt x="166395" y="0"/>
                  </a:moveTo>
                  <a:lnTo>
                    <a:pt x="124802" y="0"/>
                  </a:lnTo>
                  <a:lnTo>
                    <a:pt x="83197" y="0"/>
                  </a:lnTo>
                  <a:lnTo>
                    <a:pt x="83197" y="41605"/>
                  </a:lnTo>
                  <a:lnTo>
                    <a:pt x="41605" y="41605"/>
                  </a:lnTo>
                  <a:lnTo>
                    <a:pt x="41605" y="83210"/>
                  </a:lnTo>
                  <a:lnTo>
                    <a:pt x="83197" y="83210"/>
                  </a:lnTo>
                  <a:lnTo>
                    <a:pt x="83197" y="124815"/>
                  </a:lnTo>
                  <a:lnTo>
                    <a:pt x="41605" y="124815"/>
                  </a:lnTo>
                  <a:lnTo>
                    <a:pt x="41605" y="166420"/>
                  </a:lnTo>
                  <a:lnTo>
                    <a:pt x="41605" y="249631"/>
                  </a:lnTo>
                  <a:lnTo>
                    <a:pt x="83197" y="249631"/>
                  </a:lnTo>
                  <a:lnTo>
                    <a:pt x="83197" y="291223"/>
                  </a:lnTo>
                  <a:lnTo>
                    <a:pt x="41605" y="291223"/>
                  </a:lnTo>
                  <a:lnTo>
                    <a:pt x="41605" y="374434"/>
                  </a:lnTo>
                  <a:lnTo>
                    <a:pt x="83197" y="374434"/>
                  </a:lnTo>
                  <a:lnTo>
                    <a:pt x="124802" y="374434"/>
                  </a:lnTo>
                  <a:lnTo>
                    <a:pt x="124802" y="416039"/>
                  </a:lnTo>
                  <a:lnTo>
                    <a:pt x="166395" y="416039"/>
                  </a:lnTo>
                  <a:lnTo>
                    <a:pt x="166395" y="291223"/>
                  </a:lnTo>
                  <a:lnTo>
                    <a:pt x="124802" y="291223"/>
                  </a:lnTo>
                  <a:lnTo>
                    <a:pt x="124802" y="332828"/>
                  </a:lnTo>
                  <a:lnTo>
                    <a:pt x="83210" y="332828"/>
                  </a:lnTo>
                  <a:lnTo>
                    <a:pt x="83210" y="291236"/>
                  </a:lnTo>
                  <a:lnTo>
                    <a:pt x="124802" y="291236"/>
                  </a:lnTo>
                  <a:lnTo>
                    <a:pt x="124802" y="249631"/>
                  </a:lnTo>
                  <a:lnTo>
                    <a:pt x="83210" y="249631"/>
                  </a:lnTo>
                  <a:lnTo>
                    <a:pt x="83210" y="208026"/>
                  </a:lnTo>
                  <a:lnTo>
                    <a:pt x="124802" y="208026"/>
                  </a:lnTo>
                  <a:lnTo>
                    <a:pt x="124802" y="249631"/>
                  </a:lnTo>
                  <a:lnTo>
                    <a:pt x="166395" y="249631"/>
                  </a:lnTo>
                  <a:lnTo>
                    <a:pt x="166395" y="166420"/>
                  </a:lnTo>
                  <a:lnTo>
                    <a:pt x="124802" y="166420"/>
                  </a:lnTo>
                  <a:lnTo>
                    <a:pt x="83210" y="166420"/>
                  </a:lnTo>
                  <a:lnTo>
                    <a:pt x="83210" y="124815"/>
                  </a:lnTo>
                  <a:lnTo>
                    <a:pt x="124802" y="124815"/>
                  </a:lnTo>
                  <a:lnTo>
                    <a:pt x="166395" y="124815"/>
                  </a:lnTo>
                  <a:lnTo>
                    <a:pt x="166395" y="83210"/>
                  </a:lnTo>
                  <a:lnTo>
                    <a:pt x="124802" y="83210"/>
                  </a:lnTo>
                  <a:lnTo>
                    <a:pt x="83210" y="83210"/>
                  </a:lnTo>
                  <a:lnTo>
                    <a:pt x="83210" y="41605"/>
                  </a:lnTo>
                  <a:lnTo>
                    <a:pt x="124802" y="41605"/>
                  </a:lnTo>
                  <a:lnTo>
                    <a:pt x="166395" y="41605"/>
                  </a:lnTo>
                  <a:lnTo>
                    <a:pt x="166395" y="0"/>
                  </a:lnTo>
                  <a:close/>
                </a:path>
                <a:path w="416559" h="1207135">
                  <a:moveTo>
                    <a:pt x="208013" y="0"/>
                  </a:moveTo>
                  <a:lnTo>
                    <a:pt x="166408" y="0"/>
                  </a:lnTo>
                  <a:lnTo>
                    <a:pt x="166408" y="83210"/>
                  </a:lnTo>
                  <a:lnTo>
                    <a:pt x="166408" y="166420"/>
                  </a:lnTo>
                  <a:lnTo>
                    <a:pt x="208013" y="166420"/>
                  </a:lnTo>
                  <a:lnTo>
                    <a:pt x="208013" y="83210"/>
                  </a:lnTo>
                  <a:lnTo>
                    <a:pt x="208013" y="0"/>
                  </a:lnTo>
                  <a:close/>
                </a:path>
                <a:path w="416559" h="1207135">
                  <a:moveTo>
                    <a:pt x="249605" y="665657"/>
                  </a:moveTo>
                  <a:lnTo>
                    <a:pt x="208013" y="665657"/>
                  </a:lnTo>
                  <a:lnTo>
                    <a:pt x="166408" y="665657"/>
                  </a:lnTo>
                  <a:lnTo>
                    <a:pt x="166408" y="1040091"/>
                  </a:lnTo>
                  <a:lnTo>
                    <a:pt x="208013" y="1040091"/>
                  </a:lnTo>
                  <a:lnTo>
                    <a:pt x="208013" y="1081697"/>
                  </a:lnTo>
                  <a:lnTo>
                    <a:pt x="166408" y="1081697"/>
                  </a:lnTo>
                  <a:lnTo>
                    <a:pt x="166408" y="1206512"/>
                  </a:lnTo>
                  <a:lnTo>
                    <a:pt x="208013" y="1206512"/>
                  </a:lnTo>
                  <a:lnTo>
                    <a:pt x="249605" y="1206500"/>
                  </a:lnTo>
                  <a:lnTo>
                    <a:pt x="249605" y="1164894"/>
                  </a:lnTo>
                  <a:lnTo>
                    <a:pt x="208013" y="1164894"/>
                  </a:lnTo>
                  <a:lnTo>
                    <a:pt x="208013" y="1081709"/>
                  </a:lnTo>
                  <a:lnTo>
                    <a:pt x="249605" y="1081709"/>
                  </a:lnTo>
                  <a:lnTo>
                    <a:pt x="249605" y="998486"/>
                  </a:lnTo>
                  <a:lnTo>
                    <a:pt x="208013" y="998486"/>
                  </a:lnTo>
                  <a:lnTo>
                    <a:pt x="208013" y="873671"/>
                  </a:lnTo>
                  <a:lnTo>
                    <a:pt x="249605" y="873671"/>
                  </a:lnTo>
                  <a:lnTo>
                    <a:pt x="249605" y="832065"/>
                  </a:lnTo>
                  <a:lnTo>
                    <a:pt x="208013" y="832065"/>
                  </a:lnTo>
                  <a:lnTo>
                    <a:pt x="208013" y="790473"/>
                  </a:lnTo>
                  <a:lnTo>
                    <a:pt x="249605" y="790473"/>
                  </a:lnTo>
                  <a:lnTo>
                    <a:pt x="249605" y="665657"/>
                  </a:lnTo>
                  <a:close/>
                </a:path>
                <a:path w="416559" h="1207135">
                  <a:moveTo>
                    <a:pt x="249605" y="582447"/>
                  </a:moveTo>
                  <a:lnTo>
                    <a:pt x="208013" y="582447"/>
                  </a:lnTo>
                  <a:lnTo>
                    <a:pt x="208013" y="540854"/>
                  </a:lnTo>
                  <a:lnTo>
                    <a:pt x="166408" y="540854"/>
                  </a:lnTo>
                  <a:lnTo>
                    <a:pt x="166408" y="624078"/>
                  </a:lnTo>
                  <a:lnTo>
                    <a:pt x="208013" y="624078"/>
                  </a:lnTo>
                  <a:lnTo>
                    <a:pt x="249605" y="624052"/>
                  </a:lnTo>
                  <a:lnTo>
                    <a:pt x="249605" y="582447"/>
                  </a:lnTo>
                  <a:close/>
                </a:path>
                <a:path w="416559" h="1207135">
                  <a:moveTo>
                    <a:pt x="249605" y="457644"/>
                  </a:moveTo>
                  <a:lnTo>
                    <a:pt x="208013" y="457644"/>
                  </a:lnTo>
                  <a:lnTo>
                    <a:pt x="166408" y="457644"/>
                  </a:lnTo>
                  <a:lnTo>
                    <a:pt x="166408" y="499249"/>
                  </a:lnTo>
                  <a:lnTo>
                    <a:pt x="208013" y="499249"/>
                  </a:lnTo>
                  <a:lnTo>
                    <a:pt x="249605" y="499249"/>
                  </a:lnTo>
                  <a:lnTo>
                    <a:pt x="249605" y="457644"/>
                  </a:lnTo>
                  <a:close/>
                </a:path>
                <a:path w="416559" h="1207135">
                  <a:moveTo>
                    <a:pt x="249605" y="374434"/>
                  </a:moveTo>
                  <a:lnTo>
                    <a:pt x="208013" y="374434"/>
                  </a:lnTo>
                  <a:lnTo>
                    <a:pt x="208013" y="208026"/>
                  </a:lnTo>
                  <a:lnTo>
                    <a:pt x="166408" y="208026"/>
                  </a:lnTo>
                  <a:lnTo>
                    <a:pt x="166408" y="416039"/>
                  </a:lnTo>
                  <a:lnTo>
                    <a:pt x="208013" y="416039"/>
                  </a:lnTo>
                  <a:lnTo>
                    <a:pt x="249605" y="416039"/>
                  </a:lnTo>
                  <a:lnTo>
                    <a:pt x="249605" y="374434"/>
                  </a:lnTo>
                  <a:close/>
                </a:path>
                <a:path w="416559" h="1207135">
                  <a:moveTo>
                    <a:pt x="291223" y="915276"/>
                  </a:moveTo>
                  <a:lnTo>
                    <a:pt x="249618" y="915276"/>
                  </a:lnTo>
                  <a:lnTo>
                    <a:pt x="249618" y="956881"/>
                  </a:lnTo>
                  <a:lnTo>
                    <a:pt x="291223" y="956881"/>
                  </a:lnTo>
                  <a:lnTo>
                    <a:pt x="291223" y="915276"/>
                  </a:lnTo>
                  <a:close/>
                </a:path>
                <a:path w="416559" h="1207135">
                  <a:moveTo>
                    <a:pt x="291223" y="540854"/>
                  </a:moveTo>
                  <a:lnTo>
                    <a:pt x="249618" y="540854"/>
                  </a:lnTo>
                  <a:lnTo>
                    <a:pt x="249618" y="582460"/>
                  </a:lnTo>
                  <a:lnTo>
                    <a:pt x="291223" y="582460"/>
                  </a:lnTo>
                  <a:lnTo>
                    <a:pt x="291223" y="540854"/>
                  </a:lnTo>
                  <a:close/>
                </a:path>
                <a:path w="416559" h="1207135">
                  <a:moveTo>
                    <a:pt x="374421" y="665657"/>
                  </a:moveTo>
                  <a:lnTo>
                    <a:pt x="332828" y="665657"/>
                  </a:lnTo>
                  <a:lnTo>
                    <a:pt x="332828" y="624052"/>
                  </a:lnTo>
                  <a:lnTo>
                    <a:pt x="291223" y="624052"/>
                  </a:lnTo>
                  <a:lnTo>
                    <a:pt x="249618" y="624052"/>
                  </a:lnTo>
                  <a:lnTo>
                    <a:pt x="249618" y="665657"/>
                  </a:lnTo>
                  <a:lnTo>
                    <a:pt x="291223" y="665657"/>
                  </a:lnTo>
                  <a:lnTo>
                    <a:pt x="291223" y="832065"/>
                  </a:lnTo>
                  <a:lnTo>
                    <a:pt x="249618" y="832065"/>
                  </a:lnTo>
                  <a:lnTo>
                    <a:pt x="249618" y="873671"/>
                  </a:lnTo>
                  <a:lnTo>
                    <a:pt x="291223" y="873671"/>
                  </a:lnTo>
                  <a:lnTo>
                    <a:pt x="332828" y="873671"/>
                  </a:lnTo>
                  <a:lnTo>
                    <a:pt x="332828" y="998486"/>
                  </a:lnTo>
                  <a:lnTo>
                    <a:pt x="291223" y="998486"/>
                  </a:lnTo>
                  <a:lnTo>
                    <a:pt x="249618" y="998486"/>
                  </a:lnTo>
                  <a:lnTo>
                    <a:pt x="249618" y="1040091"/>
                  </a:lnTo>
                  <a:lnTo>
                    <a:pt x="291223" y="1040091"/>
                  </a:lnTo>
                  <a:lnTo>
                    <a:pt x="291223" y="1206512"/>
                  </a:lnTo>
                  <a:lnTo>
                    <a:pt x="332828" y="1206512"/>
                  </a:lnTo>
                  <a:lnTo>
                    <a:pt x="332828" y="1081684"/>
                  </a:lnTo>
                  <a:lnTo>
                    <a:pt x="374421" y="1081684"/>
                  </a:lnTo>
                  <a:lnTo>
                    <a:pt x="374421" y="832065"/>
                  </a:lnTo>
                  <a:lnTo>
                    <a:pt x="332828" y="832065"/>
                  </a:lnTo>
                  <a:lnTo>
                    <a:pt x="332828" y="790473"/>
                  </a:lnTo>
                  <a:lnTo>
                    <a:pt x="374421" y="790473"/>
                  </a:lnTo>
                  <a:lnTo>
                    <a:pt x="374421" y="748868"/>
                  </a:lnTo>
                  <a:lnTo>
                    <a:pt x="332828" y="748868"/>
                  </a:lnTo>
                  <a:lnTo>
                    <a:pt x="332828" y="707263"/>
                  </a:lnTo>
                  <a:lnTo>
                    <a:pt x="374421" y="707263"/>
                  </a:lnTo>
                  <a:lnTo>
                    <a:pt x="374421" y="665657"/>
                  </a:lnTo>
                  <a:close/>
                </a:path>
                <a:path w="416559" h="1207135">
                  <a:moveTo>
                    <a:pt x="374421" y="374434"/>
                  </a:moveTo>
                  <a:lnTo>
                    <a:pt x="332828" y="374434"/>
                  </a:lnTo>
                  <a:lnTo>
                    <a:pt x="291223" y="374434"/>
                  </a:lnTo>
                  <a:lnTo>
                    <a:pt x="291223" y="332828"/>
                  </a:lnTo>
                  <a:lnTo>
                    <a:pt x="249618" y="332828"/>
                  </a:lnTo>
                  <a:lnTo>
                    <a:pt x="249618" y="499237"/>
                  </a:lnTo>
                  <a:lnTo>
                    <a:pt x="291223" y="499237"/>
                  </a:lnTo>
                  <a:lnTo>
                    <a:pt x="332828" y="499249"/>
                  </a:lnTo>
                  <a:lnTo>
                    <a:pt x="374421" y="499249"/>
                  </a:lnTo>
                  <a:lnTo>
                    <a:pt x="374421" y="457644"/>
                  </a:lnTo>
                  <a:lnTo>
                    <a:pt x="332828" y="457644"/>
                  </a:lnTo>
                  <a:lnTo>
                    <a:pt x="332828" y="416039"/>
                  </a:lnTo>
                  <a:lnTo>
                    <a:pt x="374421" y="416039"/>
                  </a:lnTo>
                  <a:lnTo>
                    <a:pt x="374421" y="374434"/>
                  </a:lnTo>
                  <a:close/>
                </a:path>
                <a:path w="416559" h="1207135">
                  <a:moveTo>
                    <a:pt x="416026" y="83210"/>
                  </a:moveTo>
                  <a:lnTo>
                    <a:pt x="374421" y="83210"/>
                  </a:lnTo>
                  <a:lnTo>
                    <a:pt x="332828" y="83210"/>
                  </a:lnTo>
                  <a:lnTo>
                    <a:pt x="332828" y="166420"/>
                  </a:lnTo>
                  <a:lnTo>
                    <a:pt x="332828" y="208026"/>
                  </a:lnTo>
                  <a:lnTo>
                    <a:pt x="374421" y="208026"/>
                  </a:lnTo>
                  <a:lnTo>
                    <a:pt x="416026" y="208026"/>
                  </a:lnTo>
                  <a:lnTo>
                    <a:pt x="416026" y="166420"/>
                  </a:lnTo>
                  <a:lnTo>
                    <a:pt x="416026" y="83210"/>
                  </a:lnTo>
                  <a:close/>
                </a:path>
                <a:path w="416559" h="1207135">
                  <a:moveTo>
                    <a:pt x="416026" y="0"/>
                  </a:moveTo>
                  <a:lnTo>
                    <a:pt x="374421" y="0"/>
                  </a:lnTo>
                  <a:lnTo>
                    <a:pt x="332828" y="0"/>
                  </a:lnTo>
                  <a:lnTo>
                    <a:pt x="291223" y="0"/>
                  </a:lnTo>
                  <a:lnTo>
                    <a:pt x="249618" y="0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332828" y="291236"/>
                  </a:lnTo>
                  <a:lnTo>
                    <a:pt x="374421" y="291236"/>
                  </a:lnTo>
                  <a:lnTo>
                    <a:pt x="416026" y="291236"/>
                  </a:lnTo>
                  <a:lnTo>
                    <a:pt x="416026" y="249631"/>
                  </a:lnTo>
                  <a:lnTo>
                    <a:pt x="374421" y="249631"/>
                  </a:lnTo>
                  <a:lnTo>
                    <a:pt x="332828" y="249631"/>
                  </a:lnTo>
                  <a:lnTo>
                    <a:pt x="291223" y="249631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41605"/>
                  </a:lnTo>
                  <a:lnTo>
                    <a:pt x="332828" y="41605"/>
                  </a:lnTo>
                  <a:lnTo>
                    <a:pt x="374421" y="41605"/>
                  </a:lnTo>
                  <a:lnTo>
                    <a:pt x="416026" y="41605"/>
                  </a:lnTo>
                  <a:lnTo>
                    <a:pt x="41602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662416" y="1436407"/>
              <a:ext cx="167005" cy="1207135"/>
            </a:xfrm>
            <a:custGeom>
              <a:avLst/>
              <a:gdLst/>
              <a:ahLst/>
              <a:cxnLst/>
              <a:rect l="l" t="t" r="r" b="b"/>
              <a:pathLst>
                <a:path w="167004" h="1207135">
                  <a:moveTo>
                    <a:pt x="41605" y="1040091"/>
                  </a:moveTo>
                  <a:lnTo>
                    <a:pt x="0" y="1040091"/>
                  </a:lnTo>
                  <a:lnTo>
                    <a:pt x="0" y="1081697"/>
                  </a:lnTo>
                  <a:lnTo>
                    <a:pt x="41605" y="1081697"/>
                  </a:lnTo>
                  <a:lnTo>
                    <a:pt x="41605" y="1040091"/>
                  </a:lnTo>
                  <a:close/>
                </a:path>
                <a:path w="167004" h="1207135">
                  <a:moveTo>
                    <a:pt x="41605" y="332828"/>
                  </a:moveTo>
                  <a:lnTo>
                    <a:pt x="0" y="332828"/>
                  </a:lnTo>
                  <a:lnTo>
                    <a:pt x="0" y="374434"/>
                  </a:lnTo>
                  <a:lnTo>
                    <a:pt x="41605" y="374434"/>
                  </a:lnTo>
                  <a:lnTo>
                    <a:pt x="41605" y="332828"/>
                  </a:lnTo>
                  <a:close/>
                </a:path>
                <a:path w="167004" h="1207135">
                  <a:moveTo>
                    <a:pt x="83210" y="998486"/>
                  </a:moveTo>
                  <a:lnTo>
                    <a:pt x="41605" y="998486"/>
                  </a:lnTo>
                  <a:lnTo>
                    <a:pt x="41605" y="1040091"/>
                  </a:lnTo>
                  <a:lnTo>
                    <a:pt x="83210" y="1040091"/>
                  </a:lnTo>
                  <a:lnTo>
                    <a:pt x="83210" y="998486"/>
                  </a:lnTo>
                  <a:close/>
                </a:path>
                <a:path w="167004" h="1207135">
                  <a:moveTo>
                    <a:pt x="83210" y="83210"/>
                  </a:moveTo>
                  <a:lnTo>
                    <a:pt x="41605" y="83210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210" y="208026"/>
                  </a:lnTo>
                  <a:lnTo>
                    <a:pt x="83210" y="166420"/>
                  </a:lnTo>
                  <a:lnTo>
                    <a:pt x="83210" y="83210"/>
                  </a:lnTo>
                  <a:close/>
                </a:path>
                <a:path w="167004" h="1207135">
                  <a:moveTo>
                    <a:pt x="124802" y="1123289"/>
                  </a:moveTo>
                  <a:lnTo>
                    <a:pt x="83210" y="1123289"/>
                  </a:lnTo>
                  <a:lnTo>
                    <a:pt x="83210" y="1081697"/>
                  </a:lnTo>
                  <a:lnTo>
                    <a:pt x="41605" y="1081697"/>
                  </a:lnTo>
                  <a:lnTo>
                    <a:pt x="41605" y="1123289"/>
                  </a:lnTo>
                  <a:lnTo>
                    <a:pt x="0" y="1123289"/>
                  </a:lnTo>
                  <a:lnTo>
                    <a:pt x="0" y="1164894"/>
                  </a:lnTo>
                  <a:lnTo>
                    <a:pt x="41605" y="1164894"/>
                  </a:lnTo>
                  <a:lnTo>
                    <a:pt x="41605" y="1123302"/>
                  </a:lnTo>
                  <a:lnTo>
                    <a:pt x="83210" y="1123302"/>
                  </a:lnTo>
                  <a:lnTo>
                    <a:pt x="83210" y="1206512"/>
                  </a:lnTo>
                  <a:lnTo>
                    <a:pt x="124802" y="1206512"/>
                  </a:lnTo>
                  <a:lnTo>
                    <a:pt x="124802" y="1123289"/>
                  </a:lnTo>
                  <a:close/>
                </a:path>
                <a:path w="167004" h="1207135">
                  <a:moveTo>
                    <a:pt x="124802" y="540854"/>
                  </a:moveTo>
                  <a:lnTo>
                    <a:pt x="83210" y="540854"/>
                  </a:lnTo>
                  <a:lnTo>
                    <a:pt x="83210" y="499249"/>
                  </a:lnTo>
                  <a:lnTo>
                    <a:pt x="41605" y="499249"/>
                  </a:lnTo>
                  <a:lnTo>
                    <a:pt x="0" y="499249"/>
                  </a:lnTo>
                  <a:lnTo>
                    <a:pt x="0" y="540854"/>
                  </a:lnTo>
                  <a:lnTo>
                    <a:pt x="41605" y="540854"/>
                  </a:lnTo>
                  <a:lnTo>
                    <a:pt x="41605" y="624065"/>
                  </a:lnTo>
                  <a:lnTo>
                    <a:pt x="83210" y="624065"/>
                  </a:lnTo>
                  <a:lnTo>
                    <a:pt x="83210" y="707263"/>
                  </a:lnTo>
                  <a:lnTo>
                    <a:pt x="41605" y="707263"/>
                  </a:lnTo>
                  <a:lnTo>
                    <a:pt x="41605" y="665657"/>
                  </a:lnTo>
                  <a:lnTo>
                    <a:pt x="0" y="665657"/>
                  </a:lnTo>
                  <a:lnTo>
                    <a:pt x="0" y="748880"/>
                  </a:lnTo>
                  <a:lnTo>
                    <a:pt x="41605" y="748880"/>
                  </a:lnTo>
                  <a:lnTo>
                    <a:pt x="41605" y="832065"/>
                  </a:lnTo>
                  <a:lnTo>
                    <a:pt x="0" y="832065"/>
                  </a:lnTo>
                  <a:lnTo>
                    <a:pt x="0" y="998474"/>
                  </a:lnTo>
                  <a:lnTo>
                    <a:pt x="41605" y="998474"/>
                  </a:lnTo>
                  <a:lnTo>
                    <a:pt x="41605" y="915276"/>
                  </a:lnTo>
                  <a:lnTo>
                    <a:pt x="83210" y="915276"/>
                  </a:lnTo>
                  <a:lnTo>
                    <a:pt x="83210" y="956881"/>
                  </a:lnTo>
                  <a:lnTo>
                    <a:pt x="124802" y="956881"/>
                  </a:lnTo>
                  <a:lnTo>
                    <a:pt x="124802" y="873671"/>
                  </a:lnTo>
                  <a:lnTo>
                    <a:pt x="83210" y="873671"/>
                  </a:lnTo>
                  <a:lnTo>
                    <a:pt x="83210" y="748880"/>
                  </a:lnTo>
                  <a:lnTo>
                    <a:pt x="124802" y="748880"/>
                  </a:lnTo>
                  <a:lnTo>
                    <a:pt x="124802" y="540854"/>
                  </a:lnTo>
                  <a:close/>
                </a:path>
                <a:path w="167004" h="1207135">
                  <a:moveTo>
                    <a:pt x="124802" y="416039"/>
                  </a:moveTo>
                  <a:lnTo>
                    <a:pt x="83210" y="416039"/>
                  </a:lnTo>
                  <a:lnTo>
                    <a:pt x="41605" y="416039"/>
                  </a:lnTo>
                  <a:lnTo>
                    <a:pt x="41605" y="457644"/>
                  </a:lnTo>
                  <a:lnTo>
                    <a:pt x="83210" y="457644"/>
                  </a:lnTo>
                  <a:lnTo>
                    <a:pt x="124802" y="457644"/>
                  </a:lnTo>
                  <a:lnTo>
                    <a:pt x="124802" y="416039"/>
                  </a:lnTo>
                  <a:close/>
                </a:path>
                <a:path w="167004" h="1207135">
                  <a:moveTo>
                    <a:pt x="124802" y="332828"/>
                  </a:moveTo>
                  <a:lnTo>
                    <a:pt x="83210" y="332828"/>
                  </a:lnTo>
                  <a:lnTo>
                    <a:pt x="83210" y="374434"/>
                  </a:lnTo>
                  <a:lnTo>
                    <a:pt x="124802" y="374434"/>
                  </a:lnTo>
                  <a:lnTo>
                    <a:pt x="124802" y="332828"/>
                  </a:lnTo>
                  <a:close/>
                </a:path>
                <a:path w="167004" h="1207135">
                  <a:moveTo>
                    <a:pt x="124802" y="249631"/>
                  </a:moveTo>
                  <a:lnTo>
                    <a:pt x="83210" y="249631"/>
                  </a:lnTo>
                  <a:lnTo>
                    <a:pt x="41605" y="249631"/>
                  </a:lnTo>
                  <a:lnTo>
                    <a:pt x="0" y="249631"/>
                  </a:lnTo>
                  <a:lnTo>
                    <a:pt x="0" y="291236"/>
                  </a:lnTo>
                  <a:lnTo>
                    <a:pt x="41605" y="291236"/>
                  </a:lnTo>
                  <a:lnTo>
                    <a:pt x="83210" y="291236"/>
                  </a:lnTo>
                  <a:lnTo>
                    <a:pt x="124802" y="291236"/>
                  </a:lnTo>
                  <a:lnTo>
                    <a:pt x="124802" y="249631"/>
                  </a:lnTo>
                  <a:close/>
                </a:path>
                <a:path w="167004" h="1207135">
                  <a:moveTo>
                    <a:pt x="124802" y="0"/>
                  </a:moveTo>
                  <a:lnTo>
                    <a:pt x="83210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210" y="41605"/>
                  </a:lnTo>
                  <a:lnTo>
                    <a:pt x="124802" y="41605"/>
                  </a:lnTo>
                  <a:lnTo>
                    <a:pt x="124802" y="0"/>
                  </a:lnTo>
                  <a:close/>
                </a:path>
                <a:path w="167004" h="1207135">
                  <a:moveTo>
                    <a:pt x="166420" y="1040091"/>
                  </a:moveTo>
                  <a:lnTo>
                    <a:pt x="124815" y="1040091"/>
                  </a:lnTo>
                  <a:lnTo>
                    <a:pt x="124815" y="1123302"/>
                  </a:lnTo>
                  <a:lnTo>
                    <a:pt x="166420" y="1123302"/>
                  </a:lnTo>
                  <a:lnTo>
                    <a:pt x="166420" y="1040091"/>
                  </a:lnTo>
                  <a:close/>
                </a:path>
                <a:path w="167004" h="1207135">
                  <a:moveTo>
                    <a:pt x="166420" y="873671"/>
                  </a:moveTo>
                  <a:lnTo>
                    <a:pt x="124815" y="873671"/>
                  </a:lnTo>
                  <a:lnTo>
                    <a:pt x="124815" y="915276"/>
                  </a:lnTo>
                  <a:lnTo>
                    <a:pt x="166420" y="915276"/>
                  </a:lnTo>
                  <a:lnTo>
                    <a:pt x="166420" y="873671"/>
                  </a:lnTo>
                  <a:close/>
                </a:path>
                <a:path w="167004" h="1207135">
                  <a:moveTo>
                    <a:pt x="166420" y="540854"/>
                  </a:moveTo>
                  <a:lnTo>
                    <a:pt x="124815" y="540854"/>
                  </a:lnTo>
                  <a:lnTo>
                    <a:pt x="124815" y="624078"/>
                  </a:lnTo>
                  <a:lnTo>
                    <a:pt x="166420" y="624078"/>
                  </a:lnTo>
                  <a:lnTo>
                    <a:pt x="166420" y="540854"/>
                  </a:lnTo>
                  <a:close/>
                </a:path>
                <a:path w="167004" h="1207135">
                  <a:moveTo>
                    <a:pt x="166420" y="457644"/>
                  </a:moveTo>
                  <a:lnTo>
                    <a:pt x="124815" y="457644"/>
                  </a:lnTo>
                  <a:lnTo>
                    <a:pt x="124815" y="499249"/>
                  </a:lnTo>
                  <a:lnTo>
                    <a:pt x="166420" y="499249"/>
                  </a:lnTo>
                  <a:lnTo>
                    <a:pt x="166420" y="457644"/>
                  </a:lnTo>
                  <a:close/>
                </a:path>
                <a:path w="167004" h="1207135">
                  <a:moveTo>
                    <a:pt x="166420" y="332828"/>
                  </a:moveTo>
                  <a:lnTo>
                    <a:pt x="124815" y="332828"/>
                  </a:lnTo>
                  <a:lnTo>
                    <a:pt x="124815" y="416039"/>
                  </a:lnTo>
                  <a:lnTo>
                    <a:pt x="166420" y="416039"/>
                  </a:lnTo>
                  <a:lnTo>
                    <a:pt x="166420" y="332828"/>
                  </a:lnTo>
                  <a:close/>
                </a:path>
                <a:path w="167004" h="1207135">
                  <a:moveTo>
                    <a:pt x="166420" y="0"/>
                  </a:moveTo>
                  <a:lnTo>
                    <a:pt x="124815" y="0"/>
                  </a:lnTo>
                  <a:lnTo>
                    <a:pt x="124815" y="83210"/>
                  </a:lnTo>
                  <a:lnTo>
                    <a:pt x="124815" y="166420"/>
                  </a:lnTo>
                  <a:lnTo>
                    <a:pt x="124815" y="291236"/>
                  </a:lnTo>
                  <a:lnTo>
                    <a:pt x="166420" y="291236"/>
                  </a:lnTo>
                  <a:lnTo>
                    <a:pt x="166420" y="166420"/>
                  </a:lnTo>
                  <a:lnTo>
                    <a:pt x="166420" y="83210"/>
                  </a:lnTo>
                  <a:lnTo>
                    <a:pt x="16642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460498" y="1253645"/>
            <a:ext cx="5740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Roboto Mono"/>
                <a:cs typeface="Roboto Mono"/>
              </a:rPr>
              <a:t>18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466338" y="1270105"/>
            <a:ext cx="35915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E50B7D"/>
                </a:solidFill>
                <a:latin typeface="Roboto Mono"/>
                <a:cs typeface="Roboto Mono"/>
              </a:rPr>
              <a:t>SCHRITTZÄHLER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997231" y="2184398"/>
            <a:ext cx="2477135" cy="457200"/>
          </a:xfrm>
          <a:custGeom>
            <a:avLst/>
            <a:gdLst/>
            <a:ahLst/>
            <a:cxnLst/>
            <a:rect l="l" t="t" r="r" b="b"/>
            <a:pathLst>
              <a:path w="2477135" h="457200">
                <a:moveTo>
                  <a:pt x="2385568" y="0"/>
                </a:moveTo>
                <a:lnTo>
                  <a:pt x="91351" y="0"/>
                </a:lnTo>
                <a:lnTo>
                  <a:pt x="55790" y="7179"/>
                </a:lnTo>
                <a:lnTo>
                  <a:pt x="26754" y="26758"/>
                </a:lnTo>
                <a:lnTo>
                  <a:pt x="7178" y="55796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2385568" y="457200"/>
                </a:lnTo>
                <a:lnTo>
                  <a:pt x="2421128" y="450021"/>
                </a:lnTo>
                <a:lnTo>
                  <a:pt x="2450164" y="430445"/>
                </a:lnTo>
                <a:lnTo>
                  <a:pt x="2469741" y="401409"/>
                </a:lnTo>
                <a:lnTo>
                  <a:pt x="2476919" y="365848"/>
                </a:lnTo>
                <a:lnTo>
                  <a:pt x="2476919" y="91351"/>
                </a:lnTo>
                <a:lnTo>
                  <a:pt x="2469741" y="55796"/>
                </a:lnTo>
                <a:lnTo>
                  <a:pt x="2450164" y="26758"/>
                </a:lnTo>
                <a:lnTo>
                  <a:pt x="2421128" y="7179"/>
                </a:lnTo>
                <a:lnTo>
                  <a:pt x="2385568" y="0"/>
                </a:lnTo>
                <a:close/>
              </a:path>
            </a:pathLst>
          </a:custGeom>
          <a:solidFill>
            <a:srgbClr val="54BD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526582" y="2195385"/>
            <a:ext cx="1866900" cy="4349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650" b="1" spc="15" dirty="0">
                <a:solidFill>
                  <a:srgbClr val="FFFFFF"/>
                </a:solidFill>
                <a:latin typeface="Roboto Mono"/>
                <a:cs typeface="Roboto Mono"/>
              </a:rPr>
              <a:t>ANWENDUNG</a:t>
            </a:r>
            <a:endParaRPr sz="2650">
              <a:latin typeface="Roboto Mono"/>
              <a:cs typeface="Roboto Mono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3139313" y="2281186"/>
            <a:ext cx="230504" cy="283845"/>
            <a:chOff x="3139313" y="2281186"/>
            <a:chExt cx="230504" cy="283845"/>
          </a:xfrm>
        </p:grpSpPr>
        <p:sp>
          <p:nvSpPr>
            <p:cNvPr id="15" name="object 15"/>
            <p:cNvSpPr/>
            <p:nvPr/>
          </p:nvSpPr>
          <p:spPr>
            <a:xfrm>
              <a:off x="3188251" y="2281186"/>
              <a:ext cx="132321" cy="13237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139313" y="2443226"/>
              <a:ext cx="230446" cy="12172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1273936" y="3102736"/>
            <a:ext cx="7548880" cy="4246245"/>
            <a:chOff x="1273936" y="3102736"/>
            <a:chExt cx="7548880" cy="4246245"/>
          </a:xfrm>
        </p:grpSpPr>
        <p:sp>
          <p:nvSpPr>
            <p:cNvPr id="18" name="object 18"/>
            <p:cNvSpPr/>
            <p:nvPr/>
          </p:nvSpPr>
          <p:spPr>
            <a:xfrm>
              <a:off x="1273936" y="3102736"/>
              <a:ext cx="7548880" cy="4246245"/>
            </a:xfrm>
            <a:custGeom>
              <a:avLst/>
              <a:gdLst/>
              <a:ahLst/>
              <a:cxnLst/>
              <a:rect l="l" t="t" r="r" b="b"/>
              <a:pathLst>
                <a:path w="7548880" h="4246245">
                  <a:moveTo>
                    <a:pt x="7548638" y="0"/>
                  </a:moveTo>
                  <a:lnTo>
                    <a:pt x="0" y="0"/>
                  </a:lnTo>
                  <a:lnTo>
                    <a:pt x="0" y="4246105"/>
                  </a:lnTo>
                  <a:lnTo>
                    <a:pt x="7548638" y="4246105"/>
                  </a:lnTo>
                  <a:lnTo>
                    <a:pt x="7548638" y="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331248" y="3721449"/>
              <a:ext cx="3434715" cy="3022600"/>
            </a:xfrm>
            <a:custGeom>
              <a:avLst/>
              <a:gdLst/>
              <a:ahLst/>
              <a:cxnLst/>
              <a:rect l="l" t="t" r="r" b="b"/>
              <a:pathLst>
                <a:path w="3434715" h="3022600">
                  <a:moveTo>
                    <a:pt x="1019767" y="0"/>
                  </a:moveTo>
                  <a:lnTo>
                    <a:pt x="918974" y="0"/>
                  </a:lnTo>
                  <a:lnTo>
                    <a:pt x="869605" y="12699"/>
                  </a:lnTo>
                  <a:lnTo>
                    <a:pt x="824056" y="38099"/>
                  </a:lnTo>
                  <a:lnTo>
                    <a:pt x="791366" y="76199"/>
                  </a:lnTo>
                  <a:lnTo>
                    <a:pt x="772038" y="114299"/>
                  </a:lnTo>
                  <a:lnTo>
                    <a:pt x="764429" y="165099"/>
                  </a:lnTo>
                  <a:lnTo>
                    <a:pt x="766893" y="215899"/>
                  </a:lnTo>
                  <a:lnTo>
                    <a:pt x="771008" y="241299"/>
                  </a:lnTo>
                  <a:lnTo>
                    <a:pt x="774272" y="279399"/>
                  </a:lnTo>
                  <a:lnTo>
                    <a:pt x="776410" y="317499"/>
                  </a:lnTo>
                  <a:lnTo>
                    <a:pt x="777149" y="368299"/>
                  </a:lnTo>
                  <a:lnTo>
                    <a:pt x="776216" y="406399"/>
                  </a:lnTo>
                  <a:lnTo>
                    <a:pt x="773337" y="457199"/>
                  </a:lnTo>
                  <a:lnTo>
                    <a:pt x="768239" y="507999"/>
                  </a:lnTo>
                  <a:lnTo>
                    <a:pt x="760648" y="558799"/>
                  </a:lnTo>
                  <a:lnTo>
                    <a:pt x="750291" y="609599"/>
                  </a:lnTo>
                  <a:lnTo>
                    <a:pt x="736895" y="660399"/>
                  </a:lnTo>
                  <a:lnTo>
                    <a:pt x="720185" y="711199"/>
                  </a:lnTo>
                  <a:lnTo>
                    <a:pt x="699889" y="774699"/>
                  </a:lnTo>
                  <a:lnTo>
                    <a:pt x="675733" y="825499"/>
                  </a:lnTo>
                  <a:lnTo>
                    <a:pt x="647443" y="876299"/>
                  </a:lnTo>
                  <a:lnTo>
                    <a:pt x="614747" y="927099"/>
                  </a:lnTo>
                  <a:lnTo>
                    <a:pt x="582427" y="977899"/>
                  </a:lnTo>
                  <a:lnTo>
                    <a:pt x="547792" y="1015999"/>
                  </a:lnTo>
                  <a:lnTo>
                    <a:pt x="511239" y="1054099"/>
                  </a:lnTo>
                  <a:lnTo>
                    <a:pt x="473162" y="1092199"/>
                  </a:lnTo>
                  <a:lnTo>
                    <a:pt x="433958" y="1130299"/>
                  </a:lnTo>
                  <a:lnTo>
                    <a:pt x="353751" y="1181099"/>
                  </a:lnTo>
                  <a:lnTo>
                    <a:pt x="313540" y="1219199"/>
                  </a:lnTo>
                  <a:lnTo>
                    <a:pt x="273784" y="1244599"/>
                  </a:lnTo>
                  <a:lnTo>
                    <a:pt x="234880" y="1269999"/>
                  </a:lnTo>
                  <a:lnTo>
                    <a:pt x="197222" y="1282699"/>
                  </a:lnTo>
                  <a:lnTo>
                    <a:pt x="161208" y="1308099"/>
                  </a:lnTo>
                  <a:lnTo>
                    <a:pt x="127232" y="1320799"/>
                  </a:lnTo>
                  <a:lnTo>
                    <a:pt x="85211" y="1346199"/>
                  </a:lnTo>
                  <a:lnTo>
                    <a:pt x="51186" y="1371599"/>
                  </a:lnTo>
                  <a:lnTo>
                    <a:pt x="25449" y="1409699"/>
                  </a:lnTo>
                  <a:lnTo>
                    <a:pt x="8290" y="1447799"/>
                  </a:lnTo>
                  <a:lnTo>
                    <a:pt x="0" y="1485899"/>
                  </a:lnTo>
                  <a:lnTo>
                    <a:pt x="867" y="1536699"/>
                  </a:lnTo>
                  <a:lnTo>
                    <a:pt x="15619" y="1587499"/>
                  </a:lnTo>
                  <a:lnTo>
                    <a:pt x="42853" y="1638299"/>
                  </a:lnTo>
                  <a:lnTo>
                    <a:pt x="76991" y="1663699"/>
                  </a:lnTo>
                  <a:lnTo>
                    <a:pt x="112454" y="1689099"/>
                  </a:lnTo>
                  <a:lnTo>
                    <a:pt x="143666" y="1701799"/>
                  </a:lnTo>
                  <a:lnTo>
                    <a:pt x="172486" y="1714499"/>
                  </a:lnTo>
                  <a:lnTo>
                    <a:pt x="202524" y="1727199"/>
                  </a:lnTo>
                  <a:lnTo>
                    <a:pt x="234064" y="1739899"/>
                  </a:lnTo>
                  <a:lnTo>
                    <a:pt x="267385" y="1752599"/>
                  </a:lnTo>
                  <a:lnTo>
                    <a:pt x="302772" y="1777999"/>
                  </a:lnTo>
                  <a:lnTo>
                    <a:pt x="340505" y="1803399"/>
                  </a:lnTo>
                  <a:lnTo>
                    <a:pt x="380868" y="1841499"/>
                  </a:lnTo>
                  <a:lnTo>
                    <a:pt x="424141" y="1879599"/>
                  </a:lnTo>
                  <a:lnTo>
                    <a:pt x="470607" y="1917699"/>
                  </a:lnTo>
                  <a:lnTo>
                    <a:pt x="520548" y="1981199"/>
                  </a:lnTo>
                  <a:lnTo>
                    <a:pt x="574247" y="2031999"/>
                  </a:lnTo>
                  <a:lnTo>
                    <a:pt x="610534" y="2082799"/>
                  </a:lnTo>
                  <a:lnTo>
                    <a:pt x="642476" y="2133599"/>
                  </a:lnTo>
                  <a:lnTo>
                    <a:pt x="670310" y="2184399"/>
                  </a:lnTo>
                  <a:lnTo>
                    <a:pt x="694276" y="2235199"/>
                  </a:lnTo>
                  <a:lnTo>
                    <a:pt x="714614" y="2285999"/>
                  </a:lnTo>
                  <a:lnTo>
                    <a:pt x="731561" y="2336799"/>
                  </a:lnTo>
                  <a:lnTo>
                    <a:pt x="745358" y="2387599"/>
                  </a:lnTo>
                  <a:lnTo>
                    <a:pt x="756244" y="2438399"/>
                  </a:lnTo>
                  <a:lnTo>
                    <a:pt x="764457" y="2489199"/>
                  </a:lnTo>
                  <a:lnTo>
                    <a:pt x="770237" y="2527299"/>
                  </a:lnTo>
                  <a:lnTo>
                    <a:pt x="773823" y="2578099"/>
                  </a:lnTo>
                  <a:lnTo>
                    <a:pt x="775454" y="2628899"/>
                  </a:lnTo>
                  <a:lnTo>
                    <a:pt x="775369" y="2666999"/>
                  </a:lnTo>
                  <a:lnTo>
                    <a:pt x="773807" y="2705099"/>
                  </a:lnTo>
                  <a:lnTo>
                    <a:pt x="771008" y="2743199"/>
                  </a:lnTo>
                  <a:lnTo>
                    <a:pt x="767210" y="2781299"/>
                  </a:lnTo>
                  <a:lnTo>
                    <a:pt x="764623" y="2832099"/>
                  </a:lnTo>
                  <a:lnTo>
                    <a:pt x="770035" y="2882899"/>
                  </a:lnTo>
                  <a:lnTo>
                    <a:pt x="784233" y="2920999"/>
                  </a:lnTo>
                  <a:lnTo>
                    <a:pt x="808006" y="2959099"/>
                  </a:lnTo>
                  <a:lnTo>
                    <a:pt x="842140" y="2997199"/>
                  </a:lnTo>
                  <a:lnTo>
                    <a:pt x="884742" y="3022599"/>
                  </a:lnTo>
                  <a:lnTo>
                    <a:pt x="985709" y="3022599"/>
                  </a:lnTo>
                  <a:lnTo>
                    <a:pt x="1035180" y="3009899"/>
                  </a:lnTo>
                  <a:lnTo>
                    <a:pt x="1078043" y="2984499"/>
                  </a:lnTo>
                  <a:lnTo>
                    <a:pt x="1115799" y="2959099"/>
                  </a:lnTo>
                  <a:lnTo>
                    <a:pt x="1154266" y="2933699"/>
                  </a:lnTo>
                  <a:lnTo>
                    <a:pt x="919650" y="2933699"/>
                  </a:lnTo>
                  <a:lnTo>
                    <a:pt x="889834" y="2908299"/>
                  </a:lnTo>
                  <a:lnTo>
                    <a:pt x="869731" y="2882899"/>
                  </a:lnTo>
                  <a:lnTo>
                    <a:pt x="862359" y="2844799"/>
                  </a:lnTo>
                  <a:lnTo>
                    <a:pt x="869725" y="2806699"/>
                  </a:lnTo>
                  <a:lnTo>
                    <a:pt x="889829" y="2781299"/>
                  </a:lnTo>
                  <a:lnTo>
                    <a:pt x="919648" y="2755899"/>
                  </a:lnTo>
                  <a:lnTo>
                    <a:pt x="1594255" y="2755899"/>
                  </a:lnTo>
                  <a:lnTo>
                    <a:pt x="1610269" y="2743199"/>
                  </a:lnTo>
                  <a:lnTo>
                    <a:pt x="1632426" y="2692399"/>
                  </a:lnTo>
                  <a:lnTo>
                    <a:pt x="1678325" y="2654299"/>
                  </a:lnTo>
                  <a:lnTo>
                    <a:pt x="1715824" y="2641599"/>
                  </a:lnTo>
                  <a:lnTo>
                    <a:pt x="2653023" y="2641599"/>
                  </a:lnTo>
                  <a:lnTo>
                    <a:pt x="2654043" y="2616199"/>
                  </a:lnTo>
                  <a:lnTo>
                    <a:pt x="2657572" y="2565399"/>
                  </a:lnTo>
                  <a:lnTo>
                    <a:pt x="2663428" y="2514599"/>
                  </a:lnTo>
                  <a:lnTo>
                    <a:pt x="2671939" y="2451099"/>
                  </a:lnTo>
                  <a:lnTo>
                    <a:pt x="2683432" y="2400299"/>
                  </a:lnTo>
                  <a:lnTo>
                    <a:pt x="2698235" y="2349499"/>
                  </a:lnTo>
                  <a:lnTo>
                    <a:pt x="2716675" y="2285999"/>
                  </a:lnTo>
                  <a:lnTo>
                    <a:pt x="2739079" y="2235199"/>
                  </a:lnTo>
                  <a:lnTo>
                    <a:pt x="2765775" y="2171699"/>
                  </a:lnTo>
                  <a:lnTo>
                    <a:pt x="2797090" y="2120899"/>
                  </a:lnTo>
                  <a:lnTo>
                    <a:pt x="2830517" y="2057399"/>
                  </a:lnTo>
                  <a:lnTo>
                    <a:pt x="2866282" y="2019299"/>
                  </a:lnTo>
                  <a:lnTo>
                    <a:pt x="2903958" y="1968499"/>
                  </a:lnTo>
                  <a:lnTo>
                    <a:pt x="2943121" y="1930399"/>
                  </a:lnTo>
                  <a:lnTo>
                    <a:pt x="2983347" y="1892299"/>
                  </a:lnTo>
                  <a:lnTo>
                    <a:pt x="1186082" y="1892299"/>
                  </a:lnTo>
                  <a:lnTo>
                    <a:pt x="1186082" y="1727199"/>
                  </a:lnTo>
                  <a:lnTo>
                    <a:pt x="3223244" y="1727199"/>
                  </a:lnTo>
                  <a:lnTo>
                    <a:pt x="3259022" y="1714499"/>
                  </a:lnTo>
                  <a:lnTo>
                    <a:pt x="3292466" y="1701799"/>
                  </a:lnTo>
                  <a:lnTo>
                    <a:pt x="3339797" y="1663699"/>
                  </a:lnTo>
                  <a:lnTo>
                    <a:pt x="3360026" y="1650999"/>
                  </a:lnTo>
                  <a:lnTo>
                    <a:pt x="1186082" y="1650999"/>
                  </a:lnTo>
                  <a:lnTo>
                    <a:pt x="1186082" y="1600199"/>
                  </a:lnTo>
                  <a:lnTo>
                    <a:pt x="147940" y="1600199"/>
                  </a:lnTo>
                  <a:lnTo>
                    <a:pt x="118071" y="1574799"/>
                  </a:lnTo>
                  <a:lnTo>
                    <a:pt x="97890" y="1549399"/>
                  </a:lnTo>
                  <a:lnTo>
                    <a:pt x="90427" y="1511299"/>
                  </a:lnTo>
                  <a:lnTo>
                    <a:pt x="97708" y="1473199"/>
                  </a:lnTo>
                  <a:lnTo>
                    <a:pt x="117736" y="1447799"/>
                  </a:lnTo>
                  <a:lnTo>
                    <a:pt x="147502" y="1422399"/>
                  </a:lnTo>
                  <a:lnTo>
                    <a:pt x="3410893" y="1422399"/>
                  </a:lnTo>
                  <a:lnTo>
                    <a:pt x="3404612" y="1409699"/>
                  </a:lnTo>
                  <a:lnTo>
                    <a:pt x="1186082" y="1409699"/>
                  </a:lnTo>
                  <a:lnTo>
                    <a:pt x="1186082" y="1244599"/>
                  </a:lnTo>
                  <a:lnTo>
                    <a:pt x="1682944" y="1244599"/>
                  </a:lnTo>
                  <a:lnTo>
                    <a:pt x="1682944" y="1231899"/>
                  </a:lnTo>
                  <a:lnTo>
                    <a:pt x="3115523" y="1231899"/>
                  </a:lnTo>
                  <a:lnTo>
                    <a:pt x="3077325" y="1206499"/>
                  </a:lnTo>
                  <a:lnTo>
                    <a:pt x="3037884" y="1168399"/>
                  </a:lnTo>
                  <a:lnTo>
                    <a:pt x="1186082" y="1168399"/>
                  </a:lnTo>
                  <a:lnTo>
                    <a:pt x="1186082" y="990599"/>
                  </a:lnTo>
                  <a:lnTo>
                    <a:pt x="2869162" y="990599"/>
                  </a:lnTo>
                  <a:lnTo>
                    <a:pt x="2824610" y="939799"/>
                  </a:lnTo>
                  <a:lnTo>
                    <a:pt x="2816466" y="927099"/>
                  </a:lnTo>
                  <a:lnTo>
                    <a:pt x="1186082" y="927099"/>
                  </a:lnTo>
                  <a:lnTo>
                    <a:pt x="1186082" y="749299"/>
                  </a:lnTo>
                  <a:lnTo>
                    <a:pt x="2719823" y="749299"/>
                  </a:lnTo>
                  <a:lnTo>
                    <a:pt x="2703289" y="698499"/>
                  </a:lnTo>
                  <a:lnTo>
                    <a:pt x="2690036" y="647699"/>
                  </a:lnTo>
                  <a:lnTo>
                    <a:pt x="2679773" y="596899"/>
                  </a:lnTo>
                  <a:lnTo>
                    <a:pt x="2672207" y="546099"/>
                  </a:lnTo>
                  <a:lnTo>
                    <a:pt x="2667048" y="495299"/>
                  </a:lnTo>
                  <a:lnTo>
                    <a:pt x="2664002" y="457199"/>
                  </a:lnTo>
                  <a:lnTo>
                    <a:pt x="2662779" y="406399"/>
                  </a:lnTo>
                  <a:lnTo>
                    <a:pt x="2663087" y="368299"/>
                  </a:lnTo>
                  <a:lnTo>
                    <a:pt x="2664633" y="317499"/>
                  </a:lnTo>
                  <a:lnTo>
                    <a:pt x="2667126" y="279399"/>
                  </a:lnTo>
                  <a:lnTo>
                    <a:pt x="949405" y="279399"/>
                  </a:lnTo>
                  <a:lnTo>
                    <a:pt x="912886" y="266699"/>
                  </a:lnTo>
                  <a:lnTo>
                    <a:pt x="883066" y="241299"/>
                  </a:lnTo>
                  <a:lnTo>
                    <a:pt x="862962" y="215899"/>
                  </a:lnTo>
                  <a:lnTo>
                    <a:pt x="855590" y="177799"/>
                  </a:lnTo>
                  <a:lnTo>
                    <a:pt x="862962" y="139699"/>
                  </a:lnTo>
                  <a:lnTo>
                    <a:pt x="883066" y="114299"/>
                  </a:lnTo>
                  <a:lnTo>
                    <a:pt x="912886" y="88899"/>
                  </a:lnTo>
                  <a:lnTo>
                    <a:pt x="1154421" y="88899"/>
                  </a:lnTo>
                  <a:lnTo>
                    <a:pt x="1135039" y="76199"/>
                  </a:lnTo>
                  <a:lnTo>
                    <a:pt x="1099178" y="50799"/>
                  </a:lnTo>
                  <a:lnTo>
                    <a:pt x="1066486" y="25399"/>
                  </a:lnTo>
                  <a:lnTo>
                    <a:pt x="1019767" y="0"/>
                  </a:lnTo>
                  <a:close/>
                </a:path>
                <a:path w="3434715" h="3022600">
                  <a:moveTo>
                    <a:pt x="2653023" y="2641599"/>
                  </a:moveTo>
                  <a:lnTo>
                    <a:pt x="1715824" y="2641599"/>
                  </a:lnTo>
                  <a:lnTo>
                    <a:pt x="1752491" y="2654299"/>
                  </a:lnTo>
                  <a:lnTo>
                    <a:pt x="1779691" y="2666999"/>
                  </a:lnTo>
                  <a:lnTo>
                    <a:pt x="1798840" y="2692399"/>
                  </a:lnTo>
                  <a:lnTo>
                    <a:pt x="1811354" y="2717799"/>
                  </a:lnTo>
                  <a:lnTo>
                    <a:pt x="1820898" y="2743199"/>
                  </a:lnTo>
                  <a:lnTo>
                    <a:pt x="1834747" y="2755899"/>
                  </a:lnTo>
                  <a:lnTo>
                    <a:pt x="1851959" y="2755899"/>
                  </a:lnTo>
                  <a:lnTo>
                    <a:pt x="1871590" y="2768599"/>
                  </a:lnTo>
                  <a:lnTo>
                    <a:pt x="1899289" y="2768599"/>
                  </a:lnTo>
                  <a:lnTo>
                    <a:pt x="1935502" y="2781299"/>
                  </a:lnTo>
                  <a:lnTo>
                    <a:pt x="1981384" y="2793999"/>
                  </a:lnTo>
                  <a:lnTo>
                    <a:pt x="2038092" y="2806699"/>
                  </a:lnTo>
                  <a:lnTo>
                    <a:pt x="2106781" y="2832099"/>
                  </a:lnTo>
                  <a:lnTo>
                    <a:pt x="2155737" y="2857499"/>
                  </a:lnTo>
                  <a:lnTo>
                    <a:pt x="2200651" y="2882899"/>
                  </a:lnTo>
                  <a:lnTo>
                    <a:pt x="2241920" y="2895599"/>
                  </a:lnTo>
                  <a:lnTo>
                    <a:pt x="2279946" y="2920999"/>
                  </a:lnTo>
                  <a:lnTo>
                    <a:pt x="2315128" y="2946399"/>
                  </a:lnTo>
                  <a:lnTo>
                    <a:pt x="2347865" y="2971799"/>
                  </a:lnTo>
                  <a:lnTo>
                    <a:pt x="2400259" y="2997199"/>
                  </a:lnTo>
                  <a:lnTo>
                    <a:pt x="2448261" y="3009899"/>
                  </a:lnTo>
                  <a:lnTo>
                    <a:pt x="2491820" y="3022599"/>
                  </a:lnTo>
                  <a:lnTo>
                    <a:pt x="2530882" y="3022599"/>
                  </a:lnTo>
                  <a:lnTo>
                    <a:pt x="2565397" y="3009899"/>
                  </a:lnTo>
                  <a:lnTo>
                    <a:pt x="2595312" y="2984499"/>
                  </a:lnTo>
                  <a:lnTo>
                    <a:pt x="2628125" y="2959099"/>
                  </a:lnTo>
                  <a:lnTo>
                    <a:pt x="2651140" y="2920999"/>
                  </a:lnTo>
                  <a:lnTo>
                    <a:pt x="2454064" y="2920999"/>
                  </a:lnTo>
                  <a:lnTo>
                    <a:pt x="2424248" y="2895599"/>
                  </a:lnTo>
                  <a:lnTo>
                    <a:pt x="2404145" y="2870199"/>
                  </a:lnTo>
                  <a:lnTo>
                    <a:pt x="2396773" y="2832099"/>
                  </a:lnTo>
                  <a:lnTo>
                    <a:pt x="2404145" y="2793999"/>
                  </a:lnTo>
                  <a:lnTo>
                    <a:pt x="2424248" y="2768599"/>
                  </a:lnTo>
                  <a:lnTo>
                    <a:pt x="2454064" y="2743199"/>
                  </a:lnTo>
                  <a:lnTo>
                    <a:pt x="2654146" y="2743199"/>
                  </a:lnTo>
                  <a:lnTo>
                    <a:pt x="2652657" y="2705099"/>
                  </a:lnTo>
                  <a:lnTo>
                    <a:pt x="2652514" y="2654299"/>
                  </a:lnTo>
                  <a:lnTo>
                    <a:pt x="2653023" y="2641599"/>
                  </a:lnTo>
                  <a:close/>
                </a:path>
                <a:path w="3434715" h="3022600">
                  <a:moveTo>
                    <a:pt x="1594255" y="2755899"/>
                  </a:moveTo>
                  <a:lnTo>
                    <a:pt x="992672" y="2755899"/>
                  </a:lnTo>
                  <a:lnTo>
                    <a:pt x="1022488" y="2781299"/>
                  </a:lnTo>
                  <a:lnTo>
                    <a:pt x="1042591" y="2806699"/>
                  </a:lnTo>
                  <a:lnTo>
                    <a:pt x="1049963" y="2844799"/>
                  </a:lnTo>
                  <a:lnTo>
                    <a:pt x="1042591" y="2882899"/>
                  </a:lnTo>
                  <a:lnTo>
                    <a:pt x="1022488" y="2908299"/>
                  </a:lnTo>
                  <a:lnTo>
                    <a:pt x="992672" y="2933699"/>
                  </a:lnTo>
                  <a:lnTo>
                    <a:pt x="1154266" y="2933699"/>
                  </a:lnTo>
                  <a:lnTo>
                    <a:pt x="1193405" y="2908299"/>
                  </a:lnTo>
                  <a:lnTo>
                    <a:pt x="1273555" y="2857499"/>
                  </a:lnTo>
                  <a:lnTo>
                    <a:pt x="1314492" y="2832099"/>
                  </a:lnTo>
                  <a:lnTo>
                    <a:pt x="1369197" y="2819399"/>
                  </a:lnTo>
                  <a:lnTo>
                    <a:pt x="1421649" y="2793999"/>
                  </a:lnTo>
                  <a:lnTo>
                    <a:pt x="1470494" y="2781299"/>
                  </a:lnTo>
                  <a:lnTo>
                    <a:pt x="1514380" y="2768599"/>
                  </a:lnTo>
                  <a:lnTo>
                    <a:pt x="1574291" y="2768599"/>
                  </a:lnTo>
                  <a:lnTo>
                    <a:pt x="1594255" y="2755899"/>
                  </a:lnTo>
                  <a:close/>
                </a:path>
                <a:path w="3434715" h="3022600">
                  <a:moveTo>
                    <a:pt x="2654146" y="2743199"/>
                  </a:moveTo>
                  <a:lnTo>
                    <a:pt x="2527093" y="2743199"/>
                  </a:lnTo>
                  <a:lnTo>
                    <a:pt x="2556913" y="2768599"/>
                  </a:lnTo>
                  <a:lnTo>
                    <a:pt x="2577018" y="2793999"/>
                  </a:lnTo>
                  <a:lnTo>
                    <a:pt x="2584390" y="2832099"/>
                  </a:lnTo>
                  <a:lnTo>
                    <a:pt x="2577018" y="2870199"/>
                  </a:lnTo>
                  <a:lnTo>
                    <a:pt x="2556913" y="2895599"/>
                  </a:lnTo>
                  <a:lnTo>
                    <a:pt x="2527093" y="2920999"/>
                  </a:lnTo>
                  <a:lnTo>
                    <a:pt x="2651140" y="2920999"/>
                  </a:lnTo>
                  <a:lnTo>
                    <a:pt x="2663265" y="2882899"/>
                  </a:lnTo>
                  <a:lnTo>
                    <a:pt x="2663409" y="2844799"/>
                  </a:lnTo>
                  <a:lnTo>
                    <a:pt x="2659849" y="2806699"/>
                  </a:lnTo>
                  <a:lnTo>
                    <a:pt x="2656653" y="2781299"/>
                  </a:lnTo>
                  <a:lnTo>
                    <a:pt x="2654146" y="2743199"/>
                  </a:lnTo>
                  <a:close/>
                </a:path>
                <a:path w="3434715" h="3022600">
                  <a:moveTo>
                    <a:pt x="1434468" y="1727199"/>
                  </a:moveTo>
                  <a:lnTo>
                    <a:pt x="1280443" y="1727199"/>
                  </a:lnTo>
                  <a:lnTo>
                    <a:pt x="1280443" y="1892299"/>
                  </a:lnTo>
                  <a:lnTo>
                    <a:pt x="1434468" y="1892299"/>
                  </a:lnTo>
                  <a:lnTo>
                    <a:pt x="1434468" y="1727199"/>
                  </a:lnTo>
                  <a:close/>
                </a:path>
                <a:path w="3434715" h="3022600">
                  <a:moveTo>
                    <a:pt x="1682944" y="1727199"/>
                  </a:moveTo>
                  <a:lnTo>
                    <a:pt x="1528829" y="1727199"/>
                  </a:lnTo>
                  <a:lnTo>
                    <a:pt x="1528829" y="1892299"/>
                  </a:lnTo>
                  <a:lnTo>
                    <a:pt x="1682944" y="1892299"/>
                  </a:lnTo>
                  <a:lnTo>
                    <a:pt x="1682944" y="1727199"/>
                  </a:lnTo>
                  <a:close/>
                </a:path>
                <a:path w="3434715" h="3022600">
                  <a:moveTo>
                    <a:pt x="1931343" y="1727199"/>
                  </a:moveTo>
                  <a:lnTo>
                    <a:pt x="1777305" y="1727199"/>
                  </a:lnTo>
                  <a:lnTo>
                    <a:pt x="1777305" y="1892299"/>
                  </a:lnTo>
                  <a:lnTo>
                    <a:pt x="1931343" y="1892299"/>
                  </a:lnTo>
                  <a:lnTo>
                    <a:pt x="1931343" y="1727199"/>
                  </a:lnTo>
                  <a:close/>
                </a:path>
                <a:path w="3434715" h="3022600">
                  <a:moveTo>
                    <a:pt x="2179743" y="1727199"/>
                  </a:moveTo>
                  <a:lnTo>
                    <a:pt x="2025704" y="1727199"/>
                  </a:lnTo>
                  <a:lnTo>
                    <a:pt x="2025704" y="1892299"/>
                  </a:lnTo>
                  <a:lnTo>
                    <a:pt x="2179743" y="1892299"/>
                  </a:lnTo>
                  <a:lnTo>
                    <a:pt x="2179743" y="1727199"/>
                  </a:lnTo>
                  <a:close/>
                </a:path>
                <a:path w="3434715" h="3022600">
                  <a:moveTo>
                    <a:pt x="3223244" y="1727199"/>
                  </a:moveTo>
                  <a:lnTo>
                    <a:pt x="2274104" y="1727199"/>
                  </a:lnTo>
                  <a:lnTo>
                    <a:pt x="2274104" y="1892299"/>
                  </a:lnTo>
                  <a:lnTo>
                    <a:pt x="2983347" y="1892299"/>
                  </a:lnTo>
                  <a:lnTo>
                    <a:pt x="3024210" y="1854199"/>
                  </a:lnTo>
                  <a:lnTo>
                    <a:pt x="3106155" y="1803399"/>
                  </a:lnTo>
                  <a:lnTo>
                    <a:pt x="3146386" y="1777999"/>
                  </a:lnTo>
                  <a:lnTo>
                    <a:pt x="3185557" y="1752599"/>
                  </a:lnTo>
                  <a:lnTo>
                    <a:pt x="3223244" y="1727199"/>
                  </a:lnTo>
                  <a:close/>
                </a:path>
                <a:path w="3434715" h="3022600">
                  <a:moveTo>
                    <a:pt x="1434468" y="1485899"/>
                  </a:moveTo>
                  <a:lnTo>
                    <a:pt x="1280443" y="1485899"/>
                  </a:lnTo>
                  <a:lnTo>
                    <a:pt x="1280443" y="1650999"/>
                  </a:lnTo>
                  <a:lnTo>
                    <a:pt x="1434468" y="1650999"/>
                  </a:lnTo>
                  <a:lnTo>
                    <a:pt x="1434468" y="1485899"/>
                  </a:lnTo>
                  <a:close/>
                </a:path>
                <a:path w="3434715" h="3022600">
                  <a:moveTo>
                    <a:pt x="1682944" y="1485899"/>
                  </a:moveTo>
                  <a:lnTo>
                    <a:pt x="1528829" y="1485899"/>
                  </a:lnTo>
                  <a:lnTo>
                    <a:pt x="1528829" y="1650999"/>
                  </a:lnTo>
                  <a:lnTo>
                    <a:pt x="1682944" y="1650999"/>
                  </a:lnTo>
                  <a:lnTo>
                    <a:pt x="1682944" y="1485899"/>
                  </a:lnTo>
                  <a:close/>
                </a:path>
                <a:path w="3434715" h="3022600">
                  <a:moveTo>
                    <a:pt x="1931343" y="1485899"/>
                  </a:moveTo>
                  <a:lnTo>
                    <a:pt x="1777305" y="1485899"/>
                  </a:lnTo>
                  <a:lnTo>
                    <a:pt x="1777305" y="1650999"/>
                  </a:lnTo>
                  <a:lnTo>
                    <a:pt x="1931343" y="1650999"/>
                  </a:lnTo>
                  <a:lnTo>
                    <a:pt x="1931343" y="1485899"/>
                  </a:lnTo>
                  <a:close/>
                </a:path>
                <a:path w="3434715" h="3022600">
                  <a:moveTo>
                    <a:pt x="2179743" y="1485899"/>
                  </a:moveTo>
                  <a:lnTo>
                    <a:pt x="2025704" y="1485899"/>
                  </a:lnTo>
                  <a:lnTo>
                    <a:pt x="2025704" y="1650999"/>
                  </a:lnTo>
                  <a:lnTo>
                    <a:pt x="2179743" y="1650999"/>
                  </a:lnTo>
                  <a:lnTo>
                    <a:pt x="2179743" y="1485899"/>
                  </a:lnTo>
                  <a:close/>
                </a:path>
                <a:path w="3434715" h="3022600">
                  <a:moveTo>
                    <a:pt x="3160639" y="1485899"/>
                  </a:moveTo>
                  <a:lnTo>
                    <a:pt x="2274104" y="1485899"/>
                  </a:lnTo>
                  <a:lnTo>
                    <a:pt x="2274104" y="1650999"/>
                  </a:lnTo>
                  <a:lnTo>
                    <a:pt x="3360026" y="1650999"/>
                  </a:lnTo>
                  <a:lnTo>
                    <a:pt x="3380254" y="1638299"/>
                  </a:lnTo>
                  <a:lnTo>
                    <a:pt x="3411261" y="1600199"/>
                  </a:lnTo>
                  <a:lnTo>
                    <a:pt x="3213016" y="1600199"/>
                  </a:lnTo>
                  <a:lnTo>
                    <a:pt x="3183200" y="1574799"/>
                  </a:lnTo>
                  <a:lnTo>
                    <a:pt x="3163097" y="1549399"/>
                  </a:lnTo>
                  <a:lnTo>
                    <a:pt x="3155725" y="1511299"/>
                  </a:lnTo>
                  <a:lnTo>
                    <a:pt x="3160639" y="1485899"/>
                  </a:lnTo>
                  <a:close/>
                </a:path>
                <a:path w="3434715" h="3022600">
                  <a:moveTo>
                    <a:pt x="3213016" y="1422399"/>
                  </a:moveTo>
                  <a:lnTo>
                    <a:pt x="220530" y="1422399"/>
                  </a:lnTo>
                  <a:lnTo>
                    <a:pt x="250397" y="1447799"/>
                  </a:lnTo>
                  <a:lnTo>
                    <a:pt x="270576" y="1473199"/>
                  </a:lnTo>
                  <a:lnTo>
                    <a:pt x="278045" y="1511299"/>
                  </a:lnTo>
                  <a:lnTo>
                    <a:pt x="270696" y="1549399"/>
                  </a:lnTo>
                  <a:lnTo>
                    <a:pt x="250651" y="1574799"/>
                  </a:lnTo>
                  <a:lnTo>
                    <a:pt x="220909" y="1600199"/>
                  </a:lnTo>
                  <a:lnTo>
                    <a:pt x="1186082" y="1600199"/>
                  </a:lnTo>
                  <a:lnTo>
                    <a:pt x="1186082" y="1485899"/>
                  </a:lnTo>
                  <a:lnTo>
                    <a:pt x="3160639" y="1485899"/>
                  </a:lnTo>
                  <a:lnTo>
                    <a:pt x="3163097" y="1473199"/>
                  </a:lnTo>
                  <a:lnTo>
                    <a:pt x="3183200" y="1447799"/>
                  </a:lnTo>
                  <a:lnTo>
                    <a:pt x="3213016" y="1422399"/>
                  </a:lnTo>
                  <a:close/>
                </a:path>
                <a:path w="3434715" h="3022600">
                  <a:moveTo>
                    <a:pt x="3410893" y="1422399"/>
                  </a:moveTo>
                  <a:lnTo>
                    <a:pt x="3286045" y="1422399"/>
                  </a:lnTo>
                  <a:lnTo>
                    <a:pt x="3315865" y="1447799"/>
                  </a:lnTo>
                  <a:lnTo>
                    <a:pt x="3335970" y="1473199"/>
                  </a:lnTo>
                  <a:lnTo>
                    <a:pt x="3343342" y="1511299"/>
                  </a:lnTo>
                  <a:lnTo>
                    <a:pt x="3335970" y="1549399"/>
                  </a:lnTo>
                  <a:lnTo>
                    <a:pt x="3315865" y="1574799"/>
                  </a:lnTo>
                  <a:lnTo>
                    <a:pt x="3286045" y="1600199"/>
                  </a:lnTo>
                  <a:lnTo>
                    <a:pt x="3411261" y="1600199"/>
                  </a:lnTo>
                  <a:lnTo>
                    <a:pt x="3430244" y="1549399"/>
                  </a:lnTo>
                  <a:lnTo>
                    <a:pt x="3434630" y="1498599"/>
                  </a:lnTo>
                  <a:lnTo>
                    <a:pt x="3423455" y="1447799"/>
                  </a:lnTo>
                  <a:lnTo>
                    <a:pt x="3410893" y="1422399"/>
                  </a:lnTo>
                  <a:close/>
                </a:path>
                <a:path w="3434715" h="3022600">
                  <a:moveTo>
                    <a:pt x="1434468" y="1244599"/>
                  </a:moveTo>
                  <a:lnTo>
                    <a:pt x="1280443" y="1244599"/>
                  </a:lnTo>
                  <a:lnTo>
                    <a:pt x="1280443" y="1409699"/>
                  </a:lnTo>
                  <a:lnTo>
                    <a:pt x="1434468" y="1409699"/>
                  </a:lnTo>
                  <a:lnTo>
                    <a:pt x="1434468" y="1244599"/>
                  </a:lnTo>
                  <a:close/>
                </a:path>
                <a:path w="3434715" h="3022600">
                  <a:moveTo>
                    <a:pt x="1682944" y="1244599"/>
                  </a:moveTo>
                  <a:lnTo>
                    <a:pt x="1528829" y="1244599"/>
                  </a:lnTo>
                  <a:lnTo>
                    <a:pt x="1528829" y="1409699"/>
                  </a:lnTo>
                  <a:lnTo>
                    <a:pt x="1682944" y="1409699"/>
                  </a:lnTo>
                  <a:lnTo>
                    <a:pt x="1682944" y="1244599"/>
                  </a:lnTo>
                  <a:close/>
                </a:path>
                <a:path w="3434715" h="3022600">
                  <a:moveTo>
                    <a:pt x="1931343" y="1231899"/>
                  </a:moveTo>
                  <a:lnTo>
                    <a:pt x="1777305" y="1231899"/>
                  </a:lnTo>
                  <a:lnTo>
                    <a:pt x="1777305" y="1409699"/>
                  </a:lnTo>
                  <a:lnTo>
                    <a:pt x="1931343" y="1409699"/>
                  </a:lnTo>
                  <a:lnTo>
                    <a:pt x="1931343" y="1231899"/>
                  </a:lnTo>
                  <a:close/>
                </a:path>
                <a:path w="3434715" h="3022600">
                  <a:moveTo>
                    <a:pt x="2179743" y="1231899"/>
                  </a:moveTo>
                  <a:lnTo>
                    <a:pt x="2025704" y="1231899"/>
                  </a:lnTo>
                  <a:lnTo>
                    <a:pt x="2025704" y="1409699"/>
                  </a:lnTo>
                  <a:lnTo>
                    <a:pt x="2179743" y="1409699"/>
                  </a:lnTo>
                  <a:lnTo>
                    <a:pt x="2179743" y="1231899"/>
                  </a:lnTo>
                  <a:close/>
                </a:path>
                <a:path w="3434715" h="3022600">
                  <a:moveTo>
                    <a:pt x="3115523" y="1231899"/>
                  </a:moveTo>
                  <a:lnTo>
                    <a:pt x="2274104" y="1231899"/>
                  </a:lnTo>
                  <a:lnTo>
                    <a:pt x="2274104" y="1409699"/>
                  </a:lnTo>
                  <a:lnTo>
                    <a:pt x="3404612" y="1409699"/>
                  </a:lnTo>
                  <a:lnTo>
                    <a:pt x="3398331" y="1396999"/>
                  </a:lnTo>
                  <a:lnTo>
                    <a:pt x="3361319" y="1371599"/>
                  </a:lnTo>
                  <a:lnTo>
                    <a:pt x="3314475" y="1346199"/>
                  </a:lnTo>
                  <a:lnTo>
                    <a:pt x="3285284" y="1333499"/>
                  </a:lnTo>
                  <a:lnTo>
                    <a:pt x="3254409" y="1320799"/>
                  </a:lnTo>
                  <a:lnTo>
                    <a:pt x="3221921" y="1295399"/>
                  </a:lnTo>
                  <a:lnTo>
                    <a:pt x="3187895" y="1282699"/>
                  </a:lnTo>
                  <a:lnTo>
                    <a:pt x="3152404" y="1257299"/>
                  </a:lnTo>
                  <a:lnTo>
                    <a:pt x="3115523" y="1231899"/>
                  </a:lnTo>
                  <a:close/>
                </a:path>
                <a:path w="3434715" h="3022600">
                  <a:moveTo>
                    <a:pt x="1434468" y="990599"/>
                  </a:moveTo>
                  <a:lnTo>
                    <a:pt x="1280443" y="990599"/>
                  </a:lnTo>
                  <a:lnTo>
                    <a:pt x="1280443" y="1168399"/>
                  </a:lnTo>
                  <a:lnTo>
                    <a:pt x="1434468" y="1168399"/>
                  </a:lnTo>
                  <a:lnTo>
                    <a:pt x="1434468" y="990599"/>
                  </a:lnTo>
                  <a:close/>
                </a:path>
                <a:path w="3434715" h="3022600">
                  <a:moveTo>
                    <a:pt x="1682944" y="990599"/>
                  </a:moveTo>
                  <a:lnTo>
                    <a:pt x="1528829" y="990599"/>
                  </a:lnTo>
                  <a:lnTo>
                    <a:pt x="1528829" y="1168399"/>
                  </a:lnTo>
                  <a:lnTo>
                    <a:pt x="1682944" y="1168399"/>
                  </a:lnTo>
                  <a:lnTo>
                    <a:pt x="1682944" y="990599"/>
                  </a:lnTo>
                  <a:close/>
                </a:path>
                <a:path w="3434715" h="3022600">
                  <a:moveTo>
                    <a:pt x="1931343" y="990599"/>
                  </a:moveTo>
                  <a:lnTo>
                    <a:pt x="1777305" y="990599"/>
                  </a:lnTo>
                  <a:lnTo>
                    <a:pt x="1777305" y="1168399"/>
                  </a:lnTo>
                  <a:lnTo>
                    <a:pt x="1931343" y="1168399"/>
                  </a:lnTo>
                  <a:lnTo>
                    <a:pt x="1931343" y="990599"/>
                  </a:lnTo>
                  <a:close/>
                </a:path>
                <a:path w="3434715" h="3022600">
                  <a:moveTo>
                    <a:pt x="2179743" y="990599"/>
                  </a:moveTo>
                  <a:lnTo>
                    <a:pt x="2025704" y="990599"/>
                  </a:lnTo>
                  <a:lnTo>
                    <a:pt x="2025704" y="1168399"/>
                  </a:lnTo>
                  <a:lnTo>
                    <a:pt x="3037884" y="1168399"/>
                  </a:lnTo>
                  <a:lnTo>
                    <a:pt x="3024347" y="1155699"/>
                  </a:lnTo>
                  <a:lnTo>
                    <a:pt x="2179743" y="1155699"/>
                  </a:lnTo>
                  <a:lnTo>
                    <a:pt x="2179743" y="990599"/>
                  </a:lnTo>
                  <a:close/>
                </a:path>
                <a:path w="3434715" h="3022600">
                  <a:moveTo>
                    <a:pt x="2869162" y="990599"/>
                  </a:moveTo>
                  <a:lnTo>
                    <a:pt x="2274104" y="990599"/>
                  </a:lnTo>
                  <a:lnTo>
                    <a:pt x="2274104" y="1155699"/>
                  </a:lnTo>
                  <a:lnTo>
                    <a:pt x="3024347" y="1155699"/>
                  </a:lnTo>
                  <a:lnTo>
                    <a:pt x="2997273" y="1130299"/>
                  </a:lnTo>
                  <a:lnTo>
                    <a:pt x="2955567" y="1092199"/>
                  </a:lnTo>
                  <a:lnTo>
                    <a:pt x="2912838" y="1041399"/>
                  </a:lnTo>
                  <a:lnTo>
                    <a:pt x="2869162" y="990599"/>
                  </a:lnTo>
                  <a:close/>
                </a:path>
                <a:path w="3434715" h="3022600">
                  <a:moveTo>
                    <a:pt x="1434468" y="749299"/>
                  </a:moveTo>
                  <a:lnTo>
                    <a:pt x="1280443" y="749299"/>
                  </a:lnTo>
                  <a:lnTo>
                    <a:pt x="1280443" y="927099"/>
                  </a:lnTo>
                  <a:lnTo>
                    <a:pt x="2816466" y="927099"/>
                  </a:lnTo>
                  <a:lnTo>
                    <a:pt x="2808321" y="914399"/>
                  </a:lnTo>
                  <a:lnTo>
                    <a:pt x="1434468" y="914399"/>
                  </a:lnTo>
                  <a:lnTo>
                    <a:pt x="1434468" y="749299"/>
                  </a:lnTo>
                  <a:close/>
                </a:path>
                <a:path w="3434715" h="3022600">
                  <a:moveTo>
                    <a:pt x="1682944" y="749299"/>
                  </a:moveTo>
                  <a:lnTo>
                    <a:pt x="1528829" y="749299"/>
                  </a:lnTo>
                  <a:lnTo>
                    <a:pt x="1528829" y="914399"/>
                  </a:lnTo>
                  <a:lnTo>
                    <a:pt x="1682944" y="914399"/>
                  </a:lnTo>
                  <a:lnTo>
                    <a:pt x="1682944" y="749299"/>
                  </a:lnTo>
                  <a:close/>
                </a:path>
                <a:path w="3434715" h="3022600">
                  <a:moveTo>
                    <a:pt x="1931343" y="749299"/>
                  </a:moveTo>
                  <a:lnTo>
                    <a:pt x="1777305" y="749299"/>
                  </a:lnTo>
                  <a:lnTo>
                    <a:pt x="1777305" y="914399"/>
                  </a:lnTo>
                  <a:lnTo>
                    <a:pt x="1931343" y="914399"/>
                  </a:lnTo>
                  <a:lnTo>
                    <a:pt x="1931343" y="749299"/>
                  </a:lnTo>
                  <a:close/>
                </a:path>
                <a:path w="3434715" h="3022600">
                  <a:moveTo>
                    <a:pt x="2179743" y="749299"/>
                  </a:moveTo>
                  <a:lnTo>
                    <a:pt x="2025704" y="749299"/>
                  </a:lnTo>
                  <a:lnTo>
                    <a:pt x="2025704" y="914399"/>
                  </a:lnTo>
                  <a:lnTo>
                    <a:pt x="2179743" y="914399"/>
                  </a:lnTo>
                  <a:lnTo>
                    <a:pt x="2179743" y="749299"/>
                  </a:lnTo>
                  <a:close/>
                </a:path>
                <a:path w="3434715" h="3022600">
                  <a:moveTo>
                    <a:pt x="2719823" y="749299"/>
                  </a:moveTo>
                  <a:lnTo>
                    <a:pt x="2274104" y="749299"/>
                  </a:lnTo>
                  <a:lnTo>
                    <a:pt x="2274104" y="914399"/>
                  </a:lnTo>
                  <a:lnTo>
                    <a:pt x="2808321" y="914399"/>
                  </a:lnTo>
                  <a:lnTo>
                    <a:pt x="2792032" y="888999"/>
                  </a:lnTo>
                  <a:lnTo>
                    <a:pt x="2763903" y="838199"/>
                  </a:lnTo>
                  <a:lnTo>
                    <a:pt x="2739931" y="800099"/>
                  </a:lnTo>
                  <a:lnTo>
                    <a:pt x="2719823" y="749299"/>
                  </a:lnTo>
                  <a:close/>
                </a:path>
                <a:path w="3434715" h="3022600">
                  <a:moveTo>
                    <a:pt x="1154421" y="88899"/>
                  </a:moveTo>
                  <a:lnTo>
                    <a:pt x="985916" y="88899"/>
                  </a:lnTo>
                  <a:lnTo>
                    <a:pt x="1015732" y="114299"/>
                  </a:lnTo>
                  <a:lnTo>
                    <a:pt x="1035835" y="139699"/>
                  </a:lnTo>
                  <a:lnTo>
                    <a:pt x="1043207" y="177799"/>
                  </a:lnTo>
                  <a:lnTo>
                    <a:pt x="1035835" y="215899"/>
                  </a:lnTo>
                  <a:lnTo>
                    <a:pt x="1015732" y="241299"/>
                  </a:lnTo>
                  <a:lnTo>
                    <a:pt x="985916" y="266699"/>
                  </a:lnTo>
                  <a:lnTo>
                    <a:pt x="949405" y="279399"/>
                  </a:lnTo>
                  <a:lnTo>
                    <a:pt x="2484517" y="279399"/>
                  </a:lnTo>
                  <a:lnTo>
                    <a:pt x="2448006" y="266699"/>
                  </a:lnTo>
                  <a:lnTo>
                    <a:pt x="1609334" y="266699"/>
                  </a:lnTo>
                  <a:lnTo>
                    <a:pt x="1452418" y="228599"/>
                  </a:lnTo>
                  <a:lnTo>
                    <a:pt x="1401834" y="203199"/>
                  </a:lnTo>
                  <a:lnTo>
                    <a:pt x="1352553" y="190499"/>
                  </a:lnTo>
                  <a:lnTo>
                    <a:pt x="1304844" y="165099"/>
                  </a:lnTo>
                  <a:lnTo>
                    <a:pt x="1258971" y="139699"/>
                  </a:lnTo>
                  <a:lnTo>
                    <a:pt x="1215202" y="114299"/>
                  </a:lnTo>
                  <a:lnTo>
                    <a:pt x="1173802" y="101599"/>
                  </a:lnTo>
                  <a:lnTo>
                    <a:pt x="1154421" y="88899"/>
                  </a:lnTo>
                  <a:close/>
                </a:path>
                <a:path w="3434715" h="3022600">
                  <a:moveTo>
                    <a:pt x="2643623" y="88899"/>
                  </a:moveTo>
                  <a:lnTo>
                    <a:pt x="2484517" y="88899"/>
                  </a:lnTo>
                  <a:lnTo>
                    <a:pt x="2521036" y="101599"/>
                  </a:lnTo>
                  <a:lnTo>
                    <a:pt x="2550856" y="114299"/>
                  </a:lnTo>
                  <a:lnTo>
                    <a:pt x="2570960" y="152399"/>
                  </a:lnTo>
                  <a:lnTo>
                    <a:pt x="2578332" y="190499"/>
                  </a:lnTo>
                  <a:lnTo>
                    <a:pt x="2570960" y="215899"/>
                  </a:lnTo>
                  <a:lnTo>
                    <a:pt x="2550856" y="253999"/>
                  </a:lnTo>
                  <a:lnTo>
                    <a:pt x="2521036" y="266699"/>
                  </a:lnTo>
                  <a:lnTo>
                    <a:pt x="2484517" y="279399"/>
                  </a:lnTo>
                  <a:lnTo>
                    <a:pt x="2667126" y="279399"/>
                  </a:lnTo>
                  <a:lnTo>
                    <a:pt x="2670274" y="241299"/>
                  </a:lnTo>
                  <a:lnTo>
                    <a:pt x="2673785" y="215899"/>
                  </a:lnTo>
                  <a:lnTo>
                    <a:pt x="2672157" y="152399"/>
                  </a:lnTo>
                  <a:lnTo>
                    <a:pt x="2657114" y="114299"/>
                  </a:lnTo>
                  <a:lnTo>
                    <a:pt x="2643623" y="88899"/>
                  </a:lnTo>
                  <a:close/>
                </a:path>
                <a:path w="3434715" h="3022600">
                  <a:moveTo>
                    <a:pt x="2539483" y="0"/>
                  </a:moveTo>
                  <a:lnTo>
                    <a:pt x="2451227" y="0"/>
                  </a:lnTo>
                  <a:lnTo>
                    <a:pt x="2408302" y="12699"/>
                  </a:lnTo>
                  <a:lnTo>
                    <a:pt x="2368706" y="25399"/>
                  </a:lnTo>
                  <a:lnTo>
                    <a:pt x="2340062" y="50799"/>
                  </a:lnTo>
                  <a:lnTo>
                    <a:pt x="2307530" y="76199"/>
                  </a:lnTo>
                  <a:lnTo>
                    <a:pt x="2271391" y="88899"/>
                  </a:lnTo>
                  <a:lnTo>
                    <a:pt x="2231923" y="114299"/>
                  </a:lnTo>
                  <a:lnTo>
                    <a:pt x="2189405" y="139699"/>
                  </a:lnTo>
                  <a:lnTo>
                    <a:pt x="2144116" y="165099"/>
                  </a:lnTo>
                  <a:lnTo>
                    <a:pt x="2096337" y="177799"/>
                  </a:lnTo>
                  <a:lnTo>
                    <a:pt x="2046345" y="203199"/>
                  </a:lnTo>
                  <a:lnTo>
                    <a:pt x="1994421" y="228599"/>
                  </a:lnTo>
                  <a:lnTo>
                    <a:pt x="1829845" y="266699"/>
                  </a:lnTo>
                  <a:lnTo>
                    <a:pt x="2448006" y="266699"/>
                  </a:lnTo>
                  <a:lnTo>
                    <a:pt x="2418190" y="253999"/>
                  </a:lnTo>
                  <a:lnTo>
                    <a:pt x="2398087" y="215899"/>
                  </a:lnTo>
                  <a:lnTo>
                    <a:pt x="2390715" y="190499"/>
                  </a:lnTo>
                  <a:lnTo>
                    <a:pt x="2398087" y="152399"/>
                  </a:lnTo>
                  <a:lnTo>
                    <a:pt x="2418190" y="114299"/>
                  </a:lnTo>
                  <a:lnTo>
                    <a:pt x="2448006" y="101599"/>
                  </a:lnTo>
                  <a:lnTo>
                    <a:pt x="2484517" y="88899"/>
                  </a:lnTo>
                  <a:lnTo>
                    <a:pt x="2643623" y="88899"/>
                  </a:lnTo>
                  <a:lnTo>
                    <a:pt x="2630132" y="63499"/>
                  </a:lnTo>
                  <a:lnTo>
                    <a:pt x="2592686" y="25399"/>
                  </a:lnTo>
                  <a:lnTo>
                    <a:pt x="2546252" y="12699"/>
                  </a:lnTo>
                  <a:lnTo>
                    <a:pt x="2539483" y="0"/>
                  </a:lnTo>
                  <a:close/>
                </a:path>
              </a:pathLst>
            </a:custGeom>
            <a:solidFill>
              <a:srgbClr val="0448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931666" y="4474069"/>
              <a:ext cx="2239645" cy="1134745"/>
            </a:xfrm>
            <a:custGeom>
              <a:avLst/>
              <a:gdLst/>
              <a:ahLst/>
              <a:cxnLst/>
              <a:rect l="l" t="t" r="r" b="b"/>
              <a:pathLst>
                <a:path w="2239645" h="1134745">
                  <a:moveTo>
                    <a:pt x="281813" y="336626"/>
                  </a:moveTo>
                  <a:lnTo>
                    <a:pt x="267030" y="290233"/>
                  </a:lnTo>
                  <a:lnTo>
                    <a:pt x="266484" y="290233"/>
                  </a:lnTo>
                  <a:lnTo>
                    <a:pt x="251701" y="336626"/>
                  </a:lnTo>
                  <a:lnTo>
                    <a:pt x="281813" y="336626"/>
                  </a:lnTo>
                  <a:close/>
                </a:path>
                <a:path w="2239645" h="1134745">
                  <a:moveTo>
                    <a:pt x="366623" y="367245"/>
                  </a:moveTo>
                  <a:lnTo>
                    <a:pt x="359981" y="326948"/>
                  </a:lnTo>
                  <a:lnTo>
                    <a:pt x="351015" y="299034"/>
                  </a:lnTo>
                  <a:lnTo>
                    <a:pt x="332536" y="265938"/>
                  </a:lnTo>
                  <a:lnTo>
                    <a:pt x="332536" y="379323"/>
                  </a:lnTo>
                  <a:lnTo>
                    <a:pt x="332536" y="395046"/>
                  </a:lnTo>
                  <a:lnTo>
                    <a:pt x="287794" y="395046"/>
                  </a:lnTo>
                  <a:lnTo>
                    <a:pt x="287794" y="379323"/>
                  </a:lnTo>
                  <a:lnTo>
                    <a:pt x="296913" y="377672"/>
                  </a:lnTo>
                  <a:lnTo>
                    <a:pt x="291172" y="359587"/>
                  </a:lnTo>
                  <a:lnTo>
                    <a:pt x="248551" y="359587"/>
                  </a:lnTo>
                  <a:lnTo>
                    <a:pt x="242811" y="377672"/>
                  </a:lnTo>
                  <a:lnTo>
                    <a:pt x="251942" y="379323"/>
                  </a:lnTo>
                  <a:lnTo>
                    <a:pt x="251942" y="395046"/>
                  </a:lnTo>
                  <a:lnTo>
                    <a:pt x="207200" y="395046"/>
                  </a:lnTo>
                  <a:lnTo>
                    <a:pt x="207200" y="379323"/>
                  </a:lnTo>
                  <a:lnTo>
                    <a:pt x="216560" y="377977"/>
                  </a:lnTo>
                  <a:lnTo>
                    <a:pt x="256501" y="263410"/>
                  </a:lnTo>
                  <a:lnTo>
                    <a:pt x="283464" y="263410"/>
                  </a:lnTo>
                  <a:lnTo>
                    <a:pt x="323176" y="377977"/>
                  </a:lnTo>
                  <a:lnTo>
                    <a:pt x="332536" y="379323"/>
                  </a:lnTo>
                  <a:lnTo>
                    <a:pt x="332536" y="265938"/>
                  </a:lnTo>
                  <a:lnTo>
                    <a:pt x="331127" y="263410"/>
                  </a:lnTo>
                  <a:lnTo>
                    <a:pt x="330682" y="262623"/>
                  </a:lnTo>
                  <a:lnTo>
                    <a:pt x="299046" y="237693"/>
                  </a:lnTo>
                  <a:lnTo>
                    <a:pt x="276415" y="231101"/>
                  </a:lnTo>
                  <a:lnTo>
                    <a:pt x="260388" y="226441"/>
                  </a:lnTo>
                  <a:lnTo>
                    <a:pt x="218808" y="231076"/>
                  </a:lnTo>
                  <a:lnTo>
                    <a:pt x="218681" y="230936"/>
                  </a:lnTo>
                  <a:lnTo>
                    <a:pt x="0" y="301713"/>
                  </a:lnTo>
                  <a:lnTo>
                    <a:pt x="73520" y="530288"/>
                  </a:lnTo>
                  <a:lnTo>
                    <a:pt x="304939" y="451192"/>
                  </a:lnTo>
                  <a:lnTo>
                    <a:pt x="339267" y="432041"/>
                  </a:lnTo>
                  <a:lnTo>
                    <a:pt x="359765" y="403161"/>
                  </a:lnTo>
                  <a:lnTo>
                    <a:pt x="361315" y="395046"/>
                  </a:lnTo>
                  <a:lnTo>
                    <a:pt x="366623" y="367245"/>
                  </a:lnTo>
                  <a:close/>
                </a:path>
                <a:path w="2239645" h="1134745">
                  <a:moveTo>
                    <a:pt x="688111" y="966533"/>
                  </a:moveTo>
                  <a:lnTo>
                    <a:pt x="594702" y="966533"/>
                  </a:lnTo>
                  <a:lnTo>
                    <a:pt x="594702" y="1134249"/>
                  </a:lnTo>
                  <a:lnTo>
                    <a:pt x="688111" y="1134249"/>
                  </a:lnTo>
                  <a:lnTo>
                    <a:pt x="688111" y="966533"/>
                  </a:lnTo>
                  <a:close/>
                </a:path>
                <a:path w="2239645" h="1134745">
                  <a:moveTo>
                    <a:pt x="688111" y="724903"/>
                  </a:moveTo>
                  <a:lnTo>
                    <a:pt x="594702" y="724903"/>
                  </a:lnTo>
                  <a:lnTo>
                    <a:pt x="594702" y="892632"/>
                  </a:lnTo>
                  <a:lnTo>
                    <a:pt x="688111" y="892632"/>
                  </a:lnTo>
                  <a:lnTo>
                    <a:pt x="688111" y="724903"/>
                  </a:lnTo>
                  <a:close/>
                </a:path>
                <a:path w="2239645" h="1134745">
                  <a:moveTo>
                    <a:pt x="688111" y="0"/>
                  </a:moveTo>
                  <a:lnTo>
                    <a:pt x="594702" y="0"/>
                  </a:lnTo>
                  <a:lnTo>
                    <a:pt x="594702" y="167716"/>
                  </a:lnTo>
                  <a:lnTo>
                    <a:pt x="688111" y="167716"/>
                  </a:lnTo>
                  <a:lnTo>
                    <a:pt x="688111" y="0"/>
                  </a:lnTo>
                  <a:close/>
                </a:path>
                <a:path w="2239645" h="1134745">
                  <a:moveTo>
                    <a:pt x="1673987" y="966533"/>
                  </a:moveTo>
                  <a:lnTo>
                    <a:pt x="1580667" y="966533"/>
                  </a:lnTo>
                  <a:lnTo>
                    <a:pt x="1580667" y="1134249"/>
                  </a:lnTo>
                  <a:lnTo>
                    <a:pt x="1673987" y="1134249"/>
                  </a:lnTo>
                  <a:lnTo>
                    <a:pt x="1673987" y="966533"/>
                  </a:lnTo>
                  <a:close/>
                </a:path>
                <a:path w="2239645" h="1134745">
                  <a:moveTo>
                    <a:pt x="1673987" y="724903"/>
                  </a:moveTo>
                  <a:lnTo>
                    <a:pt x="1580667" y="724903"/>
                  </a:lnTo>
                  <a:lnTo>
                    <a:pt x="1580667" y="892632"/>
                  </a:lnTo>
                  <a:lnTo>
                    <a:pt x="1673987" y="892632"/>
                  </a:lnTo>
                  <a:lnTo>
                    <a:pt x="1673987" y="724903"/>
                  </a:lnTo>
                  <a:close/>
                </a:path>
                <a:path w="2239645" h="1134745">
                  <a:moveTo>
                    <a:pt x="1673987" y="0"/>
                  </a:moveTo>
                  <a:lnTo>
                    <a:pt x="1580667" y="0"/>
                  </a:lnTo>
                  <a:lnTo>
                    <a:pt x="1580667" y="167716"/>
                  </a:lnTo>
                  <a:lnTo>
                    <a:pt x="1673987" y="167716"/>
                  </a:lnTo>
                  <a:lnTo>
                    <a:pt x="1673987" y="0"/>
                  </a:lnTo>
                  <a:close/>
                </a:path>
                <a:path w="2239645" h="1134745">
                  <a:moveTo>
                    <a:pt x="2026602" y="312547"/>
                  </a:moveTo>
                  <a:lnTo>
                    <a:pt x="2024951" y="308686"/>
                  </a:lnTo>
                  <a:lnTo>
                    <a:pt x="2021865" y="306197"/>
                  </a:lnTo>
                  <a:lnTo>
                    <a:pt x="2017979" y="303657"/>
                  </a:lnTo>
                  <a:lnTo>
                    <a:pt x="2013356" y="302475"/>
                  </a:lnTo>
                  <a:lnTo>
                    <a:pt x="2008733" y="302818"/>
                  </a:lnTo>
                  <a:lnTo>
                    <a:pt x="1985924" y="302818"/>
                  </a:lnTo>
                  <a:lnTo>
                    <a:pt x="1985924" y="329552"/>
                  </a:lnTo>
                  <a:lnTo>
                    <a:pt x="2009521" y="329552"/>
                  </a:lnTo>
                  <a:lnTo>
                    <a:pt x="2013953" y="329819"/>
                  </a:lnTo>
                  <a:lnTo>
                    <a:pt x="2018360" y="328663"/>
                  </a:lnTo>
                  <a:lnTo>
                    <a:pt x="2022094" y="326250"/>
                  </a:lnTo>
                  <a:lnTo>
                    <a:pt x="2021941" y="326250"/>
                  </a:lnTo>
                  <a:lnTo>
                    <a:pt x="2024900" y="323913"/>
                  </a:lnTo>
                  <a:lnTo>
                    <a:pt x="2026513" y="320268"/>
                  </a:lnTo>
                  <a:lnTo>
                    <a:pt x="2026272" y="316496"/>
                  </a:lnTo>
                  <a:lnTo>
                    <a:pt x="2026602" y="312547"/>
                  </a:lnTo>
                  <a:close/>
                </a:path>
                <a:path w="2239645" h="1134745">
                  <a:moveTo>
                    <a:pt x="2031187" y="378637"/>
                  </a:moveTo>
                  <a:lnTo>
                    <a:pt x="2030831" y="373583"/>
                  </a:lnTo>
                  <a:lnTo>
                    <a:pt x="2031174" y="368300"/>
                  </a:lnTo>
                  <a:lnTo>
                    <a:pt x="2029523" y="363080"/>
                  </a:lnTo>
                  <a:lnTo>
                    <a:pt x="2026183" y="358952"/>
                  </a:lnTo>
                  <a:lnTo>
                    <a:pt x="2022246" y="355295"/>
                  </a:lnTo>
                  <a:lnTo>
                    <a:pt x="2016925" y="353466"/>
                  </a:lnTo>
                  <a:lnTo>
                    <a:pt x="2011641" y="353923"/>
                  </a:lnTo>
                  <a:lnTo>
                    <a:pt x="1985619" y="353923"/>
                  </a:lnTo>
                  <a:lnTo>
                    <a:pt x="1985619" y="391426"/>
                  </a:lnTo>
                  <a:lnTo>
                    <a:pt x="2009673" y="391426"/>
                  </a:lnTo>
                  <a:lnTo>
                    <a:pt x="2015286" y="391858"/>
                  </a:lnTo>
                  <a:lnTo>
                    <a:pt x="2020862" y="390271"/>
                  </a:lnTo>
                  <a:lnTo>
                    <a:pt x="2025396" y="386943"/>
                  </a:lnTo>
                  <a:lnTo>
                    <a:pt x="2029180" y="383578"/>
                  </a:lnTo>
                  <a:lnTo>
                    <a:pt x="2031187" y="378637"/>
                  </a:lnTo>
                  <a:close/>
                </a:path>
                <a:path w="2239645" h="1134745">
                  <a:moveTo>
                    <a:pt x="2239124" y="301091"/>
                  </a:moveTo>
                  <a:lnTo>
                    <a:pt x="2176488" y="281432"/>
                  </a:lnTo>
                  <a:lnTo>
                    <a:pt x="2056892" y="243890"/>
                  </a:lnTo>
                  <a:lnTo>
                    <a:pt x="2056892" y="366776"/>
                  </a:lnTo>
                  <a:lnTo>
                    <a:pt x="2036381" y="406438"/>
                  </a:lnTo>
                  <a:lnTo>
                    <a:pt x="2009521" y="411480"/>
                  </a:lnTo>
                  <a:lnTo>
                    <a:pt x="1945513" y="411480"/>
                  </a:lnTo>
                  <a:lnTo>
                    <a:pt x="1945513" y="395757"/>
                  </a:lnTo>
                  <a:lnTo>
                    <a:pt x="1959432" y="393090"/>
                  </a:lnTo>
                  <a:lnTo>
                    <a:pt x="1959432" y="299834"/>
                  </a:lnTo>
                  <a:lnTo>
                    <a:pt x="1945513" y="297154"/>
                  </a:lnTo>
                  <a:lnTo>
                    <a:pt x="1945513" y="281432"/>
                  </a:lnTo>
                  <a:lnTo>
                    <a:pt x="2003310" y="281432"/>
                  </a:lnTo>
                  <a:lnTo>
                    <a:pt x="2012708" y="281597"/>
                  </a:lnTo>
                  <a:lnTo>
                    <a:pt x="2049043" y="302044"/>
                  </a:lnTo>
                  <a:lnTo>
                    <a:pt x="2052078" y="322770"/>
                  </a:lnTo>
                  <a:lnTo>
                    <a:pt x="2050427" y="328396"/>
                  </a:lnTo>
                  <a:lnTo>
                    <a:pt x="2047265" y="333171"/>
                  </a:lnTo>
                  <a:lnTo>
                    <a:pt x="2043836" y="338074"/>
                  </a:lnTo>
                  <a:lnTo>
                    <a:pt x="2038972" y="341807"/>
                  </a:lnTo>
                  <a:lnTo>
                    <a:pt x="2033346" y="343865"/>
                  </a:lnTo>
                  <a:lnTo>
                    <a:pt x="2040343" y="345033"/>
                  </a:lnTo>
                  <a:lnTo>
                    <a:pt x="2046630" y="348869"/>
                  </a:lnTo>
                  <a:lnTo>
                    <a:pt x="2050884" y="354558"/>
                  </a:lnTo>
                  <a:lnTo>
                    <a:pt x="2054821" y="360108"/>
                  </a:lnTo>
                  <a:lnTo>
                    <a:pt x="2056892" y="366776"/>
                  </a:lnTo>
                  <a:lnTo>
                    <a:pt x="2056892" y="243890"/>
                  </a:lnTo>
                  <a:lnTo>
                    <a:pt x="2034209" y="236766"/>
                  </a:lnTo>
                  <a:lnTo>
                    <a:pt x="1991664" y="234022"/>
                  </a:lnTo>
                  <a:lnTo>
                    <a:pt x="1953209" y="248158"/>
                  </a:lnTo>
                  <a:lnTo>
                    <a:pt x="1922614" y="275717"/>
                  </a:lnTo>
                  <a:lnTo>
                    <a:pt x="1903603" y="313270"/>
                  </a:lnTo>
                  <a:lnTo>
                    <a:pt x="1895741" y="341109"/>
                  </a:lnTo>
                  <a:lnTo>
                    <a:pt x="1892338" y="382219"/>
                  </a:lnTo>
                  <a:lnTo>
                    <a:pt x="1904517" y="420154"/>
                  </a:lnTo>
                  <a:lnTo>
                    <a:pt x="1929980" y="450786"/>
                  </a:lnTo>
                  <a:lnTo>
                    <a:pt x="1966506" y="469988"/>
                  </a:lnTo>
                  <a:lnTo>
                    <a:pt x="2172284" y="530999"/>
                  </a:lnTo>
                  <a:lnTo>
                    <a:pt x="2207031" y="411480"/>
                  </a:lnTo>
                  <a:lnTo>
                    <a:pt x="2239124" y="30109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790333" y="4762600"/>
              <a:ext cx="285750" cy="286385"/>
            </a:xfrm>
            <a:custGeom>
              <a:avLst/>
              <a:gdLst/>
              <a:ahLst/>
              <a:cxnLst/>
              <a:rect l="l" t="t" r="r" b="b"/>
              <a:pathLst>
                <a:path w="285750" h="286385">
                  <a:moveTo>
                    <a:pt x="100012" y="0"/>
                  </a:moveTo>
                  <a:lnTo>
                    <a:pt x="93408" y="2222"/>
                  </a:lnTo>
                  <a:lnTo>
                    <a:pt x="0" y="187083"/>
                  </a:lnTo>
                  <a:lnTo>
                    <a:pt x="2222" y="193687"/>
                  </a:lnTo>
                  <a:lnTo>
                    <a:pt x="179717" y="283591"/>
                  </a:lnTo>
                  <a:lnTo>
                    <a:pt x="180035" y="283591"/>
                  </a:lnTo>
                  <a:lnTo>
                    <a:pt x="185661" y="286385"/>
                  </a:lnTo>
                  <a:lnTo>
                    <a:pt x="192265" y="284162"/>
                  </a:lnTo>
                  <a:lnTo>
                    <a:pt x="285673" y="99301"/>
                  </a:lnTo>
                  <a:lnTo>
                    <a:pt x="283451" y="92697"/>
                  </a:lnTo>
                  <a:lnTo>
                    <a:pt x="100012" y="0"/>
                  </a:lnTo>
                  <a:close/>
                </a:path>
              </a:pathLst>
            </a:custGeom>
            <a:solidFill>
              <a:srgbClr val="BCD0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804091" y="4775964"/>
              <a:ext cx="258179" cy="25754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6006501" y="4763339"/>
              <a:ext cx="284480" cy="285115"/>
            </a:xfrm>
            <a:custGeom>
              <a:avLst/>
              <a:gdLst/>
              <a:ahLst/>
              <a:cxnLst/>
              <a:rect l="l" t="t" r="r" b="b"/>
              <a:pathLst>
                <a:path w="284479" h="285114">
                  <a:moveTo>
                    <a:pt x="187413" y="0"/>
                  </a:moveTo>
                  <a:lnTo>
                    <a:pt x="2273" y="89700"/>
                  </a:lnTo>
                  <a:lnTo>
                    <a:pt x="0" y="96342"/>
                  </a:lnTo>
                  <a:lnTo>
                    <a:pt x="90335" y="282600"/>
                  </a:lnTo>
                  <a:lnTo>
                    <a:pt x="96964" y="284886"/>
                  </a:lnTo>
                  <a:lnTo>
                    <a:pt x="276263" y="197929"/>
                  </a:lnTo>
                  <a:lnTo>
                    <a:pt x="276580" y="197929"/>
                  </a:lnTo>
                  <a:lnTo>
                    <a:pt x="282105" y="195249"/>
                  </a:lnTo>
                  <a:lnTo>
                    <a:pt x="284416" y="188607"/>
                  </a:lnTo>
                  <a:lnTo>
                    <a:pt x="194043" y="2298"/>
                  </a:lnTo>
                  <a:lnTo>
                    <a:pt x="187413" y="0"/>
                  </a:lnTo>
                  <a:close/>
                </a:path>
              </a:pathLst>
            </a:custGeom>
            <a:solidFill>
              <a:srgbClr val="BCD0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6019599" y="4776623"/>
              <a:ext cx="257027" cy="25670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4223560" y="4176450"/>
              <a:ext cx="112128" cy="11212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5785816" y="5685171"/>
              <a:ext cx="387985" cy="409575"/>
            </a:xfrm>
            <a:custGeom>
              <a:avLst/>
              <a:gdLst/>
              <a:ahLst/>
              <a:cxnLst/>
              <a:rect l="l" t="t" r="r" b="b"/>
              <a:pathLst>
                <a:path w="387985" h="409575">
                  <a:moveTo>
                    <a:pt x="157949" y="0"/>
                  </a:moveTo>
                  <a:lnTo>
                    <a:pt x="148767" y="2730"/>
                  </a:lnTo>
                  <a:lnTo>
                    <a:pt x="144602" y="10045"/>
                  </a:lnTo>
                  <a:lnTo>
                    <a:pt x="3848" y="269532"/>
                  </a:lnTo>
                  <a:lnTo>
                    <a:pt x="0" y="276999"/>
                  </a:lnTo>
                  <a:lnTo>
                    <a:pt x="2705" y="286169"/>
                  </a:lnTo>
                  <a:lnTo>
                    <a:pt x="9982" y="290372"/>
                  </a:lnTo>
                  <a:lnTo>
                    <a:pt x="222364" y="405561"/>
                  </a:lnTo>
                  <a:lnTo>
                    <a:pt x="229831" y="409346"/>
                  </a:lnTo>
                  <a:lnTo>
                    <a:pt x="238963" y="406615"/>
                  </a:lnTo>
                  <a:lnTo>
                    <a:pt x="243128" y="399351"/>
                  </a:lnTo>
                  <a:lnTo>
                    <a:pt x="383959" y="139865"/>
                  </a:lnTo>
                  <a:lnTo>
                    <a:pt x="387743" y="132397"/>
                  </a:lnTo>
                  <a:lnTo>
                    <a:pt x="385013" y="123266"/>
                  </a:lnTo>
                  <a:lnTo>
                    <a:pt x="377748" y="119100"/>
                  </a:lnTo>
                  <a:lnTo>
                    <a:pt x="165442" y="3835"/>
                  </a:lnTo>
                  <a:lnTo>
                    <a:pt x="157949" y="0"/>
                  </a:lnTo>
                  <a:close/>
                </a:path>
              </a:pathLst>
            </a:custGeom>
            <a:solidFill>
              <a:srgbClr val="F1F2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3331248" y="3721449"/>
              <a:ext cx="3434715" cy="3022600"/>
            </a:xfrm>
            <a:custGeom>
              <a:avLst/>
              <a:gdLst/>
              <a:ahLst/>
              <a:cxnLst/>
              <a:rect l="l" t="t" r="r" b="b"/>
              <a:pathLst>
                <a:path w="3434715" h="3022600">
                  <a:moveTo>
                    <a:pt x="1019767" y="0"/>
                  </a:moveTo>
                  <a:lnTo>
                    <a:pt x="918974" y="0"/>
                  </a:lnTo>
                  <a:lnTo>
                    <a:pt x="869605" y="12699"/>
                  </a:lnTo>
                  <a:lnTo>
                    <a:pt x="824056" y="38099"/>
                  </a:lnTo>
                  <a:lnTo>
                    <a:pt x="791366" y="76199"/>
                  </a:lnTo>
                  <a:lnTo>
                    <a:pt x="772038" y="114299"/>
                  </a:lnTo>
                  <a:lnTo>
                    <a:pt x="764429" y="165099"/>
                  </a:lnTo>
                  <a:lnTo>
                    <a:pt x="766893" y="215899"/>
                  </a:lnTo>
                  <a:lnTo>
                    <a:pt x="771008" y="241299"/>
                  </a:lnTo>
                  <a:lnTo>
                    <a:pt x="774272" y="279399"/>
                  </a:lnTo>
                  <a:lnTo>
                    <a:pt x="776410" y="317499"/>
                  </a:lnTo>
                  <a:lnTo>
                    <a:pt x="777149" y="368299"/>
                  </a:lnTo>
                  <a:lnTo>
                    <a:pt x="776216" y="406399"/>
                  </a:lnTo>
                  <a:lnTo>
                    <a:pt x="773337" y="457199"/>
                  </a:lnTo>
                  <a:lnTo>
                    <a:pt x="768239" y="507999"/>
                  </a:lnTo>
                  <a:lnTo>
                    <a:pt x="760648" y="558799"/>
                  </a:lnTo>
                  <a:lnTo>
                    <a:pt x="750291" y="609599"/>
                  </a:lnTo>
                  <a:lnTo>
                    <a:pt x="736895" y="660399"/>
                  </a:lnTo>
                  <a:lnTo>
                    <a:pt x="720185" y="711199"/>
                  </a:lnTo>
                  <a:lnTo>
                    <a:pt x="699889" y="774699"/>
                  </a:lnTo>
                  <a:lnTo>
                    <a:pt x="675733" y="825499"/>
                  </a:lnTo>
                  <a:lnTo>
                    <a:pt x="647443" y="876299"/>
                  </a:lnTo>
                  <a:lnTo>
                    <a:pt x="614747" y="927099"/>
                  </a:lnTo>
                  <a:lnTo>
                    <a:pt x="582427" y="977899"/>
                  </a:lnTo>
                  <a:lnTo>
                    <a:pt x="547792" y="1015999"/>
                  </a:lnTo>
                  <a:lnTo>
                    <a:pt x="511239" y="1054099"/>
                  </a:lnTo>
                  <a:lnTo>
                    <a:pt x="473162" y="1092199"/>
                  </a:lnTo>
                  <a:lnTo>
                    <a:pt x="433958" y="1130299"/>
                  </a:lnTo>
                  <a:lnTo>
                    <a:pt x="353751" y="1181099"/>
                  </a:lnTo>
                  <a:lnTo>
                    <a:pt x="313540" y="1219199"/>
                  </a:lnTo>
                  <a:lnTo>
                    <a:pt x="273784" y="1244599"/>
                  </a:lnTo>
                  <a:lnTo>
                    <a:pt x="234880" y="1269999"/>
                  </a:lnTo>
                  <a:lnTo>
                    <a:pt x="197222" y="1282699"/>
                  </a:lnTo>
                  <a:lnTo>
                    <a:pt x="161208" y="1308099"/>
                  </a:lnTo>
                  <a:lnTo>
                    <a:pt x="127232" y="1320799"/>
                  </a:lnTo>
                  <a:lnTo>
                    <a:pt x="85211" y="1346199"/>
                  </a:lnTo>
                  <a:lnTo>
                    <a:pt x="51186" y="1371599"/>
                  </a:lnTo>
                  <a:lnTo>
                    <a:pt x="25449" y="1409699"/>
                  </a:lnTo>
                  <a:lnTo>
                    <a:pt x="8290" y="1447799"/>
                  </a:lnTo>
                  <a:lnTo>
                    <a:pt x="0" y="1485899"/>
                  </a:lnTo>
                  <a:lnTo>
                    <a:pt x="867" y="1536699"/>
                  </a:lnTo>
                  <a:lnTo>
                    <a:pt x="15619" y="1587499"/>
                  </a:lnTo>
                  <a:lnTo>
                    <a:pt x="42853" y="1638299"/>
                  </a:lnTo>
                  <a:lnTo>
                    <a:pt x="76991" y="1663699"/>
                  </a:lnTo>
                  <a:lnTo>
                    <a:pt x="112454" y="1689099"/>
                  </a:lnTo>
                  <a:lnTo>
                    <a:pt x="143666" y="1701799"/>
                  </a:lnTo>
                  <a:lnTo>
                    <a:pt x="172486" y="1714499"/>
                  </a:lnTo>
                  <a:lnTo>
                    <a:pt x="202524" y="1727199"/>
                  </a:lnTo>
                  <a:lnTo>
                    <a:pt x="234064" y="1739899"/>
                  </a:lnTo>
                  <a:lnTo>
                    <a:pt x="267385" y="1752599"/>
                  </a:lnTo>
                  <a:lnTo>
                    <a:pt x="302772" y="1777999"/>
                  </a:lnTo>
                  <a:lnTo>
                    <a:pt x="340505" y="1803399"/>
                  </a:lnTo>
                  <a:lnTo>
                    <a:pt x="380868" y="1841499"/>
                  </a:lnTo>
                  <a:lnTo>
                    <a:pt x="424141" y="1879599"/>
                  </a:lnTo>
                  <a:lnTo>
                    <a:pt x="470607" y="1917699"/>
                  </a:lnTo>
                  <a:lnTo>
                    <a:pt x="520548" y="1981199"/>
                  </a:lnTo>
                  <a:lnTo>
                    <a:pt x="574247" y="2031999"/>
                  </a:lnTo>
                  <a:lnTo>
                    <a:pt x="610534" y="2082799"/>
                  </a:lnTo>
                  <a:lnTo>
                    <a:pt x="642476" y="2133599"/>
                  </a:lnTo>
                  <a:lnTo>
                    <a:pt x="670310" y="2184399"/>
                  </a:lnTo>
                  <a:lnTo>
                    <a:pt x="694276" y="2235199"/>
                  </a:lnTo>
                  <a:lnTo>
                    <a:pt x="714614" y="2285999"/>
                  </a:lnTo>
                  <a:lnTo>
                    <a:pt x="731561" y="2336799"/>
                  </a:lnTo>
                  <a:lnTo>
                    <a:pt x="745358" y="2387599"/>
                  </a:lnTo>
                  <a:lnTo>
                    <a:pt x="756244" y="2438399"/>
                  </a:lnTo>
                  <a:lnTo>
                    <a:pt x="764457" y="2489199"/>
                  </a:lnTo>
                  <a:lnTo>
                    <a:pt x="770237" y="2527299"/>
                  </a:lnTo>
                  <a:lnTo>
                    <a:pt x="773823" y="2578099"/>
                  </a:lnTo>
                  <a:lnTo>
                    <a:pt x="775454" y="2628899"/>
                  </a:lnTo>
                  <a:lnTo>
                    <a:pt x="775369" y="2666999"/>
                  </a:lnTo>
                  <a:lnTo>
                    <a:pt x="773807" y="2705099"/>
                  </a:lnTo>
                  <a:lnTo>
                    <a:pt x="771008" y="2743199"/>
                  </a:lnTo>
                  <a:lnTo>
                    <a:pt x="767210" y="2781299"/>
                  </a:lnTo>
                  <a:lnTo>
                    <a:pt x="764623" y="2832099"/>
                  </a:lnTo>
                  <a:lnTo>
                    <a:pt x="770035" y="2882899"/>
                  </a:lnTo>
                  <a:lnTo>
                    <a:pt x="784233" y="2920999"/>
                  </a:lnTo>
                  <a:lnTo>
                    <a:pt x="808006" y="2959099"/>
                  </a:lnTo>
                  <a:lnTo>
                    <a:pt x="842140" y="2997199"/>
                  </a:lnTo>
                  <a:lnTo>
                    <a:pt x="884742" y="3022599"/>
                  </a:lnTo>
                  <a:lnTo>
                    <a:pt x="985709" y="3022599"/>
                  </a:lnTo>
                  <a:lnTo>
                    <a:pt x="1035180" y="3009899"/>
                  </a:lnTo>
                  <a:lnTo>
                    <a:pt x="1078043" y="2984499"/>
                  </a:lnTo>
                  <a:lnTo>
                    <a:pt x="1115799" y="2959099"/>
                  </a:lnTo>
                  <a:lnTo>
                    <a:pt x="1154266" y="2933699"/>
                  </a:lnTo>
                  <a:lnTo>
                    <a:pt x="919650" y="2933699"/>
                  </a:lnTo>
                  <a:lnTo>
                    <a:pt x="889834" y="2908299"/>
                  </a:lnTo>
                  <a:lnTo>
                    <a:pt x="869731" y="2882899"/>
                  </a:lnTo>
                  <a:lnTo>
                    <a:pt x="862359" y="2844799"/>
                  </a:lnTo>
                  <a:lnTo>
                    <a:pt x="869725" y="2806699"/>
                  </a:lnTo>
                  <a:lnTo>
                    <a:pt x="889829" y="2781299"/>
                  </a:lnTo>
                  <a:lnTo>
                    <a:pt x="919648" y="2755899"/>
                  </a:lnTo>
                  <a:lnTo>
                    <a:pt x="1594255" y="2755899"/>
                  </a:lnTo>
                  <a:lnTo>
                    <a:pt x="1610269" y="2743199"/>
                  </a:lnTo>
                  <a:lnTo>
                    <a:pt x="1632426" y="2692399"/>
                  </a:lnTo>
                  <a:lnTo>
                    <a:pt x="1678325" y="2654299"/>
                  </a:lnTo>
                  <a:lnTo>
                    <a:pt x="1715824" y="2641599"/>
                  </a:lnTo>
                  <a:lnTo>
                    <a:pt x="2653023" y="2641599"/>
                  </a:lnTo>
                  <a:lnTo>
                    <a:pt x="2654043" y="2616199"/>
                  </a:lnTo>
                  <a:lnTo>
                    <a:pt x="2657572" y="2565399"/>
                  </a:lnTo>
                  <a:lnTo>
                    <a:pt x="2663428" y="2514599"/>
                  </a:lnTo>
                  <a:lnTo>
                    <a:pt x="2671939" y="2451099"/>
                  </a:lnTo>
                  <a:lnTo>
                    <a:pt x="2683432" y="2400299"/>
                  </a:lnTo>
                  <a:lnTo>
                    <a:pt x="2698235" y="2349499"/>
                  </a:lnTo>
                  <a:lnTo>
                    <a:pt x="2716675" y="2285999"/>
                  </a:lnTo>
                  <a:lnTo>
                    <a:pt x="2739079" y="2235199"/>
                  </a:lnTo>
                  <a:lnTo>
                    <a:pt x="2765775" y="2171699"/>
                  </a:lnTo>
                  <a:lnTo>
                    <a:pt x="2797090" y="2120899"/>
                  </a:lnTo>
                  <a:lnTo>
                    <a:pt x="2830517" y="2057399"/>
                  </a:lnTo>
                  <a:lnTo>
                    <a:pt x="2866282" y="2019299"/>
                  </a:lnTo>
                  <a:lnTo>
                    <a:pt x="2903958" y="1968499"/>
                  </a:lnTo>
                  <a:lnTo>
                    <a:pt x="2943121" y="1930399"/>
                  </a:lnTo>
                  <a:lnTo>
                    <a:pt x="2983347" y="1892299"/>
                  </a:lnTo>
                  <a:lnTo>
                    <a:pt x="3024210" y="1854199"/>
                  </a:lnTo>
                  <a:lnTo>
                    <a:pt x="3106155" y="1803399"/>
                  </a:lnTo>
                  <a:lnTo>
                    <a:pt x="3146386" y="1777999"/>
                  </a:lnTo>
                  <a:lnTo>
                    <a:pt x="3185557" y="1752599"/>
                  </a:lnTo>
                  <a:lnTo>
                    <a:pt x="3223244" y="1727199"/>
                  </a:lnTo>
                  <a:lnTo>
                    <a:pt x="3259022" y="1714499"/>
                  </a:lnTo>
                  <a:lnTo>
                    <a:pt x="3292466" y="1701799"/>
                  </a:lnTo>
                  <a:lnTo>
                    <a:pt x="3339797" y="1663699"/>
                  </a:lnTo>
                  <a:lnTo>
                    <a:pt x="3380254" y="1638299"/>
                  </a:lnTo>
                  <a:lnTo>
                    <a:pt x="3411261" y="1600199"/>
                  </a:lnTo>
                  <a:lnTo>
                    <a:pt x="147940" y="1600199"/>
                  </a:lnTo>
                  <a:lnTo>
                    <a:pt x="118071" y="1574799"/>
                  </a:lnTo>
                  <a:lnTo>
                    <a:pt x="97890" y="1549399"/>
                  </a:lnTo>
                  <a:lnTo>
                    <a:pt x="90427" y="1511299"/>
                  </a:lnTo>
                  <a:lnTo>
                    <a:pt x="97708" y="1473199"/>
                  </a:lnTo>
                  <a:lnTo>
                    <a:pt x="117736" y="1447799"/>
                  </a:lnTo>
                  <a:lnTo>
                    <a:pt x="147502" y="1422399"/>
                  </a:lnTo>
                  <a:lnTo>
                    <a:pt x="3410893" y="1422399"/>
                  </a:lnTo>
                  <a:lnTo>
                    <a:pt x="3398331" y="1396999"/>
                  </a:lnTo>
                  <a:lnTo>
                    <a:pt x="3361319" y="1371599"/>
                  </a:lnTo>
                  <a:lnTo>
                    <a:pt x="3314475" y="1346199"/>
                  </a:lnTo>
                  <a:lnTo>
                    <a:pt x="3285284" y="1333499"/>
                  </a:lnTo>
                  <a:lnTo>
                    <a:pt x="3254409" y="1320799"/>
                  </a:lnTo>
                  <a:lnTo>
                    <a:pt x="3221921" y="1295399"/>
                  </a:lnTo>
                  <a:lnTo>
                    <a:pt x="3187895" y="1282699"/>
                  </a:lnTo>
                  <a:lnTo>
                    <a:pt x="3152404" y="1257299"/>
                  </a:lnTo>
                  <a:lnTo>
                    <a:pt x="3115523" y="1231899"/>
                  </a:lnTo>
                  <a:lnTo>
                    <a:pt x="3077325" y="1206499"/>
                  </a:lnTo>
                  <a:lnTo>
                    <a:pt x="3037884" y="1168399"/>
                  </a:lnTo>
                  <a:lnTo>
                    <a:pt x="2997273" y="1130299"/>
                  </a:lnTo>
                  <a:lnTo>
                    <a:pt x="2955567" y="1092199"/>
                  </a:lnTo>
                  <a:lnTo>
                    <a:pt x="2912838" y="1041399"/>
                  </a:lnTo>
                  <a:lnTo>
                    <a:pt x="2869162" y="990599"/>
                  </a:lnTo>
                  <a:lnTo>
                    <a:pt x="2824610" y="939799"/>
                  </a:lnTo>
                  <a:lnTo>
                    <a:pt x="2792032" y="888999"/>
                  </a:lnTo>
                  <a:lnTo>
                    <a:pt x="2763903" y="838199"/>
                  </a:lnTo>
                  <a:lnTo>
                    <a:pt x="2739931" y="800099"/>
                  </a:lnTo>
                  <a:lnTo>
                    <a:pt x="2719823" y="749299"/>
                  </a:lnTo>
                  <a:lnTo>
                    <a:pt x="2703289" y="698499"/>
                  </a:lnTo>
                  <a:lnTo>
                    <a:pt x="2690036" y="647699"/>
                  </a:lnTo>
                  <a:lnTo>
                    <a:pt x="2679773" y="596899"/>
                  </a:lnTo>
                  <a:lnTo>
                    <a:pt x="2672207" y="546099"/>
                  </a:lnTo>
                  <a:lnTo>
                    <a:pt x="2667048" y="495299"/>
                  </a:lnTo>
                  <a:lnTo>
                    <a:pt x="2664002" y="457199"/>
                  </a:lnTo>
                  <a:lnTo>
                    <a:pt x="2662779" y="406399"/>
                  </a:lnTo>
                  <a:lnTo>
                    <a:pt x="2663087" y="368299"/>
                  </a:lnTo>
                  <a:lnTo>
                    <a:pt x="2664633" y="317499"/>
                  </a:lnTo>
                  <a:lnTo>
                    <a:pt x="2667126" y="279399"/>
                  </a:lnTo>
                  <a:lnTo>
                    <a:pt x="949405" y="279399"/>
                  </a:lnTo>
                  <a:lnTo>
                    <a:pt x="912886" y="266699"/>
                  </a:lnTo>
                  <a:lnTo>
                    <a:pt x="883066" y="241299"/>
                  </a:lnTo>
                  <a:lnTo>
                    <a:pt x="862962" y="215899"/>
                  </a:lnTo>
                  <a:lnTo>
                    <a:pt x="855590" y="177799"/>
                  </a:lnTo>
                  <a:lnTo>
                    <a:pt x="862962" y="139699"/>
                  </a:lnTo>
                  <a:lnTo>
                    <a:pt x="883066" y="114299"/>
                  </a:lnTo>
                  <a:lnTo>
                    <a:pt x="912886" y="88899"/>
                  </a:lnTo>
                  <a:lnTo>
                    <a:pt x="1154421" y="88899"/>
                  </a:lnTo>
                  <a:lnTo>
                    <a:pt x="1135039" y="76199"/>
                  </a:lnTo>
                  <a:lnTo>
                    <a:pt x="1099178" y="50799"/>
                  </a:lnTo>
                  <a:lnTo>
                    <a:pt x="1066486" y="25399"/>
                  </a:lnTo>
                  <a:lnTo>
                    <a:pt x="1019767" y="0"/>
                  </a:lnTo>
                  <a:close/>
                </a:path>
                <a:path w="3434715" h="3022600">
                  <a:moveTo>
                    <a:pt x="2653023" y="2641599"/>
                  </a:moveTo>
                  <a:lnTo>
                    <a:pt x="1715824" y="2641599"/>
                  </a:lnTo>
                  <a:lnTo>
                    <a:pt x="1752491" y="2654299"/>
                  </a:lnTo>
                  <a:lnTo>
                    <a:pt x="1779691" y="2666999"/>
                  </a:lnTo>
                  <a:lnTo>
                    <a:pt x="1798840" y="2692399"/>
                  </a:lnTo>
                  <a:lnTo>
                    <a:pt x="1811354" y="2717799"/>
                  </a:lnTo>
                  <a:lnTo>
                    <a:pt x="1820898" y="2743199"/>
                  </a:lnTo>
                  <a:lnTo>
                    <a:pt x="1834747" y="2755899"/>
                  </a:lnTo>
                  <a:lnTo>
                    <a:pt x="1851959" y="2755899"/>
                  </a:lnTo>
                  <a:lnTo>
                    <a:pt x="1871590" y="2768599"/>
                  </a:lnTo>
                  <a:lnTo>
                    <a:pt x="1899289" y="2768599"/>
                  </a:lnTo>
                  <a:lnTo>
                    <a:pt x="1935502" y="2781299"/>
                  </a:lnTo>
                  <a:lnTo>
                    <a:pt x="1981384" y="2793999"/>
                  </a:lnTo>
                  <a:lnTo>
                    <a:pt x="2038092" y="2806699"/>
                  </a:lnTo>
                  <a:lnTo>
                    <a:pt x="2106781" y="2832099"/>
                  </a:lnTo>
                  <a:lnTo>
                    <a:pt x="2155737" y="2857499"/>
                  </a:lnTo>
                  <a:lnTo>
                    <a:pt x="2200651" y="2882899"/>
                  </a:lnTo>
                  <a:lnTo>
                    <a:pt x="2241920" y="2895599"/>
                  </a:lnTo>
                  <a:lnTo>
                    <a:pt x="2279946" y="2920999"/>
                  </a:lnTo>
                  <a:lnTo>
                    <a:pt x="2315128" y="2946399"/>
                  </a:lnTo>
                  <a:lnTo>
                    <a:pt x="2347865" y="2971799"/>
                  </a:lnTo>
                  <a:lnTo>
                    <a:pt x="2400259" y="2997199"/>
                  </a:lnTo>
                  <a:lnTo>
                    <a:pt x="2448261" y="3009899"/>
                  </a:lnTo>
                  <a:lnTo>
                    <a:pt x="2491820" y="3022599"/>
                  </a:lnTo>
                  <a:lnTo>
                    <a:pt x="2530882" y="3022599"/>
                  </a:lnTo>
                  <a:lnTo>
                    <a:pt x="2565397" y="3009899"/>
                  </a:lnTo>
                  <a:lnTo>
                    <a:pt x="2595312" y="2984499"/>
                  </a:lnTo>
                  <a:lnTo>
                    <a:pt x="2628125" y="2959099"/>
                  </a:lnTo>
                  <a:lnTo>
                    <a:pt x="2651140" y="2920999"/>
                  </a:lnTo>
                  <a:lnTo>
                    <a:pt x="2454064" y="2920999"/>
                  </a:lnTo>
                  <a:lnTo>
                    <a:pt x="2424248" y="2895599"/>
                  </a:lnTo>
                  <a:lnTo>
                    <a:pt x="2404145" y="2870199"/>
                  </a:lnTo>
                  <a:lnTo>
                    <a:pt x="2396773" y="2832099"/>
                  </a:lnTo>
                  <a:lnTo>
                    <a:pt x="2404145" y="2793999"/>
                  </a:lnTo>
                  <a:lnTo>
                    <a:pt x="2424248" y="2768599"/>
                  </a:lnTo>
                  <a:lnTo>
                    <a:pt x="2454064" y="2743199"/>
                  </a:lnTo>
                  <a:lnTo>
                    <a:pt x="2654146" y="2743199"/>
                  </a:lnTo>
                  <a:lnTo>
                    <a:pt x="2652657" y="2705099"/>
                  </a:lnTo>
                  <a:lnTo>
                    <a:pt x="2652514" y="2654299"/>
                  </a:lnTo>
                  <a:lnTo>
                    <a:pt x="2653023" y="2641599"/>
                  </a:lnTo>
                  <a:close/>
                </a:path>
                <a:path w="3434715" h="3022600">
                  <a:moveTo>
                    <a:pt x="1594255" y="2755899"/>
                  </a:moveTo>
                  <a:lnTo>
                    <a:pt x="992672" y="2755899"/>
                  </a:lnTo>
                  <a:lnTo>
                    <a:pt x="1022488" y="2781299"/>
                  </a:lnTo>
                  <a:lnTo>
                    <a:pt x="1042591" y="2806699"/>
                  </a:lnTo>
                  <a:lnTo>
                    <a:pt x="1049963" y="2844799"/>
                  </a:lnTo>
                  <a:lnTo>
                    <a:pt x="1042591" y="2882899"/>
                  </a:lnTo>
                  <a:lnTo>
                    <a:pt x="1022488" y="2908299"/>
                  </a:lnTo>
                  <a:lnTo>
                    <a:pt x="992672" y="2933699"/>
                  </a:lnTo>
                  <a:lnTo>
                    <a:pt x="1154266" y="2933699"/>
                  </a:lnTo>
                  <a:lnTo>
                    <a:pt x="1193405" y="2908299"/>
                  </a:lnTo>
                  <a:lnTo>
                    <a:pt x="1273555" y="2857499"/>
                  </a:lnTo>
                  <a:lnTo>
                    <a:pt x="1314492" y="2832099"/>
                  </a:lnTo>
                  <a:lnTo>
                    <a:pt x="1369197" y="2819399"/>
                  </a:lnTo>
                  <a:lnTo>
                    <a:pt x="1421649" y="2793999"/>
                  </a:lnTo>
                  <a:lnTo>
                    <a:pt x="1470494" y="2781299"/>
                  </a:lnTo>
                  <a:lnTo>
                    <a:pt x="1514380" y="2768599"/>
                  </a:lnTo>
                  <a:lnTo>
                    <a:pt x="1574291" y="2768599"/>
                  </a:lnTo>
                  <a:lnTo>
                    <a:pt x="1594255" y="2755899"/>
                  </a:lnTo>
                  <a:close/>
                </a:path>
                <a:path w="3434715" h="3022600">
                  <a:moveTo>
                    <a:pt x="2654146" y="2743199"/>
                  </a:moveTo>
                  <a:lnTo>
                    <a:pt x="2527093" y="2743199"/>
                  </a:lnTo>
                  <a:lnTo>
                    <a:pt x="2556913" y="2768599"/>
                  </a:lnTo>
                  <a:lnTo>
                    <a:pt x="2577018" y="2793999"/>
                  </a:lnTo>
                  <a:lnTo>
                    <a:pt x="2584390" y="2832099"/>
                  </a:lnTo>
                  <a:lnTo>
                    <a:pt x="2576925" y="2870199"/>
                  </a:lnTo>
                  <a:lnTo>
                    <a:pt x="2556799" y="2895599"/>
                  </a:lnTo>
                  <a:lnTo>
                    <a:pt x="2527015" y="2920999"/>
                  </a:lnTo>
                  <a:lnTo>
                    <a:pt x="2651140" y="2920999"/>
                  </a:lnTo>
                  <a:lnTo>
                    <a:pt x="2663265" y="2882899"/>
                  </a:lnTo>
                  <a:lnTo>
                    <a:pt x="2663409" y="2844799"/>
                  </a:lnTo>
                  <a:lnTo>
                    <a:pt x="2659849" y="2806699"/>
                  </a:lnTo>
                  <a:lnTo>
                    <a:pt x="2656653" y="2781299"/>
                  </a:lnTo>
                  <a:lnTo>
                    <a:pt x="2654146" y="2743199"/>
                  </a:lnTo>
                  <a:close/>
                </a:path>
                <a:path w="3434715" h="3022600">
                  <a:moveTo>
                    <a:pt x="3213016" y="1422399"/>
                  </a:moveTo>
                  <a:lnTo>
                    <a:pt x="220530" y="1422399"/>
                  </a:lnTo>
                  <a:lnTo>
                    <a:pt x="250397" y="1447799"/>
                  </a:lnTo>
                  <a:lnTo>
                    <a:pt x="270576" y="1473199"/>
                  </a:lnTo>
                  <a:lnTo>
                    <a:pt x="278045" y="1511299"/>
                  </a:lnTo>
                  <a:lnTo>
                    <a:pt x="270696" y="1549399"/>
                  </a:lnTo>
                  <a:lnTo>
                    <a:pt x="250651" y="1574799"/>
                  </a:lnTo>
                  <a:lnTo>
                    <a:pt x="220909" y="1600199"/>
                  </a:lnTo>
                  <a:lnTo>
                    <a:pt x="3213016" y="1600199"/>
                  </a:lnTo>
                  <a:lnTo>
                    <a:pt x="3183200" y="1574799"/>
                  </a:lnTo>
                  <a:lnTo>
                    <a:pt x="3163097" y="1549399"/>
                  </a:lnTo>
                  <a:lnTo>
                    <a:pt x="3155725" y="1511299"/>
                  </a:lnTo>
                  <a:lnTo>
                    <a:pt x="3163097" y="1473199"/>
                  </a:lnTo>
                  <a:lnTo>
                    <a:pt x="3183200" y="1447799"/>
                  </a:lnTo>
                  <a:lnTo>
                    <a:pt x="3213016" y="1422399"/>
                  </a:lnTo>
                  <a:close/>
                </a:path>
                <a:path w="3434715" h="3022600">
                  <a:moveTo>
                    <a:pt x="3410893" y="1422399"/>
                  </a:moveTo>
                  <a:lnTo>
                    <a:pt x="3286045" y="1422399"/>
                  </a:lnTo>
                  <a:lnTo>
                    <a:pt x="3315865" y="1447799"/>
                  </a:lnTo>
                  <a:lnTo>
                    <a:pt x="3335970" y="1473199"/>
                  </a:lnTo>
                  <a:lnTo>
                    <a:pt x="3343342" y="1511299"/>
                  </a:lnTo>
                  <a:lnTo>
                    <a:pt x="3335970" y="1549399"/>
                  </a:lnTo>
                  <a:lnTo>
                    <a:pt x="3315865" y="1574799"/>
                  </a:lnTo>
                  <a:lnTo>
                    <a:pt x="3286045" y="1600199"/>
                  </a:lnTo>
                  <a:lnTo>
                    <a:pt x="3411261" y="1600199"/>
                  </a:lnTo>
                  <a:lnTo>
                    <a:pt x="3430244" y="1549399"/>
                  </a:lnTo>
                  <a:lnTo>
                    <a:pt x="3434630" y="1498599"/>
                  </a:lnTo>
                  <a:lnTo>
                    <a:pt x="3423455" y="1447799"/>
                  </a:lnTo>
                  <a:lnTo>
                    <a:pt x="3410893" y="1422399"/>
                  </a:lnTo>
                  <a:close/>
                </a:path>
                <a:path w="3434715" h="3022600">
                  <a:moveTo>
                    <a:pt x="1154421" y="88899"/>
                  </a:moveTo>
                  <a:lnTo>
                    <a:pt x="985916" y="88899"/>
                  </a:lnTo>
                  <a:lnTo>
                    <a:pt x="1015732" y="114299"/>
                  </a:lnTo>
                  <a:lnTo>
                    <a:pt x="1035835" y="139699"/>
                  </a:lnTo>
                  <a:lnTo>
                    <a:pt x="1043207" y="177799"/>
                  </a:lnTo>
                  <a:lnTo>
                    <a:pt x="1035835" y="215899"/>
                  </a:lnTo>
                  <a:lnTo>
                    <a:pt x="1015732" y="241299"/>
                  </a:lnTo>
                  <a:lnTo>
                    <a:pt x="985916" y="266699"/>
                  </a:lnTo>
                  <a:lnTo>
                    <a:pt x="949405" y="279399"/>
                  </a:lnTo>
                  <a:lnTo>
                    <a:pt x="2484517" y="279399"/>
                  </a:lnTo>
                  <a:lnTo>
                    <a:pt x="2448006" y="266699"/>
                  </a:lnTo>
                  <a:lnTo>
                    <a:pt x="1609334" y="266699"/>
                  </a:lnTo>
                  <a:lnTo>
                    <a:pt x="1452418" y="228599"/>
                  </a:lnTo>
                  <a:lnTo>
                    <a:pt x="1401834" y="203199"/>
                  </a:lnTo>
                  <a:lnTo>
                    <a:pt x="1352553" y="190499"/>
                  </a:lnTo>
                  <a:lnTo>
                    <a:pt x="1304844" y="165099"/>
                  </a:lnTo>
                  <a:lnTo>
                    <a:pt x="1258971" y="139699"/>
                  </a:lnTo>
                  <a:lnTo>
                    <a:pt x="1215202" y="114299"/>
                  </a:lnTo>
                  <a:lnTo>
                    <a:pt x="1173802" y="101599"/>
                  </a:lnTo>
                  <a:lnTo>
                    <a:pt x="1154421" y="88899"/>
                  </a:lnTo>
                  <a:close/>
                </a:path>
                <a:path w="3434715" h="3022600">
                  <a:moveTo>
                    <a:pt x="2643623" y="88899"/>
                  </a:moveTo>
                  <a:lnTo>
                    <a:pt x="2484517" y="88899"/>
                  </a:lnTo>
                  <a:lnTo>
                    <a:pt x="2521036" y="101599"/>
                  </a:lnTo>
                  <a:lnTo>
                    <a:pt x="2550856" y="114299"/>
                  </a:lnTo>
                  <a:lnTo>
                    <a:pt x="2570960" y="152399"/>
                  </a:lnTo>
                  <a:lnTo>
                    <a:pt x="2578332" y="190499"/>
                  </a:lnTo>
                  <a:lnTo>
                    <a:pt x="2570960" y="228599"/>
                  </a:lnTo>
                  <a:lnTo>
                    <a:pt x="2550856" y="253999"/>
                  </a:lnTo>
                  <a:lnTo>
                    <a:pt x="2521036" y="266699"/>
                  </a:lnTo>
                  <a:lnTo>
                    <a:pt x="2484517" y="279399"/>
                  </a:lnTo>
                  <a:lnTo>
                    <a:pt x="2667126" y="279399"/>
                  </a:lnTo>
                  <a:lnTo>
                    <a:pt x="2670274" y="241299"/>
                  </a:lnTo>
                  <a:lnTo>
                    <a:pt x="2673785" y="215899"/>
                  </a:lnTo>
                  <a:lnTo>
                    <a:pt x="2672157" y="152399"/>
                  </a:lnTo>
                  <a:lnTo>
                    <a:pt x="2657114" y="114299"/>
                  </a:lnTo>
                  <a:lnTo>
                    <a:pt x="2643623" y="88899"/>
                  </a:lnTo>
                  <a:close/>
                </a:path>
                <a:path w="3434715" h="3022600">
                  <a:moveTo>
                    <a:pt x="2539483" y="0"/>
                  </a:moveTo>
                  <a:lnTo>
                    <a:pt x="2451227" y="0"/>
                  </a:lnTo>
                  <a:lnTo>
                    <a:pt x="2408302" y="12699"/>
                  </a:lnTo>
                  <a:lnTo>
                    <a:pt x="2368706" y="25399"/>
                  </a:lnTo>
                  <a:lnTo>
                    <a:pt x="2340062" y="50799"/>
                  </a:lnTo>
                  <a:lnTo>
                    <a:pt x="2307530" y="76199"/>
                  </a:lnTo>
                  <a:lnTo>
                    <a:pt x="2271391" y="88899"/>
                  </a:lnTo>
                  <a:lnTo>
                    <a:pt x="2231923" y="114299"/>
                  </a:lnTo>
                  <a:lnTo>
                    <a:pt x="2189405" y="139699"/>
                  </a:lnTo>
                  <a:lnTo>
                    <a:pt x="2144116" y="165099"/>
                  </a:lnTo>
                  <a:lnTo>
                    <a:pt x="2096337" y="177799"/>
                  </a:lnTo>
                  <a:lnTo>
                    <a:pt x="2046345" y="203199"/>
                  </a:lnTo>
                  <a:lnTo>
                    <a:pt x="1994421" y="228599"/>
                  </a:lnTo>
                  <a:lnTo>
                    <a:pt x="1829845" y="266699"/>
                  </a:lnTo>
                  <a:lnTo>
                    <a:pt x="2448006" y="266699"/>
                  </a:lnTo>
                  <a:lnTo>
                    <a:pt x="2418190" y="253999"/>
                  </a:lnTo>
                  <a:lnTo>
                    <a:pt x="2398087" y="228599"/>
                  </a:lnTo>
                  <a:lnTo>
                    <a:pt x="2390715" y="190499"/>
                  </a:lnTo>
                  <a:lnTo>
                    <a:pt x="2397962" y="152399"/>
                  </a:lnTo>
                  <a:lnTo>
                    <a:pt x="2417966" y="114299"/>
                  </a:lnTo>
                  <a:lnTo>
                    <a:pt x="2447718" y="101599"/>
                  </a:lnTo>
                  <a:lnTo>
                    <a:pt x="2484212" y="88899"/>
                  </a:lnTo>
                  <a:lnTo>
                    <a:pt x="2643623" y="88899"/>
                  </a:lnTo>
                  <a:lnTo>
                    <a:pt x="2630132" y="63499"/>
                  </a:lnTo>
                  <a:lnTo>
                    <a:pt x="2592686" y="25399"/>
                  </a:lnTo>
                  <a:lnTo>
                    <a:pt x="2546252" y="12699"/>
                  </a:lnTo>
                  <a:lnTo>
                    <a:pt x="2539483" y="0"/>
                  </a:lnTo>
                  <a:close/>
                </a:path>
              </a:pathLst>
            </a:custGeom>
            <a:solidFill>
              <a:srgbClr val="0448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989118" y="5831090"/>
              <a:ext cx="147955" cy="143510"/>
            </a:xfrm>
            <a:custGeom>
              <a:avLst/>
              <a:gdLst/>
              <a:ahLst/>
              <a:cxnLst/>
              <a:rect l="l" t="t" r="r" b="b"/>
              <a:pathLst>
                <a:path w="147954" h="143510">
                  <a:moveTo>
                    <a:pt x="147434" y="0"/>
                  </a:moveTo>
                  <a:lnTo>
                    <a:pt x="0" y="0"/>
                  </a:lnTo>
                  <a:lnTo>
                    <a:pt x="0" y="142951"/>
                  </a:lnTo>
                  <a:lnTo>
                    <a:pt x="147434" y="142951"/>
                  </a:lnTo>
                  <a:lnTo>
                    <a:pt x="14743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3897945" y="5404121"/>
              <a:ext cx="231965" cy="14593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5857825" y="5247975"/>
              <a:ext cx="450850" cy="450850"/>
            </a:xfrm>
            <a:custGeom>
              <a:avLst/>
              <a:gdLst/>
              <a:ahLst/>
              <a:cxnLst/>
              <a:rect l="l" t="t" r="r" b="b"/>
              <a:pathLst>
                <a:path w="450850" h="450850">
                  <a:moveTo>
                    <a:pt x="163677" y="0"/>
                  </a:moveTo>
                  <a:lnTo>
                    <a:pt x="0" y="286842"/>
                  </a:lnTo>
                  <a:lnTo>
                    <a:pt x="286842" y="450519"/>
                  </a:lnTo>
                  <a:lnTo>
                    <a:pt x="450519" y="163677"/>
                  </a:lnTo>
                  <a:lnTo>
                    <a:pt x="163677" y="0"/>
                  </a:lnTo>
                  <a:close/>
                </a:path>
              </a:pathLst>
            </a:custGeom>
            <a:solidFill>
              <a:srgbClr val="1E1E1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223560" y="4176450"/>
              <a:ext cx="112128" cy="11212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5785816" y="5685171"/>
              <a:ext cx="387985" cy="409575"/>
            </a:xfrm>
            <a:custGeom>
              <a:avLst/>
              <a:gdLst/>
              <a:ahLst/>
              <a:cxnLst/>
              <a:rect l="l" t="t" r="r" b="b"/>
              <a:pathLst>
                <a:path w="387985" h="409575">
                  <a:moveTo>
                    <a:pt x="157949" y="0"/>
                  </a:moveTo>
                  <a:lnTo>
                    <a:pt x="148767" y="2730"/>
                  </a:lnTo>
                  <a:lnTo>
                    <a:pt x="144602" y="10045"/>
                  </a:lnTo>
                  <a:lnTo>
                    <a:pt x="3848" y="269532"/>
                  </a:lnTo>
                  <a:lnTo>
                    <a:pt x="0" y="276999"/>
                  </a:lnTo>
                  <a:lnTo>
                    <a:pt x="2705" y="286169"/>
                  </a:lnTo>
                  <a:lnTo>
                    <a:pt x="9982" y="290372"/>
                  </a:lnTo>
                  <a:lnTo>
                    <a:pt x="222364" y="405561"/>
                  </a:lnTo>
                  <a:lnTo>
                    <a:pt x="229831" y="409346"/>
                  </a:lnTo>
                  <a:lnTo>
                    <a:pt x="238963" y="406615"/>
                  </a:lnTo>
                  <a:lnTo>
                    <a:pt x="243128" y="399351"/>
                  </a:lnTo>
                  <a:lnTo>
                    <a:pt x="383959" y="139865"/>
                  </a:lnTo>
                  <a:lnTo>
                    <a:pt x="387743" y="132397"/>
                  </a:lnTo>
                  <a:lnTo>
                    <a:pt x="385013" y="123266"/>
                  </a:lnTo>
                  <a:lnTo>
                    <a:pt x="377748" y="119100"/>
                  </a:lnTo>
                  <a:lnTo>
                    <a:pt x="165442" y="3835"/>
                  </a:lnTo>
                  <a:lnTo>
                    <a:pt x="157949" y="0"/>
                  </a:lnTo>
                  <a:close/>
                </a:path>
              </a:pathLst>
            </a:custGeom>
            <a:solidFill>
              <a:srgbClr val="F1F2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4527791" y="4478235"/>
              <a:ext cx="1079500" cy="1134745"/>
            </a:xfrm>
            <a:custGeom>
              <a:avLst/>
              <a:gdLst/>
              <a:ahLst/>
              <a:cxnLst/>
              <a:rect l="l" t="t" r="r" b="b"/>
              <a:pathLst>
                <a:path w="1079500" h="1134745">
                  <a:moveTo>
                    <a:pt x="93408" y="966457"/>
                  </a:moveTo>
                  <a:lnTo>
                    <a:pt x="0" y="966457"/>
                  </a:lnTo>
                  <a:lnTo>
                    <a:pt x="0" y="1134173"/>
                  </a:lnTo>
                  <a:lnTo>
                    <a:pt x="93408" y="1134173"/>
                  </a:lnTo>
                  <a:lnTo>
                    <a:pt x="93408" y="966457"/>
                  </a:lnTo>
                  <a:close/>
                </a:path>
                <a:path w="1079500" h="1134745">
                  <a:moveTo>
                    <a:pt x="93408" y="724827"/>
                  </a:moveTo>
                  <a:lnTo>
                    <a:pt x="0" y="724827"/>
                  </a:lnTo>
                  <a:lnTo>
                    <a:pt x="0" y="892556"/>
                  </a:lnTo>
                  <a:lnTo>
                    <a:pt x="93408" y="892556"/>
                  </a:lnTo>
                  <a:lnTo>
                    <a:pt x="93408" y="724827"/>
                  </a:lnTo>
                  <a:close/>
                </a:path>
                <a:path w="1079500" h="1134745">
                  <a:moveTo>
                    <a:pt x="339826" y="966457"/>
                  </a:moveTo>
                  <a:lnTo>
                    <a:pt x="246507" y="966457"/>
                  </a:lnTo>
                  <a:lnTo>
                    <a:pt x="246507" y="1134173"/>
                  </a:lnTo>
                  <a:lnTo>
                    <a:pt x="339826" y="1134173"/>
                  </a:lnTo>
                  <a:lnTo>
                    <a:pt x="339826" y="966457"/>
                  </a:lnTo>
                  <a:close/>
                </a:path>
                <a:path w="1079500" h="1134745">
                  <a:moveTo>
                    <a:pt x="586346" y="0"/>
                  </a:moveTo>
                  <a:lnTo>
                    <a:pt x="493014" y="0"/>
                  </a:lnTo>
                  <a:lnTo>
                    <a:pt x="493014" y="167716"/>
                  </a:lnTo>
                  <a:lnTo>
                    <a:pt x="586346" y="167716"/>
                  </a:lnTo>
                  <a:lnTo>
                    <a:pt x="586346" y="0"/>
                  </a:lnTo>
                  <a:close/>
                </a:path>
                <a:path w="1079500" h="1134745">
                  <a:moveTo>
                    <a:pt x="832929" y="966457"/>
                  </a:moveTo>
                  <a:lnTo>
                    <a:pt x="739521" y="966457"/>
                  </a:lnTo>
                  <a:lnTo>
                    <a:pt x="739521" y="1134173"/>
                  </a:lnTo>
                  <a:lnTo>
                    <a:pt x="832929" y="1134173"/>
                  </a:lnTo>
                  <a:lnTo>
                    <a:pt x="832929" y="966457"/>
                  </a:lnTo>
                  <a:close/>
                </a:path>
                <a:path w="1079500" h="1134745">
                  <a:moveTo>
                    <a:pt x="1079373" y="966457"/>
                  </a:moveTo>
                  <a:lnTo>
                    <a:pt x="986040" y="966457"/>
                  </a:lnTo>
                  <a:lnTo>
                    <a:pt x="986040" y="1134173"/>
                  </a:lnTo>
                  <a:lnTo>
                    <a:pt x="1079373" y="1134173"/>
                  </a:lnTo>
                  <a:lnTo>
                    <a:pt x="1079373" y="966457"/>
                  </a:lnTo>
                  <a:close/>
                </a:path>
                <a:path w="1079500" h="1134745">
                  <a:moveTo>
                    <a:pt x="1079373" y="724827"/>
                  </a:moveTo>
                  <a:lnTo>
                    <a:pt x="986040" y="724827"/>
                  </a:lnTo>
                  <a:lnTo>
                    <a:pt x="986040" y="892556"/>
                  </a:lnTo>
                  <a:lnTo>
                    <a:pt x="1079373" y="892556"/>
                  </a:lnTo>
                  <a:lnTo>
                    <a:pt x="1079373" y="724827"/>
                  </a:lnTo>
                  <a:close/>
                </a:path>
                <a:path w="1079500" h="1134745">
                  <a:moveTo>
                    <a:pt x="1079373" y="0"/>
                  </a:moveTo>
                  <a:lnTo>
                    <a:pt x="986040" y="0"/>
                  </a:lnTo>
                  <a:lnTo>
                    <a:pt x="986040" y="167716"/>
                  </a:lnTo>
                  <a:lnTo>
                    <a:pt x="1079373" y="167716"/>
                  </a:lnTo>
                  <a:lnTo>
                    <a:pt x="107937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5020805" y="5444693"/>
              <a:ext cx="93345" cy="168275"/>
            </a:xfrm>
            <a:custGeom>
              <a:avLst/>
              <a:gdLst/>
              <a:ahLst/>
              <a:cxnLst/>
              <a:rect l="l" t="t" r="r" b="b"/>
              <a:pathLst>
                <a:path w="93345" h="168275">
                  <a:moveTo>
                    <a:pt x="93332" y="0"/>
                  </a:moveTo>
                  <a:lnTo>
                    <a:pt x="0" y="0"/>
                  </a:lnTo>
                  <a:lnTo>
                    <a:pt x="0" y="167716"/>
                  </a:lnTo>
                  <a:lnTo>
                    <a:pt x="93332" y="167716"/>
                  </a:lnTo>
                  <a:lnTo>
                    <a:pt x="9333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5020806" y="5444695"/>
              <a:ext cx="93345" cy="168275"/>
            </a:xfrm>
            <a:custGeom>
              <a:avLst/>
              <a:gdLst/>
              <a:ahLst/>
              <a:cxnLst/>
              <a:rect l="l" t="t" r="r" b="b"/>
              <a:pathLst>
                <a:path w="93345" h="168275">
                  <a:moveTo>
                    <a:pt x="0" y="0"/>
                  </a:moveTo>
                  <a:lnTo>
                    <a:pt x="93332" y="0"/>
                  </a:lnTo>
                  <a:lnTo>
                    <a:pt x="93332" y="167716"/>
                  </a:lnTo>
                  <a:lnTo>
                    <a:pt x="0" y="167716"/>
                  </a:lnTo>
                  <a:lnTo>
                    <a:pt x="0" y="0"/>
                  </a:lnTo>
                  <a:close/>
                </a:path>
              </a:pathLst>
            </a:custGeom>
            <a:ln w="97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5267312" y="5203063"/>
              <a:ext cx="93980" cy="168275"/>
            </a:xfrm>
            <a:custGeom>
              <a:avLst/>
              <a:gdLst/>
              <a:ahLst/>
              <a:cxnLst/>
              <a:rect l="l" t="t" r="r" b="b"/>
              <a:pathLst>
                <a:path w="93979" h="168275">
                  <a:moveTo>
                    <a:pt x="93408" y="0"/>
                  </a:moveTo>
                  <a:lnTo>
                    <a:pt x="0" y="0"/>
                  </a:lnTo>
                  <a:lnTo>
                    <a:pt x="0" y="167716"/>
                  </a:lnTo>
                  <a:lnTo>
                    <a:pt x="93408" y="167716"/>
                  </a:lnTo>
                  <a:lnTo>
                    <a:pt x="9340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5267316" y="5203060"/>
              <a:ext cx="93980" cy="168275"/>
            </a:xfrm>
            <a:custGeom>
              <a:avLst/>
              <a:gdLst/>
              <a:ahLst/>
              <a:cxnLst/>
              <a:rect l="l" t="t" r="r" b="b"/>
              <a:pathLst>
                <a:path w="93979" h="168275">
                  <a:moveTo>
                    <a:pt x="0" y="0"/>
                  </a:moveTo>
                  <a:lnTo>
                    <a:pt x="93408" y="0"/>
                  </a:lnTo>
                  <a:lnTo>
                    <a:pt x="93408" y="167716"/>
                  </a:lnTo>
                  <a:lnTo>
                    <a:pt x="0" y="167716"/>
                  </a:lnTo>
                  <a:lnTo>
                    <a:pt x="0" y="0"/>
                  </a:lnTo>
                  <a:close/>
                </a:path>
              </a:pathLst>
            </a:custGeom>
            <a:ln w="97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5020805" y="5203063"/>
              <a:ext cx="93345" cy="168275"/>
            </a:xfrm>
            <a:custGeom>
              <a:avLst/>
              <a:gdLst/>
              <a:ahLst/>
              <a:cxnLst/>
              <a:rect l="l" t="t" r="r" b="b"/>
              <a:pathLst>
                <a:path w="93345" h="168275">
                  <a:moveTo>
                    <a:pt x="93332" y="0"/>
                  </a:moveTo>
                  <a:lnTo>
                    <a:pt x="0" y="0"/>
                  </a:lnTo>
                  <a:lnTo>
                    <a:pt x="0" y="167716"/>
                  </a:lnTo>
                  <a:lnTo>
                    <a:pt x="93332" y="167716"/>
                  </a:lnTo>
                  <a:lnTo>
                    <a:pt x="9333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5020806" y="5203060"/>
              <a:ext cx="93345" cy="168275"/>
            </a:xfrm>
            <a:custGeom>
              <a:avLst/>
              <a:gdLst/>
              <a:ahLst/>
              <a:cxnLst/>
              <a:rect l="l" t="t" r="r" b="b"/>
              <a:pathLst>
                <a:path w="93345" h="168275">
                  <a:moveTo>
                    <a:pt x="0" y="0"/>
                  </a:moveTo>
                  <a:lnTo>
                    <a:pt x="93332" y="0"/>
                  </a:lnTo>
                  <a:lnTo>
                    <a:pt x="93332" y="167716"/>
                  </a:lnTo>
                  <a:lnTo>
                    <a:pt x="0" y="167716"/>
                  </a:lnTo>
                  <a:lnTo>
                    <a:pt x="0" y="0"/>
                  </a:lnTo>
                  <a:close/>
                </a:path>
              </a:pathLst>
            </a:custGeom>
            <a:ln w="97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4774298" y="5203063"/>
              <a:ext cx="93345" cy="168275"/>
            </a:xfrm>
            <a:custGeom>
              <a:avLst/>
              <a:gdLst/>
              <a:ahLst/>
              <a:cxnLst/>
              <a:rect l="l" t="t" r="r" b="b"/>
              <a:pathLst>
                <a:path w="93345" h="168275">
                  <a:moveTo>
                    <a:pt x="93332" y="0"/>
                  </a:moveTo>
                  <a:lnTo>
                    <a:pt x="0" y="0"/>
                  </a:lnTo>
                  <a:lnTo>
                    <a:pt x="0" y="167716"/>
                  </a:lnTo>
                  <a:lnTo>
                    <a:pt x="93332" y="167716"/>
                  </a:lnTo>
                  <a:lnTo>
                    <a:pt x="9333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4774295" y="5203060"/>
              <a:ext cx="93345" cy="168275"/>
            </a:xfrm>
            <a:custGeom>
              <a:avLst/>
              <a:gdLst/>
              <a:ahLst/>
              <a:cxnLst/>
              <a:rect l="l" t="t" r="r" b="b"/>
              <a:pathLst>
                <a:path w="93345" h="168275">
                  <a:moveTo>
                    <a:pt x="0" y="0"/>
                  </a:moveTo>
                  <a:lnTo>
                    <a:pt x="93332" y="0"/>
                  </a:lnTo>
                  <a:lnTo>
                    <a:pt x="93332" y="167716"/>
                  </a:lnTo>
                  <a:lnTo>
                    <a:pt x="0" y="167716"/>
                  </a:lnTo>
                  <a:lnTo>
                    <a:pt x="0" y="0"/>
                  </a:lnTo>
                  <a:close/>
                </a:path>
              </a:pathLst>
            </a:custGeom>
            <a:ln w="97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5513832" y="4961508"/>
              <a:ext cx="93345" cy="168275"/>
            </a:xfrm>
            <a:custGeom>
              <a:avLst/>
              <a:gdLst/>
              <a:ahLst/>
              <a:cxnLst/>
              <a:rect l="l" t="t" r="r" b="b"/>
              <a:pathLst>
                <a:path w="93345" h="168275">
                  <a:moveTo>
                    <a:pt x="93332" y="0"/>
                  </a:moveTo>
                  <a:lnTo>
                    <a:pt x="0" y="0"/>
                  </a:lnTo>
                  <a:lnTo>
                    <a:pt x="0" y="167716"/>
                  </a:lnTo>
                  <a:lnTo>
                    <a:pt x="93332" y="167716"/>
                  </a:lnTo>
                  <a:lnTo>
                    <a:pt x="9333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5513825" y="4961505"/>
              <a:ext cx="93345" cy="168275"/>
            </a:xfrm>
            <a:custGeom>
              <a:avLst/>
              <a:gdLst/>
              <a:ahLst/>
              <a:cxnLst/>
              <a:rect l="l" t="t" r="r" b="b"/>
              <a:pathLst>
                <a:path w="93345" h="168275">
                  <a:moveTo>
                    <a:pt x="0" y="0"/>
                  </a:moveTo>
                  <a:lnTo>
                    <a:pt x="93332" y="0"/>
                  </a:lnTo>
                  <a:lnTo>
                    <a:pt x="93332" y="167716"/>
                  </a:lnTo>
                  <a:lnTo>
                    <a:pt x="0" y="167716"/>
                  </a:lnTo>
                  <a:lnTo>
                    <a:pt x="0" y="0"/>
                  </a:lnTo>
                  <a:close/>
                </a:path>
              </a:pathLst>
            </a:custGeom>
            <a:ln w="97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5267312" y="4961508"/>
              <a:ext cx="93980" cy="168275"/>
            </a:xfrm>
            <a:custGeom>
              <a:avLst/>
              <a:gdLst/>
              <a:ahLst/>
              <a:cxnLst/>
              <a:rect l="l" t="t" r="r" b="b"/>
              <a:pathLst>
                <a:path w="93979" h="168275">
                  <a:moveTo>
                    <a:pt x="93408" y="0"/>
                  </a:moveTo>
                  <a:lnTo>
                    <a:pt x="0" y="0"/>
                  </a:lnTo>
                  <a:lnTo>
                    <a:pt x="0" y="167716"/>
                  </a:lnTo>
                  <a:lnTo>
                    <a:pt x="93408" y="167716"/>
                  </a:lnTo>
                  <a:lnTo>
                    <a:pt x="9340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5267316" y="4961505"/>
              <a:ext cx="93980" cy="168275"/>
            </a:xfrm>
            <a:custGeom>
              <a:avLst/>
              <a:gdLst/>
              <a:ahLst/>
              <a:cxnLst/>
              <a:rect l="l" t="t" r="r" b="b"/>
              <a:pathLst>
                <a:path w="93979" h="168275">
                  <a:moveTo>
                    <a:pt x="0" y="0"/>
                  </a:moveTo>
                  <a:lnTo>
                    <a:pt x="93408" y="0"/>
                  </a:lnTo>
                  <a:lnTo>
                    <a:pt x="93408" y="167716"/>
                  </a:lnTo>
                  <a:lnTo>
                    <a:pt x="0" y="167716"/>
                  </a:lnTo>
                  <a:lnTo>
                    <a:pt x="0" y="0"/>
                  </a:lnTo>
                  <a:close/>
                </a:path>
              </a:pathLst>
            </a:custGeom>
            <a:ln w="97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5020805" y="4961508"/>
              <a:ext cx="93345" cy="168275"/>
            </a:xfrm>
            <a:custGeom>
              <a:avLst/>
              <a:gdLst/>
              <a:ahLst/>
              <a:cxnLst/>
              <a:rect l="l" t="t" r="r" b="b"/>
              <a:pathLst>
                <a:path w="93345" h="168275">
                  <a:moveTo>
                    <a:pt x="93332" y="0"/>
                  </a:moveTo>
                  <a:lnTo>
                    <a:pt x="0" y="0"/>
                  </a:lnTo>
                  <a:lnTo>
                    <a:pt x="0" y="167716"/>
                  </a:lnTo>
                  <a:lnTo>
                    <a:pt x="93332" y="167716"/>
                  </a:lnTo>
                  <a:lnTo>
                    <a:pt x="9333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5020806" y="4961505"/>
              <a:ext cx="93345" cy="168275"/>
            </a:xfrm>
            <a:custGeom>
              <a:avLst/>
              <a:gdLst/>
              <a:ahLst/>
              <a:cxnLst/>
              <a:rect l="l" t="t" r="r" b="b"/>
              <a:pathLst>
                <a:path w="93345" h="168275">
                  <a:moveTo>
                    <a:pt x="0" y="0"/>
                  </a:moveTo>
                  <a:lnTo>
                    <a:pt x="93332" y="0"/>
                  </a:lnTo>
                  <a:lnTo>
                    <a:pt x="93332" y="167716"/>
                  </a:lnTo>
                  <a:lnTo>
                    <a:pt x="0" y="167716"/>
                  </a:lnTo>
                  <a:lnTo>
                    <a:pt x="0" y="0"/>
                  </a:lnTo>
                  <a:close/>
                </a:path>
              </a:pathLst>
            </a:custGeom>
            <a:ln w="97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4774298" y="4961508"/>
              <a:ext cx="93345" cy="168275"/>
            </a:xfrm>
            <a:custGeom>
              <a:avLst/>
              <a:gdLst/>
              <a:ahLst/>
              <a:cxnLst/>
              <a:rect l="l" t="t" r="r" b="b"/>
              <a:pathLst>
                <a:path w="93345" h="168275">
                  <a:moveTo>
                    <a:pt x="93332" y="0"/>
                  </a:moveTo>
                  <a:lnTo>
                    <a:pt x="0" y="0"/>
                  </a:lnTo>
                  <a:lnTo>
                    <a:pt x="0" y="167716"/>
                  </a:lnTo>
                  <a:lnTo>
                    <a:pt x="93332" y="167716"/>
                  </a:lnTo>
                  <a:lnTo>
                    <a:pt x="9333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4774295" y="4961505"/>
              <a:ext cx="93345" cy="168275"/>
            </a:xfrm>
            <a:custGeom>
              <a:avLst/>
              <a:gdLst/>
              <a:ahLst/>
              <a:cxnLst/>
              <a:rect l="l" t="t" r="r" b="b"/>
              <a:pathLst>
                <a:path w="93345" h="168275">
                  <a:moveTo>
                    <a:pt x="0" y="0"/>
                  </a:moveTo>
                  <a:lnTo>
                    <a:pt x="93332" y="0"/>
                  </a:lnTo>
                  <a:lnTo>
                    <a:pt x="93332" y="167716"/>
                  </a:lnTo>
                  <a:lnTo>
                    <a:pt x="0" y="167716"/>
                  </a:lnTo>
                  <a:lnTo>
                    <a:pt x="0" y="0"/>
                  </a:lnTo>
                  <a:close/>
                </a:path>
              </a:pathLst>
            </a:custGeom>
            <a:ln w="97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4527791" y="4961508"/>
              <a:ext cx="93980" cy="168275"/>
            </a:xfrm>
            <a:custGeom>
              <a:avLst/>
              <a:gdLst/>
              <a:ahLst/>
              <a:cxnLst/>
              <a:rect l="l" t="t" r="r" b="b"/>
              <a:pathLst>
                <a:path w="93979" h="168275">
                  <a:moveTo>
                    <a:pt x="93408" y="0"/>
                  </a:moveTo>
                  <a:lnTo>
                    <a:pt x="0" y="0"/>
                  </a:lnTo>
                  <a:lnTo>
                    <a:pt x="0" y="167716"/>
                  </a:lnTo>
                  <a:lnTo>
                    <a:pt x="93408" y="167716"/>
                  </a:lnTo>
                  <a:lnTo>
                    <a:pt x="9340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4527786" y="4961505"/>
              <a:ext cx="93980" cy="168275"/>
            </a:xfrm>
            <a:custGeom>
              <a:avLst/>
              <a:gdLst/>
              <a:ahLst/>
              <a:cxnLst/>
              <a:rect l="l" t="t" r="r" b="b"/>
              <a:pathLst>
                <a:path w="93979" h="168275">
                  <a:moveTo>
                    <a:pt x="0" y="0"/>
                  </a:moveTo>
                  <a:lnTo>
                    <a:pt x="93408" y="0"/>
                  </a:lnTo>
                  <a:lnTo>
                    <a:pt x="93408" y="167716"/>
                  </a:lnTo>
                  <a:lnTo>
                    <a:pt x="0" y="167716"/>
                  </a:lnTo>
                  <a:lnTo>
                    <a:pt x="0" y="0"/>
                  </a:lnTo>
                  <a:close/>
                </a:path>
              </a:pathLst>
            </a:custGeom>
            <a:ln w="97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5513832" y="4719866"/>
              <a:ext cx="93345" cy="168275"/>
            </a:xfrm>
            <a:custGeom>
              <a:avLst/>
              <a:gdLst/>
              <a:ahLst/>
              <a:cxnLst/>
              <a:rect l="l" t="t" r="r" b="b"/>
              <a:pathLst>
                <a:path w="93345" h="168275">
                  <a:moveTo>
                    <a:pt x="93332" y="0"/>
                  </a:moveTo>
                  <a:lnTo>
                    <a:pt x="0" y="0"/>
                  </a:lnTo>
                  <a:lnTo>
                    <a:pt x="0" y="167716"/>
                  </a:lnTo>
                  <a:lnTo>
                    <a:pt x="93332" y="167716"/>
                  </a:lnTo>
                  <a:lnTo>
                    <a:pt x="9333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5513825" y="4719869"/>
              <a:ext cx="93345" cy="168275"/>
            </a:xfrm>
            <a:custGeom>
              <a:avLst/>
              <a:gdLst/>
              <a:ahLst/>
              <a:cxnLst/>
              <a:rect l="l" t="t" r="r" b="b"/>
              <a:pathLst>
                <a:path w="93345" h="168275">
                  <a:moveTo>
                    <a:pt x="0" y="0"/>
                  </a:moveTo>
                  <a:lnTo>
                    <a:pt x="93332" y="0"/>
                  </a:lnTo>
                  <a:lnTo>
                    <a:pt x="93332" y="167716"/>
                  </a:lnTo>
                  <a:lnTo>
                    <a:pt x="0" y="167716"/>
                  </a:lnTo>
                  <a:lnTo>
                    <a:pt x="0" y="0"/>
                  </a:lnTo>
                  <a:close/>
                </a:path>
              </a:pathLst>
            </a:custGeom>
            <a:ln w="97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5267312" y="4719866"/>
              <a:ext cx="93980" cy="168275"/>
            </a:xfrm>
            <a:custGeom>
              <a:avLst/>
              <a:gdLst/>
              <a:ahLst/>
              <a:cxnLst/>
              <a:rect l="l" t="t" r="r" b="b"/>
              <a:pathLst>
                <a:path w="93979" h="168275">
                  <a:moveTo>
                    <a:pt x="93408" y="0"/>
                  </a:moveTo>
                  <a:lnTo>
                    <a:pt x="0" y="0"/>
                  </a:lnTo>
                  <a:lnTo>
                    <a:pt x="0" y="167716"/>
                  </a:lnTo>
                  <a:lnTo>
                    <a:pt x="93408" y="167716"/>
                  </a:lnTo>
                  <a:lnTo>
                    <a:pt x="9340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5267316" y="4719869"/>
              <a:ext cx="93980" cy="168275"/>
            </a:xfrm>
            <a:custGeom>
              <a:avLst/>
              <a:gdLst/>
              <a:ahLst/>
              <a:cxnLst/>
              <a:rect l="l" t="t" r="r" b="b"/>
              <a:pathLst>
                <a:path w="93979" h="168275">
                  <a:moveTo>
                    <a:pt x="0" y="0"/>
                  </a:moveTo>
                  <a:lnTo>
                    <a:pt x="93408" y="0"/>
                  </a:lnTo>
                  <a:lnTo>
                    <a:pt x="93408" y="167716"/>
                  </a:lnTo>
                  <a:lnTo>
                    <a:pt x="0" y="167716"/>
                  </a:lnTo>
                  <a:lnTo>
                    <a:pt x="0" y="0"/>
                  </a:lnTo>
                  <a:close/>
                </a:path>
              </a:pathLst>
            </a:custGeom>
            <a:ln w="97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5020805" y="4719866"/>
              <a:ext cx="93345" cy="168275"/>
            </a:xfrm>
            <a:custGeom>
              <a:avLst/>
              <a:gdLst/>
              <a:ahLst/>
              <a:cxnLst/>
              <a:rect l="l" t="t" r="r" b="b"/>
              <a:pathLst>
                <a:path w="93345" h="168275">
                  <a:moveTo>
                    <a:pt x="93332" y="0"/>
                  </a:moveTo>
                  <a:lnTo>
                    <a:pt x="0" y="0"/>
                  </a:lnTo>
                  <a:lnTo>
                    <a:pt x="0" y="167716"/>
                  </a:lnTo>
                  <a:lnTo>
                    <a:pt x="93332" y="167716"/>
                  </a:lnTo>
                  <a:lnTo>
                    <a:pt x="9333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5020806" y="4719869"/>
              <a:ext cx="93345" cy="168275"/>
            </a:xfrm>
            <a:custGeom>
              <a:avLst/>
              <a:gdLst/>
              <a:ahLst/>
              <a:cxnLst/>
              <a:rect l="l" t="t" r="r" b="b"/>
              <a:pathLst>
                <a:path w="93345" h="168275">
                  <a:moveTo>
                    <a:pt x="0" y="0"/>
                  </a:moveTo>
                  <a:lnTo>
                    <a:pt x="93332" y="0"/>
                  </a:lnTo>
                  <a:lnTo>
                    <a:pt x="93332" y="167716"/>
                  </a:lnTo>
                  <a:lnTo>
                    <a:pt x="0" y="167716"/>
                  </a:lnTo>
                  <a:lnTo>
                    <a:pt x="0" y="0"/>
                  </a:lnTo>
                  <a:close/>
                </a:path>
              </a:pathLst>
            </a:custGeom>
            <a:ln w="97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4774298" y="4719866"/>
              <a:ext cx="93345" cy="168275"/>
            </a:xfrm>
            <a:custGeom>
              <a:avLst/>
              <a:gdLst/>
              <a:ahLst/>
              <a:cxnLst/>
              <a:rect l="l" t="t" r="r" b="b"/>
              <a:pathLst>
                <a:path w="93345" h="168275">
                  <a:moveTo>
                    <a:pt x="93332" y="0"/>
                  </a:moveTo>
                  <a:lnTo>
                    <a:pt x="0" y="0"/>
                  </a:lnTo>
                  <a:lnTo>
                    <a:pt x="0" y="167716"/>
                  </a:lnTo>
                  <a:lnTo>
                    <a:pt x="93332" y="167716"/>
                  </a:lnTo>
                  <a:lnTo>
                    <a:pt x="9333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4774295" y="4719869"/>
              <a:ext cx="93345" cy="168275"/>
            </a:xfrm>
            <a:custGeom>
              <a:avLst/>
              <a:gdLst/>
              <a:ahLst/>
              <a:cxnLst/>
              <a:rect l="l" t="t" r="r" b="b"/>
              <a:pathLst>
                <a:path w="93345" h="168275">
                  <a:moveTo>
                    <a:pt x="0" y="0"/>
                  </a:moveTo>
                  <a:lnTo>
                    <a:pt x="93332" y="0"/>
                  </a:lnTo>
                  <a:lnTo>
                    <a:pt x="93332" y="167716"/>
                  </a:lnTo>
                  <a:lnTo>
                    <a:pt x="0" y="167716"/>
                  </a:lnTo>
                  <a:lnTo>
                    <a:pt x="0" y="0"/>
                  </a:lnTo>
                  <a:close/>
                </a:path>
              </a:pathLst>
            </a:custGeom>
            <a:ln w="97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4527791" y="4719866"/>
              <a:ext cx="93980" cy="168275"/>
            </a:xfrm>
            <a:custGeom>
              <a:avLst/>
              <a:gdLst/>
              <a:ahLst/>
              <a:cxnLst/>
              <a:rect l="l" t="t" r="r" b="b"/>
              <a:pathLst>
                <a:path w="93979" h="168275">
                  <a:moveTo>
                    <a:pt x="93408" y="0"/>
                  </a:moveTo>
                  <a:lnTo>
                    <a:pt x="0" y="0"/>
                  </a:lnTo>
                  <a:lnTo>
                    <a:pt x="0" y="167716"/>
                  </a:lnTo>
                  <a:lnTo>
                    <a:pt x="93408" y="167716"/>
                  </a:lnTo>
                  <a:lnTo>
                    <a:pt x="9340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4527786" y="4719869"/>
              <a:ext cx="93980" cy="168275"/>
            </a:xfrm>
            <a:custGeom>
              <a:avLst/>
              <a:gdLst/>
              <a:ahLst/>
              <a:cxnLst/>
              <a:rect l="l" t="t" r="r" b="b"/>
              <a:pathLst>
                <a:path w="93979" h="168275">
                  <a:moveTo>
                    <a:pt x="0" y="0"/>
                  </a:moveTo>
                  <a:lnTo>
                    <a:pt x="93408" y="0"/>
                  </a:lnTo>
                  <a:lnTo>
                    <a:pt x="93408" y="167716"/>
                  </a:lnTo>
                  <a:lnTo>
                    <a:pt x="0" y="167716"/>
                  </a:lnTo>
                  <a:lnTo>
                    <a:pt x="0" y="0"/>
                  </a:lnTo>
                  <a:close/>
                </a:path>
              </a:pathLst>
            </a:custGeom>
            <a:ln w="97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5267312" y="4478235"/>
              <a:ext cx="93980" cy="168275"/>
            </a:xfrm>
            <a:custGeom>
              <a:avLst/>
              <a:gdLst/>
              <a:ahLst/>
              <a:cxnLst/>
              <a:rect l="l" t="t" r="r" b="b"/>
              <a:pathLst>
                <a:path w="93979" h="168275">
                  <a:moveTo>
                    <a:pt x="93408" y="0"/>
                  </a:moveTo>
                  <a:lnTo>
                    <a:pt x="0" y="0"/>
                  </a:lnTo>
                  <a:lnTo>
                    <a:pt x="0" y="167716"/>
                  </a:lnTo>
                  <a:lnTo>
                    <a:pt x="93408" y="167716"/>
                  </a:lnTo>
                  <a:lnTo>
                    <a:pt x="93408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5267316" y="4478234"/>
              <a:ext cx="93980" cy="168275"/>
            </a:xfrm>
            <a:custGeom>
              <a:avLst/>
              <a:gdLst/>
              <a:ahLst/>
              <a:cxnLst/>
              <a:rect l="l" t="t" r="r" b="b"/>
              <a:pathLst>
                <a:path w="93979" h="168275">
                  <a:moveTo>
                    <a:pt x="0" y="0"/>
                  </a:moveTo>
                  <a:lnTo>
                    <a:pt x="93408" y="0"/>
                  </a:lnTo>
                  <a:lnTo>
                    <a:pt x="93408" y="167716"/>
                  </a:lnTo>
                  <a:lnTo>
                    <a:pt x="0" y="167716"/>
                  </a:lnTo>
                  <a:lnTo>
                    <a:pt x="0" y="0"/>
                  </a:lnTo>
                  <a:close/>
                </a:path>
              </a:pathLst>
            </a:custGeom>
            <a:ln w="97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4774298" y="4478235"/>
              <a:ext cx="93345" cy="168275"/>
            </a:xfrm>
            <a:custGeom>
              <a:avLst/>
              <a:gdLst/>
              <a:ahLst/>
              <a:cxnLst/>
              <a:rect l="l" t="t" r="r" b="b"/>
              <a:pathLst>
                <a:path w="93345" h="168275">
                  <a:moveTo>
                    <a:pt x="93332" y="0"/>
                  </a:moveTo>
                  <a:lnTo>
                    <a:pt x="0" y="0"/>
                  </a:lnTo>
                  <a:lnTo>
                    <a:pt x="0" y="167716"/>
                  </a:lnTo>
                  <a:lnTo>
                    <a:pt x="93332" y="167716"/>
                  </a:lnTo>
                  <a:lnTo>
                    <a:pt x="9333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4774295" y="4478234"/>
              <a:ext cx="93345" cy="168275"/>
            </a:xfrm>
            <a:custGeom>
              <a:avLst/>
              <a:gdLst/>
              <a:ahLst/>
              <a:cxnLst/>
              <a:rect l="l" t="t" r="r" b="b"/>
              <a:pathLst>
                <a:path w="93345" h="168275">
                  <a:moveTo>
                    <a:pt x="0" y="0"/>
                  </a:moveTo>
                  <a:lnTo>
                    <a:pt x="93332" y="0"/>
                  </a:lnTo>
                  <a:lnTo>
                    <a:pt x="93332" y="167716"/>
                  </a:lnTo>
                  <a:lnTo>
                    <a:pt x="0" y="167716"/>
                  </a:lnTo>
                  <a:lnTo>
                    <a:pt x="0" y="0"/>
                  </a:lnTo>
                  <a:close/>
                </a:path>
              </a:pathLst>
            </a:custGeom>
            <a:ln w="975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4527791" y="4478235"/>
              <a:ext cx="93980" cy="168275"/>
            </a:xfrm>
            <a:custGeom>
              <a:avLst/>
              <a:gdLst/>
              <a:ahLst/>
              <a:cxnLst/>
              <a:rect l="l" t="t" r="r" b="b"/>
              <a:pathLst>
                <a:path w="93979" h="168275">
                  <a:moveTo>
                    <a:pt x="93408" y="0"/>
                  </a:moveTo>
                  <a:lnTo>
                    <a:pt x="0" y="0"/>
                  </a:lnTo>
                  <a:lnTo>
                    <a:pt x="0" y="167716"/>
                  </a:lnTo>
                  <a:lnTo>
                    <a:pt x="93408" y="167716"/>
                  </a:lnTo>
                  <a:lnTo>
                    <a:pt x="934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5006888" y="5846587"/>
              <a:ext cx="112128" cy="11212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3931666" y="4700510"/>
              <a:ext cx="2239645" cy="304800"/>
            </a:xfrm>
            <a:custGeom>
              <a:avLst/>
              <a:gdLst/>
              <a:ahLst/>
              <a:cxnLst/>
              <a:rect l="l" t="t" r="r" b="b"/>
              <a:pathLst>
                <a:path w="2239645" h="304800">
                  <a:moveTo>
                    <a:pt x="281813" y="110185"/>
                  </a:moveTo>
                  <a:lnTo>
                    <a:pt x="267030" y="63792"/>
                  </a:lnTo>
                  <a:lnTo>
                    <a:pt x="266484" y="63792"/>
                  </a:lnTo>
                  <a:lnTo>
                    <a:pt x="251701" y="110185"/>
                  </a:lnTo>
                  <a:lnTo>
                    <a:pt x="281813" y="110185"/>
                  </a:lnTo>
                  <a:close/>
                </a:path>
                <a:path w="2239645" h="304800">
                  <a:moveTo>
                    <a:pt x="366623" y="140804"/>
                  </a:moveTo>
                  <a:lnTo>
                    <a:pt x="359981" y="100507"/>
                  </a:lnTo>
                  <a:lnTo>
                    <a:pt x="351015" y="72593"/>
                  </a:lnTo>
                  <a:lnTo>
                    <a:pt x="332536" y="39497"/>
                  </a:lnTo>
                  <a:lnTo>
                    <a:pt x="332536" y="152882"/>
                  </a:lnTo>
                  <a:lnTo>
                    <a:pt x="332536" y="168605"/>
                  </a:lnTo>
                  <a:lnTo>
                    <a:pt x="287794" y="168605"/>
                  </a:lnTo>
                  <a:lnTo>
                    <a:pt x="287794" y="152882"/>
                  </a:lnTo>
                  <a:lnTo>
                    <a:pt x="296913" y="151231"/>
                  </a:lnTo>
                  <a:lnTo>
                    <a:pt x="291172" y="133146"/>
                  </a:lnTo>
                  <a:lnTo>
                    <a:pt x="248551" y="133146"/>
                  </a:lnTo>
                  <a:lnTo>
                    <a:pt x="242811" y="151231"/>
                  </a:lnTo>
                  <a:lnTo>
                    <a:pt x="251942" y="152882"/>
                  </a:lnTo>
                  <a:lnTo>
                    <a:pt x="251942" y="168605"/>
                  </a:lnTo>
                  <a:lnTo>
                    <a:pt x="207200" y="168605"/>
                  </a:lnTo>
                  <a:lnTo>
                    <a:pt x="207200" y="152882"/>
                  </a:lnTo>
                  <a:lnTo>
                    <a:pt x="216560" y="151536"/>
                  </a:lnTo>
                  <a:lnTo>
                    <a:pt x="256501" y="36969"/>
                  </a:lnTo>
                  <a:lnTo>
                    <a:pt x="283464" y="36969"/>
                  </a:lnTo>
                  <a:lnTo>
                    <a:pt x="323176" y="151536"/>
                  </a:lnTo>
                  <a:lnTo>
                    <a:pt x="332536" y="152882"/>
                  </a:lnTo>
                  <a:lnTo>
                    <a:pt x="332536" y="39497"/>
                  </a:lnTo>
                  <a:lnTo>
                    <a:pt x="331127" y="36969"/>
                  </a:lnTo>
                  <a:lnTo>
                    <a:pt x="330682" y="36182"/>
                  </a:lnTo>
                  <a:lnTo>
                    <a:pt x="299046" y="11252"/>
                  </a:lnTo>
                  <a:lnTo>
                    <a:pt x="276415" y="4660"/>
                  </a:lnTo>
                  <a:lnTo>
                    <a:pt x="260388" y="0"/>
                  </a:lnTo>
                  <a:lnTo>
                    <a:pt x="218808" y="4635"/>
                  </a:lnTo>
                  <a:lnTo>
                    <a:pt x="218681" y="4495"/>
                  </a:lnTo>
                  <a:lnTo>
                    <a:pt x="0" y="75272"/>
                  </a:lnTo>
                  <a:lnTo>
                    <a:pt x="73520" y="303847"/>
                  </a:lnTo>
                  <a:lnTo>
                    <a:pt x="304939" y="224751"/>
                  </a:lnTo>
                  <a:lnTo>
                    <a:pt x="339267" y="205600"/>
                  </a:lnTo>
                  <a:lnTo>
                    <a:pt x="359765" y="176720"/>
                  </a:lnTo>
                  <a:lnTo>
                    <a:pt x="361315" y="168605"/>
                  </a:lnTo>
                  <a:lnTo>
                    <a:pt x="366623" y="140804"/>
                  </a:lnTo>
                  <a:close/>
                </a:path>
                <a:path w="2239645" h="304800">
                  <a:moveTo>
                    <a:pt x="2026602" y="86106"/>
                  </a:moveTo>
                  <a:lnTo>
                    <a:pt x="2024951" y="82245"/>
                  </a:lnTo>
                  <a:lnTo>
                    <a:pt x="2021865" y="79756"/>
                  </a:lnTo>
                  <a:lnTo>
                    <a:pt x="2017979" y="77216"/>
                  </a:lnTo>
                  <a:lnTo>
                    <a:pt x="2013356" y="76034"/>
                  </a:lnTo>
                  <a:lnTo>
                    <a:pt x="2008733" y="76377"/>
                  </a:lnTo>
                  <a:lnTo>
                    <a:pt x="1985924" y="76377"/>
                  </a:lnTo>
                  <a:lnTo>
                    <a:pt x="1985924" y="103111"/>
                  </a:lnTo>
                  <a:lnTo>
                    <a:pt x="2009521" y="103111"/>
                  </a:lnTo>
                  <a:lnTo>
                    <a:pt x="2013953" y="103378"/>
                  </a:lnTo>
                  <a:lnTo>
                    <a:pt x="2018360" y="102222"/>
                  </a:lnTo>
                  <a:lnTo>
                    <a:pt x="2022094" y="99809"/>
                  </a:lnTo>
                  <a:lnTo>
                    <a:pt x="2021941" y="99809"/>
                  </a:lnTo>
                  <a:lnTo>
                    <a:pt x="2024900" y="97472"/>
                  </a:lnTo>
                  <a:lnTo>
                    <a:pt x="2026513" y="93827"/>
                  </a:lnTo>
                  <a:lnTo>
                    <a:pt x="2026272" y="90055"/>
                  </a:lnTo>
                  <a:lnTo>
                    <a:pt x="2026602" y="86106"/>
                  </a:lnTo>
                  <a:close/>
                </a:path>
                <a:path w="2239645" h="304800">
                  <a:moveTo>
                    <a:pt x="2031187" y="152196"/>
                  </a:moveTo>
                  <a:lnTo>
                    <a:pt x="2030831" y="147142"/>
                  </a:lnTo>
                  <a:lnTo>
                    <a:pt x="2031174" y="141859"/>
                  </a:lnTo>
                  <a:lnTo>
                    <a:pt x="2029523" y="136639"/>
                  </a:lnTo>
                  <a:lnTo>
                    <a:pt x="2026183" y="132511"/>
                  </a:lnTo>
                  <a:lnTo>
                    <a:pt x="2022246" y="128854"/>
                  </a:lnTo>
                  <a:lnTo>
                    <a:pt x="2016925" y="127025"/>
                  </a:lnTo>
                  <a:lnTo>
                    <a:pt x="2011641" y="127482"/>
                  </a:lnTo>
                  <a:lnTo>
                    <a:pt x="1985619" y="127482"/>
                  </a:lnTo>
                  <a:lnTo>
                    <a:pt x="1985619" y="164985"/>
                  </a:lnTo>
                  <a:lnTo>
                    <a:pt x="2009673" y="164985"/>
                  </a:lnTo>
                  <a:lnTo>
                    <a:pt x="2015286" y="165417"/>
                  </a:lnTo>
                  <a:lnTo>
                    <a:pt x="2020862" y="163830"/>
                  </a:lnTo>
                  <a:lnTo>
                    <a:pt x="2025396" y="160502"/>
                  </a:lnTo>
                  <a:lnTo>
                    <a:pt x="2029180" y="157137"/>
                  </a:lnTo>
                  <a:lnTo>
                    <a:pt x="2031187" y="152196"/>
                  </a:lnTo>
                  <a:close/>
                </a:path>
                <a:path w="2239645" h="304800">
                  <a:moveTo>
                    <a:pt x="2239124" y="74650"/>
                  </a:moveTo>
                  <a:lnTo>
                    <a:pt x="2176488" y="54991"/>
                  </a:lnTo>
                  <a:lnTo>
                    <a:pt x="2056892" y="17449"/>
                  </a:lnTo>
                  <a:lnTo>
                    <a:pt x="2056892" y="140335"/>
                  </a:lnTo>
                  <a:lnTo>
                    <a:pt x="2036381" y="179997"/>
                  </a:lnTo>
                  <a:lnTo>
                    <a:pt x="2009521" y="185039"/>
                  </a:lnTo>
                  <a:lnTo>
                    <a:pt x="1945513" y="185039"/>
                  </a:lnTo>
                  <a:lnTo>
                    <a:pt x="1945513" y="169316"/>
                  </a:lnTo>
                  <a:lnTo>
                    <a:pt x="1959432" y="166649"/>
                  </a:lnTo>
                  <a:lnTo>
                    <a:pt x="1959432" y="73393"/>
                  </a:lnTo>
                  <a:lnTo>
                    <a:pt x="1945513" y="70713"/>
                  </a:lnTo>
                  <a:lnTo>
                    <a:pt x="1945513" y="54991"/>
                  </a:lnTo>
                  <a:lnTo>
                    <a:pt x="2003310" y="54991"/>
                  </a:lnTo>
                  <a:lnTo>
                    <a:pt x="2012708" y="55156"/>
                  </a:lnTo>
                  <a:lnTo>
                    <a:pt x="2049043" y="75603"/>
                  </a:lnTo>
                  <a:lnTo>
                    <a:pt x="2052078" y="96329"/>
                  </a:lnTo>
                  <a:lnTo>
                    <a:pt x="2050427" y="101955"/>
                  </a:lnTo>
                  <a:lnTo>
                    <a:pt x="2047265" y="106730"/>
                  </a:lnTo>
                  <a:lnTo>
                    <a:pt x="2043836" y="111633"/>
                  </a:lnTo>
                  <a:lnTo>
                    <a:pt x="2038972" y="115366"/>
                  </a:lnTo>
                  <a:lnTo>
                    <a:pt x="2033346" y="117424"/>
                  </a:lnTo>
                  <a:lnTo>
                    <a:pt x="2040343" y="118592"/>
                  </a:lnTo>
                  <a:lnTo>
                    <a:pt x="2046630" y="122428"/>
                  </a:lnTo>
                  <a:lnTo>
                    <a:pt x="2050884" y="128117"/>
                  </a:lnTo>
                  <a:lnTo>
                    <a:pt x="2054821" y="133667"/>
                  </a:lnTo>
                  <a:lnTo>
                    <a:pt x="2056892" y="140335"/>
                  </a:lnTo>
                  <a:lnTo>
                    <a:pt x="2056892" y="17449"/>
                  </a:lnTo>
                  <a:lnTo>
                    <a:pt x="2034209" y="10325"/>
                  </a:lnTo>
                  <a:lnTo>
                    <a:pt x="1991664" y="7581"/>
                  </a:lnTo>
                  <a:lnTo>
                    <a:pt x="1953209" y="21717"/>
                  </a:lnTo>
                  <a:lnTo>
                    <a:pt x="1922614" y="49276"/>
                  </a:lnTo>
                  <a:lnTo>
                    <a:pt x="1903603" y="86829"/>
                  </a:lnTo>
                  <a:lnTo>
                    <a:pt x="1895741" y="114668"/>
                  </a:lnTo>
                  <a:lnTo>
                    <a:pt x="1892338" y="155778"/>
                  </a:lnTo>
                  <a:lnTo>
                    <a:pt x="1904517" y="193713"/>
                  </a:lnTo>
                  <a:lnTo>
                    <a:pt x="1929980" y="224345"/>
                  </a:lnTo>
                  <a:lnTo>
                    <a:pt x="1966506" y="243547"/>
                  </a:lnTo>
                  <a:lnTo>
                    <a:pt x="2172284" y="304558"/>
                  </a:lnTo>
                  <a:lnTo>
                    <a:pt x="2207031" y="185039"/>
                  </a:lnTo>
                  <a:lnTo>
                    <a:pt x="2239124" y="746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3790333" y="4762600"/>
              <a:ext cx="285750" cy="286385"/>
            </a:xfrm>
            <a:custGeom>
              <a:avLst/>
              <a:gdLst/>
              <a:ahLst/>
              <a:cxnLst/>
              <a:rect l="l" t="t" r="r" b="b"/>
              <a:pathLst>
                <a:path w="285750" h="286385">
                  <a:moveTo>
                    <a:pt x="100012" y="0"/>
                  </a:moveTo>
                  <a:lnTo>
                    <a:pt x="93408" y="2222"/>
                  </a:lnTo>
                  <a:lnTo>
                    <a:pt x="0" y="187083"/>
                  </a:lnTo>
                  <a:lnTo>
                    <a:pt x="2222" y="193687"/>
                  </a:lnTo>
                  <a:lnTo>
                    <a:pt x="179717" y="283591"/>
                  </a:lnTo>
                  <a:lnTo>
                    <a:pt x="180035" y="283591"/>
                  </a:lnTo>
                  <a:lnTo>
                    <a:pt x="185661" y="286385"/>
                  </a:lnTo>
                  <a:lnTo>
                    <a:pt x="192265" y="284162"/>
                  </a:lnTo>
                  <a:lnTo>
                    <a:pt x="285673" y="99301"/>
                  </a:lnTo>
                  <a:lnTo>
                    <a:pt x="283451" y="92697"/>
                  </a:lnTo>
                  <a:lnTo>
                    <a:pt x="100012" y="0"/>
                  </a:lnTo>
                  <a:close/>
                </a:path>
              </a:pathLst>
            </a:custGeom>
            <a:solidFill>
              <a:srgbClr val="BCD0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3804091" y="4775964"/>
              <a:ext cx="258179" cy="25754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6006501" y="4763339"/>
              <a:ext cx="284480" cy="285115"/>
            </a:xfrm>
            <a:custGeom>
              <a:avLst/>
              <a:gdLst/>
              <a:ahLst/>
              <a:cxnLst/>
              <a:rect l="l" t="t" r="r" b="b"/>
              <a:pathLst>
                <a:path w="284479" h="285114">
                  <a:moveTo>
                    <a:pt x="187413" y="0"/>
                  </a:moveTo>
                  <a:lnTo>
                    <a:pt x="2273" y="89700"/>
                  </a:lnTo>
                  <a:lnTo>
                    <a:pt x="0" y="96342"/>
                  </a:lnTo>
                  <a:lnTo>
                    <a:pt x="90335" y="282600"/>
                  </a:lnTo>
                  <a:lnTo>
                    <a:pt x="96964" y="284886"/>
                  </a:lnTo>
                  <a:lnTo>
                    <a:pt x="276263" y="197929"/>
                  </a:lnTo>
                  <a:lnTo>
                    <a:pt x="276580" y="197929"/>
                  </a:lnTo>
                  <a:lnTo>
                    <a:pt x="282105" y="195249"/>
                  </a:lnTo>
                  <a:lnTo>
                    <a:pt x="284416" y="188607"/>
                  </a:lnTo>
                  <a:lnTo>
                    <a:pt x="194043" y="2298"/>
                  </a:lnTo>
                  <a:lnTo>
                    <a:pt x="187413" y="0"/>
                  </a:lnTo>
                  <a:close/>
                </a:path>
              </a:pathLst>
            </a:custGeom>
            <a:solidFill>
              <a:srgbClr val="BCD0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6019599" y="4776623"/>
              <a:ext cx="257027" cy="25670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2171128" y="4528806"/>
              <a:ext cx="5730240" cy="1394460"/>
            </a:xfrm>
            <a:custGeom>
              <a:avLst/>
              <a:gdLst/>
              <a:ahLst/>
              <a:cxnLst/>
              <a:rect l="l" t="t" r="r" b="b"/>
              <a:pathLst>
                <a:path w="5730240" h="1394460">
                  <a:moveTo>
                    <a:pt x="219367" y="1363078"/>
                  </a:moveTo>
                  <a:lnTo>
                    <a:pt x="201599" y="1315339"/>
                  </a:lnTo>
                  <a:lnTo>
                    <a:pt x="185178" y="1267269"/>
                  </a:lnTo>
                  <a:lnTo>
                    <a:pt x="170091" y="1218869"/>
                  </a:lnTo>
                  <a:lnTo>
                    <a:pt x="156324" y="1170165"/>
                  </a:lnTo>
                  <a:lnTo>
                    <a:pt x="143903" y="1121194"/>
                  </a:lnTo>
                  <a:lnTo>
                    <a:pt x="132816" y="1071994"/>
                  </a:lnTo>
                  <a:lnTo>
                    <a:pt x="123063" y="1022565"/>
                  </a:lnTo>
                  <a:lnTo>
                    <a:pt x="114642" y="972959"/>
                  </a:lnTo>
                  <a:lnTo>
                    <a:pt x="107556" y="923188"/>
                  </a:lnTo>
                  <a:lnTo>
                    <a:pt x="101803" y="873290"/>
                  </a:lnTo>
                  <a:lnTo>
                    <a:pt x="97396" y="823277"/>
                  </a:lnTo>
                  <a:lnTo>
                    <a:pt x="94310" y="773188"/>
                  </a:lnTo>
                  <a:lnTo>
                    <a:pt x="92570" y="723049"/>
                  </a:lnTo>
                  <a:lnTo>
                    <a:pt x="92163" y="672884"/>
                  </a:lnTo>
                  <a:lnTo>
                    <a:pt x="93103" y="622731"/>
                  </a:lnTo>
                  <a:lnTo>
                    <a:pt x="95364" y="572592"/>
                  </a:lnTo>
                  <a:lnTo>
                    <a:pt x="98971" y="522516"/>
                  </a:lnTo>
                  <a:lnTo>
                    <a:pt x="103911" y="472528"/>
                  </a:lnTo>
                  <a:lnTo>
                    <a:pt x="110185" y="422656"/>
                  </a:lnTo>
                  <a:lnTo>
                    <a:pt x="117805" y="372910"/>
                  </a:lnTo>
                  <a:lnTo>
                    <a:pt x="126758" y="323342"/>
                  </a:lnTo>
                  <a:lnTo>
                    <a:pt x="137058" y="273951"/>
                  </a:lnTo>
                  <a:lnTo>
                    <a:pt x="148678" y="224802"/>
                  </a:lnTo>
                  <a:lnTo>
                    <a:pt x="161658" y="175882"/>
                  </a:lnTo>
                  <a:lnTo>
                    <a:pt x="175958" y="127241"/>
                  </a:lnTo>
                  <a:lnTo>
                    <a:pt x="191604" y="78905"/>
                  </a:lnTo>
                  <a:lnTo>
                    <a:pt x="208597" y="30899"/>
                  </a:lnTo>
                  <a:lnTo>
                    <a:pt x="121627" y="0"/>
                  </a:lnTo>
                  <a:lnTo>
                    <a:pt x="105079" y="46761"/>
                  </a:lnTo>
                  <a:lnTo>
                    <a:pt x="89750" y="93827"/>
                  </a:lnTo>
                  <a:lnTo>
                    <a:pt x="75615" y="141160"/>
                  </a:lnTo>
                  <a:lnTo>
                    <a:pt x="62699" y="188747"/>
                  </a:lnTo>
                  <a:lnTo>
                    <a:pt x="51003" y="236562"/>
                  </a:lnTo>
                  <a:lnTo>
                    <a:pt x="40500" y="284594"/>
                  </a:lnTo>
                  <a:lnTo>
                    <a:pt x="31203" y="332803"/>
                  </a:lnTo>
                  <a:lnTo>
                    <a:pt x="23126" y="381177"/>
                  </a:lnTo>
                  <a:lnTo>
                    <a:pt x="16256" y="429679"/>
                  </a:lnTo>
                  <a:lnTo>
                    <a:pt x="10591" y="478307"/>
                  </a:lnTo>
                  <a:lnTo>
                    <a:pt x="6134" y="527024"/>
                  </a:lnTo>
                  <a:lnTo>
                    <a:pt x="2882" y="575818"/>
                  </a:lnTo>
                  <a:lnTo>
                    <a:pt x="838" y="624649"/>
                  </a:lnTo>
                  <a:lnTo>
                    <a:pt x="0" y="673519"/>
                  </a:lnTo>
                  <a:lnTo>
                    <a:pt x="368" y="722376"/>
                  </a:lnTo>
                  <a:lnTo>
                    <a:pt x="1955" y="771220"/>
                  </a:lnTo>
                  <a:lnTo>
                    <a:pt x="4737" y="820026"/>
                  </a:lnTo>
                  <a:lnTo>
                    <a:pt x="8737" y="868756"/>
                  </a:lnTo>
                  <a:lnTo>
                    <a:pt x="13931" y="917409"/>
                  </a:lnTo>
                  <a:lnTo>
                    <a:pt x="20332" y="965936"/>
                  </a:lnTo>
                  <a:lnTo>
                    <a:pt x="27952" y="1014336"/>
                  </a:lnTo>
                  <a:lnTo>
                    <a:pt x="36766" y="1062583"/>
                  </a:lnTo>
                  <a:lnTo>
                    <a:pt x="46786" y="1110640"/>
                  </a:lnTo>
                  <a:lnTo>
                    <a:pt x="58013" y="1158506"/>
                  </a:lnTo>
                  <a:lnTo>
                    <a:pt x="70446" y="1206144"/>
                  </a:lnTo>
                  <a:lnTo>
                    <a:pt x="84086" y="1253528"/>
                  </a:lnTo>
                  <a:lnTo>
                    <a:pt x="98933" y="1300645"/>
                  </a:lnTo>
                  <a:lnTo>
                    <a:pt x="114985" y="1347470"/>
                  </a:lnTo>
                  <a:lnTo>
                    <a:pt x="132245" y="1393977"/>
                  </a:lnTo>
                  <a:lnTo>
                    <a:pt x="219367" y="1363078"/>
                  </a:lnTo>
                  <a:close/>
                </a:path>
                <a:path w="5730240" h="1394460">
                  <a:moveTo>
                    <a:pt x="425462" y="1289786"/>
                  </a:moveTo>
                  <a:lnTo>
                    <a:pt x="425145" y="1289786"/>
                  </a:lnTo>
                  <a:lnTo>
                    <a:pt x="407263" y="1242021"/>
                  </a:lnTo>
                  <a:lnTo>
                    <a:pt x="390906" y="1193850"/>
                  </a:lnTo>
                  <a:lnTo>
                    <a:pt x="376047" y="1145324"/>
                  </a:lnTo>
                  <a:lnTo>
                    <a:pt x="362712" y="1096467"/>
                  </a:lnTo>
                  <a:lnTo>
                    <a:pt x="350901" y="1047318"/>
                  </a:lnTo>
                  <a:lnTo>
                    <a:pt x="340588" y="997902"/>
                  </a:lnTo>
                  <a:lnTo>
                    <a:pt x="331800" y="948270"/>
                  </a:lnTo>
                  <a:lnTo>
                    <a:pt x="324523" y="898448"/>
                  </a:lnTo>
                  <a:lnTo>
                    <a:pt x="318757" y="848474"/>
                  </a:lnTo>
                  <a:lnTo>
                    <a:pt x="314515" y="798385"/>
                  </a:lnTo>
                  <a:lnTo>
                    <a:pt x="311785" y="748207"/>
                  </a:lnTo>
                  <a:lnTo>
                    <a:pt x="310565" y="697979"/>
                  </a:lnTo>
                  <a:lnTo>
                    <a:pt x="310870" y="647738"/>
                  </a:lnTo>
                  <a:lnTo>
                    <a:pt x="312686" y="597522"/>
                  </a:lnTo>
                  <a:lnTo>
                    <a:pt x="316026" y="547357"/>
                  </a:lnTo>
                  <a:lnTo>
                    <a:pt x="320878" y="497293"/>
                  </a:lnTo>
                  <a:lnTo>
                    <a:pt x="327253" y="447344"/>
                  </a:lnTo>
                  <a:lnTo>
                    <a:pt x="335140" y="397560"/>
                  </a:lnTo>
                  <a:lnTo>
                    <a:pt x="344551" y="347967"/>
                  </a:lnTo>
                  <a:lnTo>
                    <a:pt x="355473" y="298615"/>
                  </a:lnTo>
                  <a:lnTo>
                    <a:pt x="367919" y="249516"/>
                  </a:lnTo>
                  <a:lnTo>
                    <a:pt x="381876" y="200723"/>
                  </a:lnTo>
                  <a:lnTo>
                    <a:pt x="397370" y="152273"/>
                  </a:lnTo>
                  <a:lnTo>
                    <a:pt x="414375" y="104178"/>
                  </a:lnTo>
                  <a:lnTo>
                    <a:pt x="327875" y="73279"/>
                  </a:lnTo>
                  <a:lnTo>
                    <a:pt x="311340" y="119964"/>
                  </a:lnTo>
                  <a:lnTo>
                    <a:pt x="296151" y="166992"/>
                  </a:lnTo>
                  <a:lnTo>
                    <a:pt x="282333" y="214312"/>
                  </a:lnTo>
                  <a:lnTo>
                    <a:pt x="269875" y="261912"/>
                  </a:lnTo>
                  <a:lnTo>
                    <a:pt x="258762" y="309753"/>
                  </a:lnTo>
                  <a:lnTo>
                    <a:pt x="249008" y="357822"/>
                  </a:lnTo>
                  <a:lnTo>
                    <a:pt x="240614" y="406069"/>
                  </a:lnTo>
                  <a:lnTo>
                    <a:pt x="233578" y="454482"/>
                  </a:lnTo>
                  <a:lnTo>
                    <a:pt x="227888" y="503034"/>
                  </a:lnTo>
                  <a:lnTo>
                    <a:pt x="223570" y="551688"/>
                  </a:lnTo>
                  <a:lnTo>
                    <a:pt x="220599" y="600405"/>
                  </a:lnTo>
                  <a:lnTo>
                    <a:pt x="218973" y="649173"/>
                  </a:lnTo>
                  <a:lnTo>
                    <a:pt x="218719" y="697966"/>
                  </a:lnTo>
                  <a:lnTo>
                    <a:pt x="219811" y="746734"/>
                  </a:lnTo>
                  <a:lnTo>
                    <a:pt x="222262" y="795464"/>
                  </a:lnTo>
                  <a:lnTo>
                    <a:pt x="226060" y="844130"/>
                  </a:lnTo>
                  <a:lnTo>
                    <a:pt x="231216" y="892708"/>
                  </a:lnTo>
                  <a:lnTo>
                    <a:pt x="237718" y="941146"/>
                  </a:lnTo>
                  <a:lnTo>
                    <a:pt x="245579" y="989431"/>
                  </a:lnTo>
                  <a:lnTo>
                    <a:pt x="254800" y="1037539"/>
                  </a:lnTo>
                  <a:lnTo>
                    <a:pt x="265366" y="1085430"/>
                  </a:lnTo>
                  <a:lnTo>
                    <a:pt x="277291" y="1133068"/>
                  </a:lnTo>
                  <a:lnTo>
                    <a:pt x="290563" y="1180452"/>
                  </a:lnTo>
                  <a:lnTo>
                    <a:pt x="305181" y="1227531"/>
                  </a:lnTo>
                  <a:lnTo>
                    <a:pt x="321157" y="1274292"/>
                  </a:lnTo>
                  <a:lnTo>
                    <a:pt x="338493" y="1320685"/>
                  </a:lnTo>
                  <a:lnTo>
                    <a:pt x="425462" y="1289786"/>
                  </a:lnTo>
                  <a:close/>
                </a:path>
                <a:path w="5730240" h="1394460">
                  <a:moveTo>
                    <a:pt x="721893" y="518960"/>
                  </a:moveTo>
                  <a:lnTo>
                    <a:pt x="543953" y="696976"/>
                  </a:lnTo>
                  <a:lnTo>
                    <a:pt x="721893" y="875004"/>
                  </a:lnTo>
                  <a:lnTo>
                    <a:pt x="721893" y="518960"/>
                  </a:lnTo>
                  <a:close/>
                </a:path>
                <a:path w="5730240" h="1394460">
                  <a:moveTo>
                    <a:pt x="5234495" y="696988"/>
                  </a:moveTo>
                  <a:lnTo>
                    <a:pt x="5056467" y="518960"/>
                  </a:lnTo>
                  <a:lnTo>
                    <a:pt x="5056467" y="875004"/>
                  </a:lnTo>
                  <a:lnTo>
                    <a:pt x="5234495" y="696988"/>
                  </a:lnTo>
                  <a:close/>
                </a:path>
                <a:path w="5730240" h="1394460">
                  <a:moveTo>
                    <a:pt x="5511279" y="683069"/>
                  </a:moveTo>
                  <a:lnTo>
                    <a:pt x="5510530" y="631139"/>
                  </a:lnTo>
                  <a:lnTo>
                    <a:pt x="5508231" y="579323"/>
                  </a:lnTo>
                  <a:lnTo>
                    <a:pt x="5504421" y="527634"/>
                  </a:lnTo>
                  <a:lnTo>
                    <a:pt x="5499074" y="476123"/>
                  </a:lnTo>
                  <a:lnTo>
                    <a:pt x="5492204" y="424815"/>
                  </a:lnTo>
                  <a:lnTo>
                    <a:pt x="5483822" y="373735"/>
                  </a:lnTo>
                  <a:lnTo>
                    <a:pt x="5473928" y="322935"/>
                  </a:lnTo>
                  <a:lnTo>
                    <a:pt x="5462536" y="272427"/>
                  </a:lnTo>
                  <a:lnTo>
                    <a:pt x="5449646" y="222262"/>
                  </a:lnTo>
                  <a:lnTo>
                    <a:pt x="5435257" y="172478"/>
                  </a:lnTo>
                  <a:lnTo>
                    <a:pt x="5419395" y="123088"/>
                  </a:lnTo>
                  <a:lnTo>
                    <a:pt x="5402059" y="74142"/>
                  </a:lnTo>
                  <a:lnTo>
                    <a:pt x="5315559" y="105054"/>
                  </a:lnTo>
                  <a:lnTo>
                    <a:pt x="5332514" y="153073"/>
                  </a:lnTo>
                  <a:lnTo>
                    <a:pt x="5347944" y="201472"/>
                  </a:lnTo>
                  <a:lnTo>
                    <a:pt x="5361876" y="250202"/>
                  </a:lnTo>
                  <a:lnTo>
                    <a:pt x="5374284" y="299237"/>
                  </a:lnTo>
                  <a:lnTo>
                    <a:pt x="5385181" y="348526"/>
                  </a:lnTo>
                  <a:lnTo>
                    <a:pt x="5394553" y="398043"/>
                  </a:lnTo>
                  <a:lnTo>
                    <a:pt x="5402427" y="447763"/>
                  </a:lnTo>
                  <a:lnTo>
                    <a:pt x="5408777" y="497649"/>
                  </a:lnTo>
                  <a:lnTo>
                    <a:pt x="5413616" y="547649"/>
                  </a:lnTo>
                  <a:lnTo>
                    <a:pt x="5416931" y="597738"/>
                  </a:lnTo>
                  <a:lnTo>
                    <a:pt x="5418747" y="647890"/>
                  </a:lnTo>
                  <a:lnTo>
                    <a:pt x="5419052" y="698055"/>
                  </a:lnTo>
                  <a:lnTo>
                    <a:pt x="5417832" y="748220"/>
                  </a:lnTo>
                  <a:lnTo>
                    <a:pt x="5415115" y="798322"/>
                  </a:lnTo>
                  <a:lnTo>
                    <a:pt x="5410873" y="848347"/>
                  </a:lnTo>
                  <a:lnTo>
                    <a:pt x="5405132" y="898258"/>
                  </a:lnTo>
                  <a:lnTo>
                    <a:pt x="5397868" y="948004"/>
                  </a:lnTo>
                  <a:lnTo>
                    <a:pt x="5389105" y="997572"/>
                  </a:lnTo>
                  <a:lnTo>
                    <a:pt x="5378818" y="1046911"/>
                  </a:lnTo>
                  <a:lnTo>
                    <a:pt x="5367032" y="1096010"/>
                  </a:lnTo>
                  <a:lnTo>
                    <a:pt x="5353736" y="1144803"/>
                  </a:lnTo>
                  <a:lnTo>
                    <a:pt x="5338927" y="1193266"/>
                  </a:lnTo>
                  <a:lnTo>
                    <a:pt x="5322608" y="1241374"/>
                  </a:lnTo>
                  <a:lnTo>
                    <a:pt x="5304790" y="1289088"/>
                  </a:lnTo>
                  <a:lnTo>
                    <a:pt x="5391759" y="1319987"/>
                  </a:lnTo>
                  <a:lnTo>
                    <a:pt x="5409336" y="1272908"/>
                  </a:lnTo>
                  <a:lnTo>
                    <a:pt x="5425554" y="1225410"/>
                  </a:lnTo>
                  <a:lnTo>
                    <a:pt x="5440375" y="1177505"/>
                  </a:lnTo>
                  <a:lnTo>
                    <a:pt x="5453812" y="1129233"/>
                  </a:lnTo>
                  <a:lnTo>
                    <a:pt x="5465864" y="1080617"/>
                  </a:lnTo>
                  <a:lnTo>
                    <a:pt x="5476494" y="1031684"/>
                  </a:lnTo>
                  <a:lnTo>
                    <a:pt x="5485739" y="982484"/>
                  </a:lnTo>
                  <a:lnTo>
                    <a:pt x="5493550" y="933030"/>
                  </a:lnTo>
                  <a:lnTo>
                    <a:pt x="5499963" y="883348"/>
                  </a:lnTo>
                  <a:lnTo>
                    <a:pt x="5504942" y="833488"/>
                  </a:lnTo>
                  <a:lnTo>
                    <a:pt x="5508485" y="783463"/>
                  </a:lnTo>
                  <a:lnTo>
                    <a:pt x="5510606" y="733310"/>
                  </a:lnTo>
                  <a:lnTo>
                    <a:pt x="5511279" y="683069"/>
                  </a:lnTo>
                  <a:close/>
                </a:path>
                <a:path w="5730240" h="1394460">
                  <a:moveTo>
                    <a:pt x="5730189" y="683069"/>
                  </a:moveTo>
                  <a:lnTo>
                    <a:pt x="5729617" y="633209"/>
                  </a:lnTo>
                  <a:lnTo>
                    <a:pt x="5727776" y="583438"/>
                  </a:lnTo>
                  <a:lnTo>
                    <a:pt x="5724690" y="533755"/>
                  </a:lnTo>
                  <a:lnTo>
                    <a:pt x="5720359" y="484212"/>
                  </a:lnTo>
                  <a:lnTo>
                    <a:pt x="5714771" y="434809"/>
                  </a:lnTo>
                  <a:lnTo>
                    <a:pt x="5707939" y="385584"/>
                  </a:lnTo>
                  <a:lnTo>
                    <a:pt x="5699861" y="336550"/>
                  </a:lnTo>
                  <a:lnTo>
                    <a:pt x="5690552" y="287731"/>
                  </a:lnTo>
                  <a:lnTo>
                    <a:pt x="5680024" y="239166"/>
                  </a:lnTo>
                  <a:lnTo>
                    <a:pt x="5668251" y="190868"/>
                  </a:lnTo>
                  <a:lnTo>
                    <a:pt x="5655272" y="142849"/>
                  </a:lnTo>
                  <a:lnTo>
                    <a:pt x="5641060" y="95148"/>
                  </a:lnTo>
                  <a:lnTo>
                    <a:pt x="5625643" y="47790"/>
                  </a:lnTo>
                  <a:lnTo>
                    <a:pt x="5609018" y="787"/>
                  </a:lnTo>
                  <a:lnTo>
                    <a:pt x="5522049" y="31838"/>
                  </a:lnTo>
                  <a:lnTo>
                    <a:pt x="5538990" y="79794"/>
                  </a:lnTo>
                  <a:lnTo>
                    <a:pt x="5554586" y="128066"/>
                  </a:lnTo>
                  <a:lnTo>
                    <a:pt x="5568861" y="176644"/>
                  </a:lnTo>
                  <a:lnTo>
                    <a:pt x="5581789" y="225501"/>
                  </a:lnTo>
                  <a:lnTo>
                    <a:pt x="5593397" y="274599"/>
                  </a:lnTo>
                  <a:lnTo>
                    <a:pt x="5603659" y="323913"/>
                  </a:lnTo>
                  <a:lnTo>
                    <a:pt x="5612587" y="373418"/>
                  </a:lnTo>
                  <a:lnTo>
                    <a:pt x="5620182" y="423100"/>
                  </a:lnTo>
                  <a:lnTo>
                    <a:pt x="5626443" y="472909"/>
                  </a:lnTo>
                  <a:lnTo>
                    <a:pt x="5631370" y="522833"/>
                  </a:lnTo>
                  <a:lnTo>
                    <a:pt x="5634964" y="572833"/>
                  </a:lnTo>
                  <a:lnTo>
                    <a:pt x="5637225" y="622896"/>
                  </a:lnTo>
                  <a:lnTo>
                    <a:pt x="5638152" y="672998"/>
                  </a:lnTo>
                  <a:lnTo>
                    <a:pt x="5637758" y="723087"/>
                  </a:lnTo>
                  <a:lnTo>
                    <a:pt x="5636018" y="773163"/>
                  </a:lnTo>
                  <a:lnTo>
                    <a:pt x="5632945" y="823188"/>
                  </a:lnTo>
                  <a:lnTo>
                    <a:pt x="5628538" y="873125"/>
                  </a:lnTo>
                  <a:lnTo>
                    <a:pt x="5622798" y="922959"/>
                  </a:lnTo>
                  <a:lnTo>
                    <a:pt x="5615737" y="972667"/>
                  </a:lnTo>
                  <a:lnTo>
                    <a:pt x="5607342" y="1022210"/>
                  </a:lnTo>
                  <a:lnTo>
                    <a:pt x="5597601" y="1071575"/>
                  </a:lnTo>
                  <a:lnTo>
                    <a:pt x="5586539" y="1120711"/>
                  </a:lnTo>
                  <a:lnTo>
                    <a:pt x="5574157" y="1169619"/>
                  </a:lnTo>
                  <a:lnTo>
                    <a:pt x="5560428" y="1218260"/>
                  </a:lnTo>
                  <a:lnTo>
                    <a:pt x="5545379" y="1266596"/>
                  </a:lnTo>
                  <a:lnTo>
                    <a:pt x="5528983" y="1314615"/>
                  </a:lnTo>
                  <a:lnTo>
                    <a:pt x="5511279" y="1362290"/>
                  </a:lnTo>
                  <a:lnTo>
                    <a:pt x="5598172" y="1393190"/>
                  </a:lnTo>
                  <a:lnTo>
                    <a:pt x="5616270" y="1344434"/>
                  </a:lnTo>
                  <a:lnTo>
                    <a:pt x="5633059" y="1295273"/>
                  </a:lnTo>
                  <a:lnTo>
                    <a:pt x="5648528" y="1245730"/>
                  </a:lnTo>
                  <a:lnTo>
                    <a:pt x="5662663" y="1195832"/>
                  </a:lnTo>
                  <a:lnTo>
                    <a:pt x="5675477" y="1145603"/>
                  </a:lnTo>
                  <a:lnTo>
                    <a:pt x="5686958" y="1095057"/>
                  </a:lnTo>
                  <a:lnTo>
                    <a:pt x="5697105" y="1044257"/>
                  </a:lnTo>
                  <a:lnTo>
                    <a:pt x="5705907" y="993190"/>
                  </a:lnTo>
                  <a:lnTo>
                    <a:pt x="5713349" y="941908"/>
                  </a:lnTo>
                  <a:lnTo>
                    <a:pt x="5719445" y="890422"/>
                  </a:lnTo>
                  <a:lnTo>
                    <a:pt x="5724182" y="838771"/>
                  </a:lnTo>
                  <a:lnTo>
                    <a:pt x="5727547" y="786980"/>
                  </a:lnTo>
                  <a:lnTo>
                    <a:pt x="5729554" y="735063"/>
                  </a:lnTo>
                  <a:lnTo>
                    <a:pt x="5730189" y="6830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4" name="object 74"/>
          <p:cNvGrpSpPr/>
          <p:nvPr/>
        </p:nvGrpSpPr>
        <p:grpSpPr>
          <a:xfrm>
            <a:off x="9467565" y="4078994"/>
            <a:ext cx="721360" cy="443230"/>
            <a:chOff x="9467565" y="4078994"/>
            <a:chExt cx="721360" cy="443230"/>
          </a:xfrm>
        </p:grpSpPr>
        <p:sp>
          <p:nvSpPr>
            <p:cNvPr id="75" name="object 75"/>
            <p:cNvSpPr/>
            <p:nvPr/>
          </p:nvSpPr>
          <p:spPr>
            <a:xfrm>
              <a:off x="9467565" y="4078994"/>
              <a:ext cx="443230" cy="443230"/>
            </a:xfrm>
            <a:custGeom>
              <a:avLst/>
              <a:gdLst/>
              <a:ahLst/>
              <a:cxnLst/>
              <a:rect l="l" t="t" r="r" b="b"/>
              <a:pathLst>
                <a:path w="443229" h="443229">
                  <a:moveTo>
                    <a:pt x="221602" y="0"/>
                  </a:moveTo>
                  <a:lnTo>
                    <a:pt x="176941" y="4502"/>
                  </a:lnTo>
                  <a:lnTo>
                    <a:pt x="135343" y="17414"/>
                  </a:lnTo>
                  <a:lnTo>
                    <a:pt x="97701" y="37845"/>
                  </a:lnTo>
                  <a:lnTo>
                    <a:pt x="64904" y="64904"/>
                  </a:lnTo>
                  <a:lnTo>
                    <a:pt x="37845" y="97701"/>
                  </a:lnTo>
                  <a:lnTo>
                    <a:pt x="17414" y="135343"/>
                  </a:lnTo>
                  <a:lnTo>
                    <a:pt x="4502" y="176941"/>
                  </a:lnTo>
                  <a:lnTo>
                    <a:pt x="0" y="221602"/>
                  </a:lnTo>
                  <a:lnTo>
                    <a:pt x="4502" y="266259"/>
                  </a:lnTo>
                  <a:lnTo>
                    <a:pt x="17414" y="307853"/>
                  </a:lnTo>
                  <a:lnTo>
                    <a:pt x="37845" y="345493"/>
                  </a:lnTo>
                  <a:lnTo>
                    <a:pt x="64904" y="378288"/>
                  </a:lnTo>
                  <a:lnTo>
                    <a:pt x="97701" y="405346"/>
                  </a:lnTo>
                  <a:lnTo>
                    <a:pt x="135343" y="425777"/>
                  </a:lnTo>
                  <a:lnTo>
                    <a:pt x="176941" y="438689"/>
                  </a:lnTo>
                  <a:lnTo>
                    <a:pt x="221602" y="443191"/>
                  </a:lnTo>
                  <a:lnTo>
                    <a:pt x="266263" y="438689"/>
                  </a:lnTo>
                  <a:lnTo>
                    <a:pt x="307860" y="425777"/>
                  </a:lnTo>
                  <a:lnTo>
                    <a:pt x="345503" y="405346"/>
                  </a:lnTo>
                  <a:lnTo>
                    <a:pt x="378299" y="378288"/>
                  </a:lnTo>
                  <a:lnTo>
                    <a:pt x="405359" y="345493"/>
                  </a:lnTo>
                  <a:lnTo>
                    <a:pt x="425790" y="307853"/>
                  </a:lnTo>
                  <a:lnTo>
                    <a:pt x="438702" y="266259"/>
                  </a:lnTo>
                  <a:lnTo>
                    <a:pt x="443204" y="221602"/>
                  </a:lnTo>
                  <a:lnTo>
                    <a:pt x="438671" y="176955"/>
                  </a:lnTo>
                  <a:lnTo>
                    <a:pt x="425742" y="135372"/>
                  </a:lnTo>
                  <a:lnTo>
                    <a:pt x="405304" y="97741"/>
                  </a:lnTo>
                  <a:lnTo>
                    <a:pt x="378247" y="64952"/>
                  </a:lnTo>
                  <a:lnTo>
                    <a:pt x="345459" y="37894"/>
                  </a:lnTo>
                  <a:lnTo>
                    <a:pt x="307830" y="17457"/>
                  </a:lnTo>
                  <a:lnTo>
                    <a:pt x="266248" y="4529"/>
                  </a:lnTo>
                  <a:lnTo>
                    <a:pt x="221602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9610948" y="4220743"/>
              <a:ext cx="145821" cy="15267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9745173" y="4078994"/>
              <a:ext cx="443230" cy="443230"/>
            </a:xfrm>
            <a:custGeom>
              <a:avLst/>
              <a:gdLst/>
              <a:ahLst/>
              <a:cxnLst/>
              <a:rect l="l" t="t" r="r" b="b"/>
              <a:pathLst>
                <a:path w="443229" h="443229">
                  <a:moveTo>
                    <a:pt x="221602" y="0"/>
                  </a:moveTo>
                  <a:lnTo>
                    <a:pt x="176941" y="4502"/>
                  </a:lnTo>
                  <a:lnTo>
                    <a:pt x="135343" y="17414"/>
                  </a:lnTo>
                  <a:lnTo>
                    <a:pt x="97701" y="37845"/>
                  </a:lnTo>
                  <a:lnTo>
                    <a:pt x="64904" y="64904"/>
                  </a:lnTo>
                  <a:lnTo>
                    <a:pt x="37845" y="97701"/>
                  </a:lnTo>
                  <a:lnTo>
                    <a:pt x="17414" y="135343"/>
                  </a:lnTo>
                  <a:lnTo>
                    <a:pt x="4502" y="176941"/>
                  </a:lnTo>
                  <a:lnTo>
                    <a:pt x="0" y="221602"/>
                  </a:lnTo>
                  <a:lnTo>
                    <a:pt x="4502" y="266259"/>
                  </a:lnTo>
                  <a:lnTo>
                    <a:pt x="17414" y="307853"/>
                  </a:lnTo>
                  <a:lnTo>
                    <a:pt x="37845" y="345493"/>
                  </a:lnTo>
                  <a:lnTo>
                    <a:pt x="64904" y="378288"/>
                  </a:lnTo>
                  <a:lnTo>
                    <a:pt x="97701" y="405346"/>
                  </a:lnTo>
                  <a:lnTo>
                    <a:pt x="135343" y="425777"/>
                  </a:lnTo>
                  <a:lnTo>
                    <a:pt x="176941" y="438689"/>
                  </a:lnTo>
                  <a:lnTo>
                    <a:pt x="221602" y="443191"/>
                  </a:lnTo>
                  <a:lnTo>
                    <a:pt x="266263" y="438689"/>
                  </a:lnTo>
                  <a:lnTo>
                    <a:pt x="307860" y="425777"/>
                  </a:lnTo>
                  <a:lnTo>
                    <a:pt x="345503" y="405346"/>
                  </a:lnTo>
                  <a:lnTo>
                    <a:pt x="378299" y="378288"/>
                  </a:lnTo>
                  <a:lnTo>
                    <a:pt x="405359" y="345493"/>
                  </a:lnTo>
                  <a:lnTo>
                    <a:pt x="425790" y="307853"/>
                  </a:lnTo>
                  <a:lnTo>
                    <a:pt x="438702" y="266259"/>
                  </a:lnTo>
                  <a:lnTo>
                    <a:pt x="443204" y="221602"/>
                  </a:lnTo>
                  <a:lnTo>
                    <a:pt x="438671" y="176955"/>
                  </a:lnTo>
                  <a:lnTo>
                    <a:pt x="425742" y="135372"/>
                  </a:lnTo>
                  <a:lnTo>
                    <a:pt x="405304" y="97741"/>
                  </a:lnTo>
                  <a:lnTo>
                    <a:pt x="378247" y="64952"/>
                  </a:lnTo>
                  <a:lnTo>
                    <a:pt x="345459" y="37894"/>
                  </a:lnTo>
                  <a:lnTo>
                    <a:pt x="307830" y="17457"/>
                  </a:lnTo>
                  <a:lnTo>
                    <a:pt x="266248" y="4529"/>
                  </a:lnTo>
                  <a:lnTo>
                    <a:pt x="221602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9896231" y="4220738"/>
              <a:ext cx="130810" cy="15219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9" name="object 79"/>
          <p:cNvGrpSpPr/>
          <p:nvPr/>
        </p:nvGrpSpPr>
        <p:grpSpPr>
          <a:xfrm>
            <a:off x="9469011" y="6364994"/>
            <a:ext cx="721360" cy="443230"/>
            <a:chOff x="9469011" y="6364994"/>
            <a:chExt cx="721360" cy="443230"/>
          </a:xfrm>
        </p:grpSpPr>
        <p:sp>
          <p:nvSpPr>
            <p:cNvPr id="80" name="object 80"/>
            <p:cNvSpPr/>
            <p:nvPr/>
          </p:nvSpPr>
          <p:spPr>
            <a:xfrm>
              <a:off x="9469011" y="6364994"/>
              <a:ext cx="443230" cy="443230"/>
            </a:xfrm>
            <a:custGeom>
              <a:avLst/>
              <a:gdLst/>
              <a:ahLst/>
              <a:cxnLst/>
              <a:rect l="l" t="t" r="r" b="b"/>
              <a:pathLst>
                <a:path w="443229" h="443229">
                  <a:moveTo>
                    <a:pt x="221602" y="0"/>
                  </a:moveTo>
                  <a:lnTo>
                    <a:pt x="176941" y="4502"/>
                  </a:lnTo>
                  <a:lnTo>
                    <a:pt x="135343" y="17414"/>
                  </a:lnTo>
                  <a:lnTo>
                    <a:pt x="97701" y="37845"/>
                  </a:lnTo>
                  <a:lnTo>
                    <a:pt x="64904" y="64904"/>
                  </a:lnTo>
                  <a:lnTo>
                    <a:pt x="37845" y="97701"/>
                  </a:lnTo>
                  <a:lnTo>
                    <a:pt x="17414" y="135343"/>
                  </a:lnTo>
                  <a:lnTo>
                    <a:pt x="4502" y="176941"/>
                  </a:lnTo>
                  <a:lnTo>
                    <a:pt x="0" y="221602"/>
                  </a:lnTo>
                  <a:lnTo>
                    <a:pt x="4502" y="266259"/>
                  </a:lnTo>
                  <a:lnTo>
                    <a:pt x="17414" y="307853"/>
                  </a:lnTo>
                  <a:lnTo>
                    <a:pt x="37845" y="345493"/>
                  </a:lnTo>
                  <a:lnTo>
                    <a:pt x="64904" y="378288"/>
                  </a:lnTo>
                  <a:lnTo>
                    <a:pt x="97701" y="405346"/>
                  </a:lnTo>
                  <a:lnTo>
                    <a:pt x="135343" y="425777"/>
                  </a:lnTo>
                  <a:lnTo>
                    <a:pt x="176941" y="438689"/>
                  </a:lnTo>
                  <a:lnTo>
                    <a:pt x="221602" y="443191"/>
                  </a:lnTo>
                  <a:lnTo>
                    <a:pt x="266263" y="438689"/>
                  </a:lnTo>
                  <a:lnTo>
                    <a:pt x="307860" y="425777"/>
                  </a:lnTo>
                  <a:lnTo>
                    <a:pt x="345503" y="405346"/>
                  </a:lnTo>
                  <a:lnTo>
                    <a:pt x="378299" y="378288"/>
                  </a:lnTo>
                  <a:lnTo>
                    <a:pt x="405359" y="345493"/>
                  </a:lnTo>
                  <a:lnTo>
                    <a:pt x="425790" y="307853"/>
                  </a:lnTo>
                  <a:lnTo>
                    <a:pt x="438702" y="266259"/>
                  </a:lnTo>
                  <a:lnTo>
                    <a:pt x="443204" y="221602"/>
                  </a:lnTo>
                  <a:lnTo>
                    <a:pt x="438671" y="176955"/>
                  </a:lnTo>
                  <a:lnTo>
                    <a:pt x="425742" y="135372"/>
                  </a:lnTo>
                  <a:lnTo>
                    <a:pt x="405304" y="97741"/>
                  </a:lnTo>
                  <a:lnTo>
                    <a:pt x="378247" y="64952"/>
                  </a:lnTo>
                  <a:lnTo>
                    <a:pt x="345459" y="37894"/>
                  </a:lnTo>
                  <a:lnTo>
                    <a:pt x="307830" y="17457"/>
                  </a:lnTo>
                  <a:lnTo>
                    <a:pt x="266248" y="4529"/>
                  </a:lnTo>
                  <a:lnTo>
                    <a:pt x="221602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9612394" y="6506743"/>
              <a:ext cx="145821" cy="15267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9746619" y="6364994"/>
              <a:ext cx="443230" cy="443230"/>
            </a:xfrm>
            <a:custGeom>
              <a:avLst/>
              <a:gdLst/>
              <a:ahLst/>
              <a:cxnLst/>
              <a:rect l="l" t="t" r="r" b="b"/>
              <a:pathLst>
                <a:path w="443229" h="443229">
                  <a:moveTo>
                    <a:pt x="221602" y="0"/>
                  </a:moveTo>
                  <a:lnTo>
                    <a:pt x="176941" y="4502"/>
                  </a:lnTo>
                  <a:lnTo>
                    <a:pt x="135343" y="17414"/>
                  </a:lnTo>
                  <a:lnTo>
                    <a:pt x="97701" y="37845"/>
                  </a:lnTo>
                  <a:lnTo>
                    <a:pt x="64904" y="64904"/>
                  </a:lnTo>
                  <a:lnTo>
                    <a:pt x="37845" y="97701"/>
                  </a:lnTo>
                  <a:lnTo>
                    <a:pt x="17414" y="135343"/>
                  </a:lnTo>
                  <a:lnTo>
                    <a:pt x="4502" y="176941"/>
                  </a:lnTo>
                  <a:lnTo>
                    <a:pt x="0" y="221602"/>
                  </a:lnTo>
                  <a:lnTo>
                    <a:pt x="4502" y="266259"/>
                  </a:lnTo>
                  <a:lnTo>
                    <a:pt x="17414" y="307853"/>
                  </a:lnTo>
                  <a:lnTo>
                    <a:pt x="37845" y="345493"/>
                  </a:lnTo>
                  <a:lnTo>
                    <a:pt x="64904" y="378288"/>
                  </a:lnTo>
                  <a:lnTo>
                    <a:pt x="97701" y="405346"/>
                  </a:lnTo>
                  <a:lnTo>
                    <a:pt x="135343" y="425777"/>
                  </a:lnTo>
                  <a:lnTo>
                    <a:pt x="176941" y="438689"/>
                  </a:lnTo>
                  <a:lnTo>
                    <a:pt x="221602" y="443191"/>
                  </a:lnTo>
                  <a:lnTo>
                    <a:pt x="266263" y="438689"/>
                  </a:lnTo>
                  <a:lnTo>
                    <a:pt x="307860" y="425777"/>
                  </a:lnTo>
                  <a:lnTo>
                    <a:pt x="345503" y="405346"/>
                  </a:lnTo>
                  <a:lnTo>
                    <a:pt x="378299" y="378288"/>
                  </a:lnTo>
                  <a:lnTo>
                    <a:pt x="405359" y="345493"/>
                  </a:lnTo>
                  <a:lnTo>
                    <a:pt x="425790" y="307853"/>
                  </a:lnTo>
                  <a:lnTo>
                    <a:pt x="438702" y="266259"/>
                  </a:lnTo>
                  <a:lnTo>
                    <a:pt x="443204" y="221602"/>
                  </a:lnTo>
                  <a:lnTo>
                    <a:pt x="438671" y="176955"/>
                  </a:lnTo>
                  <a:lnTo>
                    <a:pt x="425742" y="135372"/>
                  </a:lnTo>
                  <a:lnTo>
                    <a:pt x="405304" y="97741"/>
                  </a:lnTo>
                  <a:lnTo>
                    <a:pt x="378247" y="64952"/>
                  </a:lnTo>
                  <a:lnTo>
                    <a:pt x="345459" y="37894"/>
                  </a:lnTo>
                  <a:lnTo>
                    <a:pt x="307830" y="17457"/>
                  </a:lnTo>
                  <a:lnTo>
                    <a:pt x="266248" y="4529"/>
                  </a:lnTo>
                  <a:lnTo>
                    <a:pt x="221602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9897677" y="6506738"/>
              <a:ext cx="130810" cy="15219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4" name="object 84"/>
          <p:cNvSpPr txBox="1"/>
          <p:nvPr/>
        </p:nvSpPr>
        <p:spPr>
          <a:xfrm>
            <a:off x="1257300" y="3238500"/>
            <a:ext cx="15751175" cy="5420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52295" algn="ctr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Roboto"/>
                <a:cs typeface="Roboto"/>
              </a:rPr>
              <a:t>Funktion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10414000">
              <a:lnSpc>
                <a:spcPct val="100000"/>
              </a:lnSpc>
              <a:spcBef>
                <a:spcPts val="5"/>
              </a:spcBef>
            </a:pPr>
            <a:r>
              <a:rPr sz="2400" spc="5" dirty="0">
                <a:latin typeface="Roboto"/>
                <a:cs typeface="Roboto"/>
              </a:rPr>
              <a:t>startet </a:t>
            </a:r>
            <a:r>
              <a:rPr sz="2400" dirty="0">
                <a:latin typeface="Roboto"/>
                <a:cs typeface="Roboto"/>
              </a:rPr>
              <a:t>den</a:t>
            </a:r>
            <a:r>
              <a:rPr sz="2400" spc="-15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Schrittzähler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10414000">
              <a:lnSpc>
                <a:spcPct val="100000"/>
              </a:lnSpc>
            </a:pPr>
            <a:r>
              <a:rPr sz="2400" dirty="0">
                <a:latin typeface="Roboto"/>
                <a:cs typeface="Roboto"/>
              </a:rPr>
              <a:t>zählt die </a:t>
            </a:r>
            <a:r>
              <a:rPr sz="2400" spc="-5" dirty="0">
                <a:latin typeface="Roboto"/>
                <a:cs typeface="Roboto"/>
              </a:rPr>
              <a:t>Schritte, </a:t>
            </a:r>
            <a:r>
              <a:rPr sz="2400" dirty="0">
                <a:latin typeface="Roboto"/>
                <a:cs typeface="Roboto"/>
              </a:rPr>
              <a:t>sobald der</a:t>
            </a:r>
            <a:r>
              <a:rPr sz="2400" spc="-5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Calliope</a:t>
            </a:r>
            <a:endParaRPr sz="2400">
              <a:latin typeface="Roboto"/>
              <a:cs typeface="Roboto"/>
            </a:endParaRPr>
          </a:p>
          <a:p>
            <a:pPr marL="10414000">
              <a:lnSpc>
                <a:spcPct val="100000"/>
              </a:lnSpc>
              <a:spcBef>
                <a:spcPts val="720"/>
              </a:spcBef>
            </a:pPr>
            <a:r>
              <a:rPr sz="2400" spc="-5" dirty="0">
                <a:latin typeface="Roboto"/>
                <a:cs typeface="Roboto"/>
              </a:rPr>
              <a:t>geschüttelt </a:t>
            </a:r>
            <a:r>
              <a:rPr sz="2400" spc="-10" dirty="0">
                <a:latin typeface="Roboto"/>
                <a:cs typeface="Roboto"/>
              </a:rPr>
              <a:t>wird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</a:pPr>
            <a:endParaRPr sz="3000">
              <a:latin typeface="Roboto"/>
              <a:cs typeface="Roboto"/>
            </a:endParaRPr>
          </a:p>
          <a:p>
            <a:pPr marL="10414000" marR="5080">
              <a:lnSpc>
                <a:spcPct val="125000"/>
              </a:lnSpc>
            </a:pPr>
            <a:r>
              <a:rPr sz="2400" dirty="0">
                <a:latin typeface="Roboto"/>
                <a:cs typeface="Roboto"/>
              </a:rPr>
              <a:t>schaltet den </a:t>
            </a:r>
            <a:r>
              <a:rPr sz="2400" spc="-5" dirty="0">
                <a:latin typeface="Roboto"/>
                <a:cs typeface="Roboto"/>
              </a:rPr>
              <a:t>Schrittzähler </a:t>
            </a:r>
            <a:r>
              <a:rPr sz="2400" dirty="0">
                <a:latin typeface="Roboto"/>
                <a:cs typeface="Roboto"/>
              </a:rPr>
              <a:t>aus </a:t>
            </a:r>
            <a:r>
              <a:rPr sz="2400" spc="-5" dirty="0">
                <a:latin typeface="Roboto"/>
                <a:cs typeface="Roboto"/>
              </a:rPr>
              <a:t>und </a:t>
            </a:r>
            <a:r>
              <a:rPr sz="2400" spc="-10" dirty="0">
                <a:latin typeface="Roboto"/>
                <a:cs typeface="Roboto"/>
              </a:rPr>
              <a:t>zeigt  </a:t>
            </a:r>
            <a:r>
              <a:rPr sz="2400" dirty="0">
                <a:latin typeface="Roboto"/>
                <a:cs typeface="Roboto"/>
              </a:rPr>
              <a:t>die </a:t>
            </a:r>
            <a:r>
              <a:rPr sz="2400" spc="-5" dirty="0">
                <a:latin typeface="Roboto"/>
                <a:cs typeface="Roboto"/>
              </a:rPr>
              <a:t>gezählten Schritte/Sprünge</a:t>
            </a:r>
            <a:r>
              <a:rPr sz="2400" spc="-2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an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</a:pPr>
            <a:endParaRPr sz="3000">
              <a:latin typeface="Roboto"/>
              <a:cs typeface="Roboto"/>
            </a:endParaRPr>
          </a:p>
          <a:p>
            <a:pPr marL="12700" marR="8308975">
              <a:lnSpc>
                <a:spcPct val="125000"/>
              </a:lnSpc>
            </a:pPr>
            <a:r>
              <a:rPr sz="2400" dirty="0">
                <a:latin typeface="Roboto"/>
                <a:cs typeface="Roboto"/>
              </a:rPr>
              <a:t>Der Calliope </a:t>
            </a:r>
            <a:r>
              <a:rPr sz="2400" spc="-5" dirty="0">
                <a:latin typeface="Roboto"/>
                <a:cs typeface="Roboto"/>
              </a:rPr>
              <a:t>mini </a:t>
            </a:r>
            <a:r>
              <a:rPr sz="2400" dirty="0">
                <a:latin typeface="Roboto"/>
                <a:cs typeface="Roboto"/>
              </a:rPr>
              <a:t>zählt jede </a:t>
            </a:r>
            <a:r>
              <a:rPr sz="2400" spc="-5" dirty="0">
                <a:latin typeface="Roboto"/>
                <a:cs typeface="Roboto"/>
              </a:rPr>
              <a:t>Erschütterung, wie Schritte,  Sprünge</a:t>
            </a:r>
            <a:r>
              <a:rPr sz="2400" spc="-10" dirty="0">
                <a:latin typeface="Roboto"/>
                <a:cs typeface="Roboto"/>
              </a:rPr>
              <a:t> </a:t>
            </a:r>
            <a:r>
              <a:rPr sz="2400" spc="-40" dirty="0">
                <a:latin typeface="Roboto"/>
                <a:cs typeface="Roboto"/>
              </a:rPr>
              <a:t>usw.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85" name="object 85"/>
          <p:cNvGrpSpPr/>
          <p:nvPr/>
        </p:nvGrpSpPr>
        <p:grpSpPr>
          <a:xfrm>
            <a:off x="9511985" y="4907173"/>
            <a:ext cx="615950" cy="615950"/>
            <a:chOff x="9511985" y="4907173"/>
            <a:chExt cx="615950" cy="615950"/>
          </a:xfrm>
        </p:grpSpPr>
        <p:sp>
          <p:nvSpPr>
            <p:cNvPr id="86" name="object 86"/>
            <p:cNvSpPr/>
            <p:nvPr/>
          </p:nvSpPr>
          <p:spPr>
            <a:xfrm>
              <a:off x="9511985" y="4907173"/>
              <a:ext cx="615950" cy="615950"/>
            </a:xfrm>
            <a:custGeom>
              <a:avLst/>
              <a:gdLst/>
              <a:ahLst/>
              <a:cxnLst/>
              <a:rect l="l" t="t" r="r" b="b"/>
              <a:pathLst>
                <a:path w="615950" h="615950">
                  <a:moveTo>
                    <a:pt x="307822" y="0"/>
                  </a:moveTo>
                  <a:lnTo>
                    <a:pt x="262335" y="3337"/>
                  </a:lnTo>
                  <a:lnTo>
                    <a:pt x="218920" y="13033"/>
                  </a:lnTo>
                  <a:lnTo>
                    <a:pt x="178053" y="28610"/>
                  </a:lnTo>
                  <a:lnTo>
                    <a:pt x="140211" y="49593"/>
                  </a:lnTo>
                  <a:lnTo>
                    <a:pt x="105869" y="75504"/>
                  </a:lnTo>
                  <a:lnTo>
                    <a:pt x="75504" y="105869"/>
                  </a:lnTo>
                  <a:lnTo>
                    <a:pt x="49593" y="140211"/>
                  </a:lnTo>
                  <a:lnTo>
                    <a:pt x="28610" y="178053"/>
                  </a:lnTo>
                  <a:lnTo>
                    <a:pt x="13033" y="218920"/>
                  </a:lnTo>
                  <a:lnTo>
                    <a:pt x="3337" y="262335"/>
                  </a:lnTo>
                  <a:lnTo>
                    <a:pt x="0" y="307822"/>
                  </a:lnTo>
                  <a:lnTo>
                    <a:pt x="3337" y="353309"/>
                  </a:lnTo>
                  <a:lnTo>
                    <a:pt x="13033" y="396723"/>
                  </a:lnTo>
                  <a:lnTo>
                    <a:pt x="28610" y="437588"/>
                  </a:lnTo>
                  <a:lnTo>
                    <a:pt x="49593" y="475429"/>
                  </a:lnTo>
                  <a:lnTo>
                    <a:pt x="75504" y="509769"/>
                  </a:lnTo>
                  <a:lnTo>
                    <a:pt x="105869" y="540133"/>
                  </a:lnTo>
                  <a:lnTo>
                    <a:pt x="140211" y="566043"/>
                  </a:lnTo>
                  <a:lnTo>
                    <a:pt x="178053" y="587024"/>
                  </a:lnTo>
                  <a:lnTo>
                    <a:pt x="218920" y="602600"/>
                  </a:lnTo>
                  <a:lnTo>
                    <a:pt x="262335" y="612295"/>
                  </a:lnTo>
                  <a:lnTo>
                    <a:pt x="307822" y="615632"/>
                  </a:lnTo>
                  <a:lnTo>
                    <a:pt x="353309" y="612295"/>
                  </a:lnTo>
                  <a:lnTo>
                    <a:pt x="396724" y="602600"/>
                  </a:lnTo>
                  <a:lnTo>
                    <a:pt x="437591" y="587024"/>
                  </a:lnTo>
                  <a:lnTo>
                    <a:pt x="475433" y="566043"/>
                  </a:lnTo>
                  <a:lnTo>
                    <a:pt x="509775" y="540133"/>
                  </a:lnTo>
                  <a:lnTo>
                    <a:pt x="540140" y="509769"/>
                  </a:lnTo>
                  <a:lnTo>
                    <a:pt x="566052" y="475429"/>
                  </a:lnTo>
                  <a:lnTo>
                    <a:pt x="587034" y="437588"/>
                  </a:lnTo>
                  <a:lnTo>
                    <a:pt x="602612" y="396723"/>
                  </a:lnTo>
                  <a:lnTo>
                    <a:pt x="612307" y="353309"/>
                  </a:lnTo>
                  <a:lnTo>
                    <a:pt x="615645" y="307822"/>
                  </a:lnTo>
                  <a:lnTo>
                    <a:pt x="612307" y="262335"/>
                  </a:lnTo>
                  <a:lnTo>
                    <a:pt x="602612" y="218920"/>
                  </a:lnTo>
                  <a:lnTo>
                    <a:pt x="587034" y="178053"/>
                  </a:lnTo>
                  <a:lnTo>
                    <a:pt x="566052" y="140211"/>
                  </a:lnTo>
                  <a:lnTo>
                    <a:pt x="540140" y="105869"/>
                  </a:lnTo>
                  <a:lnTo>
                    <a:pt x="509775" y="75504"/>
                  </a:lnTo>
                  <a:lnTo>
                    <a:pt x="475433" y="49593"/>
                  </a:lnTo>
                  <a:lnTo>
                    <a:pt x="437591" y="28610"/>
                  </a:lnTo>
                  <a:lnTo>
                    <a:pt x="396724" y="13033"/>
                  </a:lnTo>
                  <a:lnTo>
                    <a:pt x="353309" y="3337"/>
                  </a:lnTo>
                  <a:lnTo>
                    <a:pt x="307822" y="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9640666" y="5044833"/>
              <a:ext cx="350520" cy="350520"/>
            </a:xfrm>
            <a:custGeom>
              <a:avLst/>
              <a:gdLst/>
              <a:ahLst/>
              <a:cxnLst/>
              <a:rect l="l" t="t" r="r" b="b"/>
              <a:pathLst>
                <a:path w="350520" h="350520">
                  <a:moveTo>
                    <a:pt x="175221" y="0"/>
                  </a:moveTo>
                  <a:lnTo>
                    <a:pt x="221803" y="6258"/>
                  </a:lnTo>
                  <a:lnTo>
                    <a:pt x="263660" y="23922"/>
                  </a:lnTo>
                  <a:lnTo>
                    <a:pt x="299123" y="51320"/>
                  </a:lnTo>
                  <a:lnTo>
                    <a:pt x="326521" y="86783"/>
                  </a:lnTo>
                  <a:lnTo>
                    <a:pt x="344184" y="128640"/>
                  </a:lnTo>
                  <a:lnTo>
                    <a:pt x="350443" y="175221"/>
                  </a:lnTo>
                  <a:lnTo>
                    <a:pt x="344184" y="221803"/>
                  </a:lnTo>
                  <a:lnTo>
                    <a:pt x="326521" y="263660"/>
                  </a:lnTo>
                  <a:lnTo>
                    <a:pt x="299123" y="299123"/>
                  </a:lnTo>
                  <a:lnTo>
                    <a:pt x="263660" y="326521"/>
                  </a:lnTo>
                  <a:lnTo>
                    <a:pt x="221803" y="344184"/>
                  </a:lnTo>
                  <a:lnTo>
                    <a:pt x="175221" y="350443"/>
                  </a:lnTo>
                  <a:lnTo>
                    <a:pt x="128640" y="344184"/>
                  </a:lnTo>
                  <a:lnTo>
                    <a:pt x="86783" y="326521"/>
                  </a:lnTo>
                  <a:lnTo>
                    <a:pt x="51320" y="299123"/>
                  </a:lnTo>
                  <a:lnTo>
                    <a:pt x="23922" y="263660"/>
                  </a:lnTo>
                  <a:lnTo>
                    <a:pt x="6258" y="221803"/>
                  </a:lnTo>
                  <a:lnTo>
                    <a:pt x="0" y="175221"/>
                  </a:lnTo>
                  <a:lnTo>
                    <a:pt x="6258" y="128640"/>
                  </a:lnTo>
                  <a:lnTo>
                    <a:pt x="23922" y="86783"/>
                  </a:lnTo>
                  <a:lnTo>
                    <a:pt x="51320" y="51320"/>
                  </a:lnTo>
                  <a:lnTo>
                    <a:pt x="86783" y="23922"/>
                  </a:lnTo>
                  <a:lnTo>
                    <a:pt x="128640" y="6258"/>
                  </a:lnTo>
                  <a:lnTo>
                    <a:pt x="175221" y="0"/>
                  </a:lnTo>
                  <a:close/>
                </a:path>
              </a:pathLst>
            </a:custGeom>
            <a:ln w="14693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9767062" y="5089090"/>
              <a:ext cx="184200" cy="21996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9" name="object 89"/>
          <p:cNvGrpSpPr/>
          <p:nvPr/>
        </p:nvGrpSpPr>
        <p:grpSpPr>
          <a:xfrm>
            <a:off x="10406998" y="4951425"/>
            <a:ext cx="52705" cy="527685"/>
            <a:chOff x="10406998" y="4951425"/>
            <a:chExt cx="52705" cy="527685"/>
          </a:xfrm>
        </p:grpSpPr>
        <p:sp>
          <p:nvSpPr>
            <p:cNvPr id="90" name="object 90"/>
            <p:cNvSpPr/>
            <p:nvPr/>
          </p:nvSpPr>
          <p:spPr>
            <a:xfrm>
              <a:off x="10411485" y="495142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10411485" y="506378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10411488" y="506377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10411486" y="5288317"/>
              <a:ext cx="43815" cy="190500"/>
            </a:xfrm>
            <a:custGeom>
              <a:avLst/>
              <a:gdLst/>
              <a:ahLst/>
              <a:cxnLst/>
              <a:rect l="l" t="t" r="r" b="b"/>
              <a:pathLst>
                <a:path w="43815" h="190500">
                  <a:moveTo>
                    <a:pt x="43434" y="112344"/>
                  </a:moveTo>
                  <a:lnTo>
                    <a:pt x="0" y="112344"/>
                  </a:lnTo>
                  <a:lnTo>
                    <a:pt x="0" y="190246"/>
                  </a:lnTo>
                  <a:lnTo>
                    <a:pt x="43434" y="190246"/>
                  </a:lnTo>
                  <a:lnTo>
                    <a:pt x="43434" y="112344"/>
                  </a:lnTo>
                  <a:close/>
                </a:path>
                <a:path w="43815" h="190500">
                  <a:moveTo>
                    <a:pt x="43434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4" y="77889"/>
                  </a:lnTo>
                  <a:lnTo>
                    <a:pt x="4343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10411485" y="517596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10411488" y="517596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6" name="object 96"/>
          <p:cNvGrpSpPr/>
          <p:nvPr/>
        </p:nvGrpSpPr>
        <p:grpSpPr>
          <a:xfrm>
            <a:off x="10521635" y="4946938"/>
            <a:ext cx="52705" cy="532130"/>
            <a:chOff x="10521635" y="4946938"/>
            <a:chExt cx="52705" cy="532130"/>
          </a:xfrm>
        </p:grpSpPr>
        <p:sp>
          <p:nvSpPr>
            <p:cNvPr id="97" name="object 97"/>
            <p:cNvSpPr/>
            <p:nvPr/>
          </p:nvSpPr>
          <p:spPr>
            <a:xfrm>
              <a:off x="10526128" y="54006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10526128" y="495142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10526124" y="495142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10526128" y="506378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10526124" y="506377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10526128" y="517596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10526124" y="517596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10526128" y="52883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10526124" y="52883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6" name="object 106"/>
          <p:cNvGrpSpPr/>
          <p:nvPr/>
        </p:nvGrpSpPr>
        <p:grpSpPr>
          <a:xfrm>
            <a:off x="10636107" y="4951425"/>
            <a:ext cx="52705" cy="532130"/>
            <a:chOff x="10636107" y="4951425"/>
            <a:chExt cx="52705" cy="532130"/>
          </a:xfrm>
        </p:grpSpPr>
        <p:sp>
          <p:nvSpPr>
            <p:cNvPr id="107" name="object 107"/>
            <p:cNvSpPr/>
            <p:nvPr/>
          </p:nvSpPr>
          <p:spPr>
            <a:xfrm>
              <a:off x="10640593" y="495142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10640593" y="506378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10640596" y="506377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10640593" y="52883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10640596" y="52883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10640593" y="517596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10640596" y="517596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10640593" y="54006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10640596" y="54006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6" name="object 116"/>
          <p:cNvGrpSpPr/>
          <p:nvPr/>
        </p:nvGrpSpPr>
        <p:grpSpPr>
          <a:xfrm>
            <a:off x="10750743" y="4946938"/>
            <a:ext cx="52705" cy="532130"/>
            <a:chOff x="10750743" y="4946938"/>
            <a:chExt cx="52705" cy="532130"/>
          </a:xfrm>
        </p:grpSpPr>
        <p:sp>
          <p:nvSpPr>
            <p:cNvPr id="117" name="object 117"/>
            <p:cNvSpPr/>
            <p:nvPr/>
          </p:nvSpPr>
          <p:spPr>
            <a:xfrm>
              <a:off x="10755236" y="495142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0755232" y="495142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10755236" y="506378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0755232" y="506377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10755236" y="517596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10755232" y="517596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10755236" y="52883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10755232" y="52883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10755236" y="54006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6" name="object 126"/>
          <p:cNvGrpSpPr/>
          <p:nvPr/>
        </p:nvGrpSpPr>
        <p:grpSpPr>
          <a:xfrm>
            <a:off x="10865215" y="4951425"/>
            <a:ext cx="52705" cy="527685"/>
            <a:chOff x="10865215" y="4951425"/>
            <a:chExt cx="52705" cy="527685"/>
          </a:xfrm>
        </p:grpSpPr>
        <p:sp>
          <p:nvSpPr>
            <p:cNvPr id="127" name="object 127"/>
            <p:cNvSpPr/>
            <p:nvPr/>
          </p:nvSpPr>
          <p:spPr>
            <a:xfrm>
              <a:off x="10869701" y="495142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10869701" y="506378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10869705" y="506377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10869701" y="52883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10869701" y="517596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10869705" y="517596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10869701" y="54006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4" name="object 134"/>
          <p:cNvGrpSpPr/>
          <p:nvPr/>
        </p:nvGrpSpPr>
        <p:grpSpPr>
          <a:xfrm>
            <a:off x="10406998" y="6323025"/>
            <a:ext cx="52705" cy="527685"/>
            <a:chOff x="10406998" y="6323025"/>
            <a:chExt cx="52705" cy="527685"/>
          </a:xfrm>
        </p:grpSpPr>
        <p:sp>
          <p:nvSpPr>
            <p:cNvPr id="135" name="object 135"/>
            <p:cNvSpPr/>
            <p:nvPr/>
          </p:nvSpPr>
          <p:spPr>
            <a:xfrm>
              <a:off x="10411486" y="6323024"/>
              <a:ext cx="43815" cy="190500"/>
            </a:xfrm>
            <a:custGeom>
              <a:avLst/>
              <a:gdLst/>
              <a:ahLst/>
              <a:cxnLst/>
              <a:rect l="l" t="t" r="r" b="b"/>
              <a:pathLst>
                <a:path w="43815" h="190500">
                  <a:moveTo>
                    <a:pt x="43434" y="112356"/>
                  </a:moveTo>
                  <a:lnTo>
                    <a:pt x="0" y="112356"/>
                  </a:lnTo>
                  <a:lnTo>
                    <a:pt x="0" y="190246"/>
                  </a:lnTo>
                  <a:lnTo>
                    <a:pt x="43434" y="190246"/>
                  </a:lnTo>
                  <a:lnTo>
                    <a:pt x="43434" y="112356"/>
                  </a:lnTo>
                  <a:close/>
                </a:path>
                <a:path w="43815" h="190500">
                  <a:moveTo>
                    <a:pt x="43434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4" y="77889"/>
                  </a:lnTo>
                  <a:lnTo>
                    <a:pt x="4343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10411485" y="66599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10411488" y="66599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10411485" y="67722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10411485" y="654756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10411488" y="654756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1" name="object 141"/>
          <p:cNvGrpSpPr/>
          <p:nvPr/>
        </p:nvGrpSpPr>
        <p:grpSpPr>
          <a:xfrm>
            <a:off x="10521635" y="6323025"/>
            <a:ext cx="52705" cy="527685"/>
            <a:chOff x="10521635" y="6323025"/>
            <a:chExt cx="52705" cy="527685"/>
          </a:xfrm>
        </p:grpSpPr>
        <p:sp>
          <p:nvSpPr>
            <p:cNvPr id="142" name="object 142"/>
            <p:cNvSpPr/>
            <p:nvPr/>
          </p:nvSpPr>
          <p:spPr>
            <a:xfrm>
              <a:off x="10526129" y="6323024"/>
              <a:ext cx="43815" cy="527685"/>
            </a:xfrm>
            <a:custGeom>
              <a:avLst/>
              <a:gdLst/>
              <a:ahLst/>
              <a:cxnLst/>
              <a:rect l="l" t="t" r="r" b="b"/>
              <a:pathLst>
                <a:path w="43815" h="527684">
                  <a:moveTo>
                    <a:pt x="43421" y="449237"/>
                  </a:moveTo>
                  <a:lnTo>
                    <a:pt x="0" y="449237"/>
                  </a:lnTo>
                  <a:lnTo>
                    <a:pt x="0" y="527138"/>
                  </a:lnTo>
                  <a:lnTo>
                    <a:pt x="43421" y="527138"/>
                  </a:lnTo>
                  <a:lnTo>
                    <a:pt x="43421" y="449237"/>
                  </a:lnTo>
                  <a:close/>
                </a:path>
                <a:path w="43815" h="527684">
                  <a:moveTo>
                    <a:pt x="43421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21" y="77889"/>
                  </a:lnTo>
                  <a:lnTo>
                    <a:pt x="4342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10526128" y="643538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10526124" y="643537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10526128" y="654756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10526128" y="66599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10526124" y="66599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8" name="object 148"/>
          <p:cNvGrpSpPr/>
          <p:nvPr/>
        </p:nvGrpSpPr>
        <p:grpSpPr>
          <a:xfrm>
            <a:off x="10636107" y="6318538"/>
            <a:ext cx="52705" cy="532130"/>
            <a:chOff x="10636107" y="6318538"/>
            <a:chExt cx="52705" cy="532130"/>
          </a:xfrm>
        </p:grpSpPr>
        <p:sp>
          <p:nvSpPr>
            <p:cNvPr id="149" name="object 149"/>
            <p:cNvSpPr/>
            <p:nvPr/>
          </p:nvSpPr>
          <p:spPr>
            <a:xfrm>
              <a:off x="10640593" y="632302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10640596" y="632302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10640593" y="643538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10640593" y="66599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10640596" y="66599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10640593" y="6547560"/>
              <a:ext cx="43815" cy="302895"/>
            </a:xfrm>
            <a:custGeom>
              <a:avLst/>
              <a:gdLst/>
              <a:ahLst/>
              <a:cxnLst/>
              <a:rect l="l" t="t" r="r" b="b"/>
              <a:pathLst>
                <a:path w="43815" h="302895">
                  <a:moveTo>
                    <a:pt x="43434" y="224701"/>
                  </a:moveTo>
                  <a:lnTo>
                    <a:pt x="0" y="224701"/>
                  </a:lnTo>
                  <a:lnTo>
                    <a:pt x="0" y="302602"/>
                  </a:lnTo>
                  <a:lnTo>
                    <a:pt x="43434" y="302602"/>
                  </a:lnTo>
                  <a:lnTo>
                    <a:pt x="43434" y="224701"/>
                  </a:lnTo>
                  <a:close/>
                </a:path>
                <a:path w="43815" h="302895">
                  <a:moveTo>
                    <a:pt x="43434" y="0"/>
                  </a:moveTo>
                  <a:lnTo>
                    <a:pt x="0" y="0"/>
                  </a:lnTo>
                  <a:lnTo>
                    <a:pt x="0" y="77901"/>
                  </a:lnTo>
                  <a:lnTo>
                    <a:pt x="43434" y="77901"/>
                  </a:lnTo>
                  <a:lnTo>
                    <a:pt x="4343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5" name="object 155"/>
          <p:cNvGrpSpPr/>
          <p:nvPr/>
        </p:nvGrpSpPr>
        <p:grpSpPr>
          <a:xfrm>
            <a:off x="10750743" y="6318538"/>
            <a:ext cx="52705" cy="536575"/>
            <a:chOff x="10750743" y="6318538"/>
            <a:chExt cx="52705" cy="536575"/>
          </a:xfrm>
        </p:grpSpPr>
        <p:sp>
          <p:nvSpPr>
            <p:cNvPr id="156" name="object 156"/>
            <p:cNvSpPr/>
            <p:nvPr/>
          </p:nvSpPr>
          <p:spPr>
            <a:xfrm>
              <a:off x="10755236" y="632302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10755232" y="632302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8"/>
            <p:cNvSpPr/>
            <p:nvPr/>
          </p:nvSpPr>
          <p:spPr>
            <a:xfrm>
              <a:off x="10755236" y="6435381"/>
              <a:ext cx="43815" cy="190500"/>
            </a:xfrm>
            <a:custGeom>
              <a:avLst/>
              <a:gdLst/>
              <a:ahLst/>
              <a:cxnLst/>
              <a:rect l="l" t="t" r="r" b="b"/>
              <a:pathLst>
                <a:path w="43815" h="190500">
                  <a:moveTo>
                    <a:pt x="43268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268" y="77889"/>
                  </a:lnTo>
                  <a:lnTo>
                    <a:pt x="43268" y="0"/>
                  </a:lnTo>
                  <a:close/>
                </a:path>
                <a:path w="43815" h="190500">
                  <a:moveTo>
                    <a:pt x="43434" y="112179"/>
                  </a:moveTo>
                  <a:lnTo>
                    <a:pt x="0" y="112179"/>
                  </a:lnTo>
                  <a:lnTo>
                    <a:pt x="0" y="190080"/>
                  </a:lnTo>
                  <a:lnTo>
                    <a:pt x="43434" y="190080"/>
                  </a:lnTo>
                  <a:lnTo>
                    <a:pt x="43434" y="112179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10755232" y="654756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10755236" y="66599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10755232" y="66599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2"/>
            <p:cNvSpPr/>
            <p:nvPr/>
          </p:nvSpPr>
          <p:spPr>
            <a:xfrm>
              <a:off x="10755236" y="67722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3"/>
            <p:cNvSpPr/>
            <p:nvPr/>
          </p:nvSpPr>
          <p:spPr>
            <a:xfrm>
              <a:off x="10755232" y="67722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4" name="object 164"/>
          <p:cNvGrpSpPr/>
          <p:nvPr/>
        </p:nvGrpSpPr>
        <p:grpSpPr>
          <a:xfrm>
            <a:off x="10865215" y="6323025"/>
            <a:ext cx="52705" cy="527685"/>
            <a:chOff x="10865215" y="6323025"/>
            <a:chExt cx="52705" cy="527685"/>
          </a:xfrm>
        </p:grpSpPr>
        <p:sp>
          <p:nvSpPr>
            <p:cNvPr id="165" name="object 165"/>
            <p:cNvSpPr/>
            <p:nvPr/>
          </p:nvSpPr>
          <p:spPr>
            <a:xfrm>
              <a:off x="10869702" y="6323024"/>
              <a:ext cx="43815" cy="190500"/>
            </a:xfrm>
            <a:custGeom>
              <a:avLst/>
              <a:gdLst/>
              <a:ahLst/>
              <a:cxnLst/>
              <a:rect l="l" t="t" r="r" b="b"/>
              <a:pathLst>
                <a:path w="43815" h="190500">
                  <a:moveTo>
                    <a:pt x="43421" y="112356"/>
                  </a:moveTo>
                  <a:lnTo>
                    <a:pt x="0" y="112356"/>
                  </a:lnTo>
                  <a:lnTo>
                    <a:pt x="0" y="190246"/>
                  </a:lnTo>
                  <a:lnTo>
                    <a:pt x="43421" y="190246"/>
                  </a:lnTo>
                  <a:lnTo>
                    <a:pt x="43421" y="112356"/>
                  </a:lnTo>
                  <a:close/>
                </a:path>
                <a:path w="43815" h="190500">
                  <a:moveTo>
                    <a:pt x="43421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21" y="77889"/>
                  </a:lnTo>
                  <a:lnTo>
                    <a:pt x="4342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10869701" y="66599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10869705" y="66599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10869702" y="6547560"/>
              <a:ext cx="43815" cy="302895"/>
            </a:xfrm>
            <a:custGeom>
              <a:avLst/>
              <a:gdLst/>
              <a:ahLst/>
              <a:cxnLst/>
              <a:rect l="l" t="t" r="r" b="b"/>
              <a:pathLst>
                <a:path w="43815" h="302895">
                  <a:moveTo>
                    <a:pt x="43421" y="224701"/>
                  </a:moveTo>
                  <a:lnTo>
                    <a:pt x="0" y="224701"/>
                  </a:lnTo>
                  <a:lnTo>
                    <a:pt x="0" y="302602"/>
                  </a:lnTo>
                  <a:lnTo>
                    <a:pt x="43421" y="302602"/>
                  </a:lnTo>
                  <a:lnTo>
                    <a:pt x="43421" y="224701"/>
                  </a:lnTo>
                  <a:close/>
                </a:path>
                <a:path w="43815" h="302895">
                  <a:moveTo>
                    <a:pt x="43421" y="0"/>
                  </a:moveTo>
                  <a:lnTo>
                    <a:pt x="0" y="0"/>
                  </a:lnTo>
                  <a:lnTo>
                    <a:pt x="0" y="77901"/>
                  </a:lnTo>
                  <a:lnTo>
                    <a:pt x="43421" y="77901"/>
                  </a:lnTo>
                  <a:lnTo>
                    <a:pt x="4342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70002" y="2184400"/>
            <a:ext cx="1473835" cy="457200"/>
          </a:xfrm>
          <a:custGeom>
            <a:avLst/>
            <a:gdLst/>
            <a:ahLst/>
            <a:cxnLst/>
            <a:rect l="l" t="t" r="r" b="b"/>
            <a:pathLst>
              <a:path w="1473835" h="457200">
                <a:moveTo>
                  <a:pt x="1381874" y="0"/>
                </a:moveTo>
                <a:lnTo>
                  <a:pt x="91351" y="0"/>
                </a:lnTo>
                <a:lnTo>
                  <a:pt x="55790" y="7178"/>
                </a:lnTo>
                <a:lnTo>
                  <a:pt x="26754" y="26754"/>
                </a:lnTo>
                <a:lnTo>
                  <a:pt x="7178" y="55790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1381874" y="457200"/>
                </a:lnTo>
                <a:lnTo>
                  <a:pt x="1417434" y="450021"/>
                </a:lnTo>
                <a:lnTo>
                  <a:pt x="1446471" y="430445"/>
                </a:lnTo>
                <a:lnTo>
                  <a:pt x="1466047" y="401409"/>
                </a:lnTo>
                <a:lnTo>
                  <a:pt x="1473225" y="365848"/>
                </a:lnTo>
                <a:lnTo>
                  <a:pt x="1473225" y="91351"/>
                </a:lnTo>
                <a:lnTo>
                  <a:pt x="1466047" y="55790"/>
                </a:lnTo>
                <a:lnTo>
                  <a:pt x="1446471" y="26754"/>
                </a:lnTo>
                <a:lnTo>
                  <a:pt x="1417434" y="7178"/>
                </a:lnTo>
                <a:lnTo>
                  <a:pt x="1381874" y="0"/>
                </a:lnTo>
                <a:close/>
              </a:path>
            </a:pathLst>
          </a:custGeom>
          <a:solidFill>
            <a:srgbClr val="6CB8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402820" y="2217092"/>
            <a:ext cx="1122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LEICHT</a:t>
            </a:r>
            <a:endParaRPr sz="2400">
              <a:latin typeface="Roboto Mono"/>
              <a:cs typeface="Roboto Mono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7622337" y="1436408"/>
            <a:ext cx="1206500" cy="1207135"/>
            <a:chOff x="7622337" y="1436408"/>
            <a:chExt cx="1206500" cy="1207135"/>
          </a:xfrm>
        </p:grpSpPr>
        <p:sp>
          <p:nvSpPr>
            <p:cNvPr id="5" name="object 5"/>
            <p:cNvSpPr/>
            <p:nvPr/>
          </p:nvSpPr>
          <p:spPr>
            <a:xfrm>
              <a:off x="7622337" y="1436407"/>
              <a:ext cx="374650" cy="1207135"/>
            </a:xfrm>
            <a:custGeom>
              <a:avLst/>
              <a:gdLst/>
              <a:ahLst/>
              <a:cxnLst/>
              <a:rect l="l" t="t" r="r" b="b"/>
              <a:pathLst>
                <a:path w="374650" h="1207135">
                  <a:moveTo>
                    <a:pt x="41592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592" y="1206512"/>
                  </a:lnTo>
                  <a:lnTo>
                    <a:pt x="41592" y="915276"/>
                  </a:lnTo>
                  <a:close/>
                </a:path>
                <a:path w="374650" h="1207135">
                  <a:moveTo>
                    <a:pt x="41592" y="748868"/>
                  </a:moveTo>
                  <a:lnTo>
                    <a:pt x="0" y="748868"/>
                  </a:lnTo>
                  <a:lnTo>
                    <a:pt x="0" y="790473"/>
                  </a:lnTo>
                  <a:lnTo>
                    <a:pt x="41592" y="790473"/>
                  </a:lnTo>
                  <a:lnTo>
                    <a:pt x="41592" y="748868"/>
                  </a:lnTo>
                  <a:close/>
                </a:path>
                <a:path w="374650" h="1207135">
                  <a:moveTo>
                    <a:pt x="41592" y="624052"/>
                  </a:moveTo>
                  <a:lnTo>
                    <a:pt x="0" y="624052"/>
                  </a:lnTo>
                  <a:lnTo>
                    <a:pt x="0" y="665657"/>
                  </a:lnTo>
                  <a:lnTo>
                    <a:pt x="41592" y="665657"/>
                  </a:lnTo>
                  <a:lnTo>
                    <a:pt x="41592" y="624052"/>
                  </a:lnTo>
                  <a:close/>
                </a:path>
                <a:path w="374650" h="1207135">
                  <a:moveTo>
                    <a:pt x="41592" y="416039"/>
                  </a:moveTo>
                  <a:lnTo>
                    <a:pt x="0" y="416039"/>
                  </a:lnTo>
                  <a:lnTo>
                    <a:pt x="0" y="457644"/>
                  </a:lnTo>
                  <a:lnTo>
                    <a:pt x="41592" y="457644"/>
                  </a:lnTo>
                  <a:lnTo>
                    <a:pt x="41592" y="416039"/>
                  </a:lnTo>
                  <a:close/>
                </a:path>
                <a:path w="374650" h="1207135">
                  <a:moveTo>
                    <a:pt x="41592" y="332828"/>
                  </a:moveTo>
                  <a:lnTo>
                    <a:pt x="0" y="332828"/>
                  </a:lnTo>
                  <a:lnTo>
                    <a:pt x="0" y="374434"/>
                  </a:lnTo>
                  <a:lnTo>
                    <a:pt x="41592" y="374434"/>
                  </a:lnTo>
                  <a:lnTo>
                    <a:pt x="41592" y="332828"/>
                  </a:lnTo>
                  <a:close/>
                </a:path>
                <a:path w="374650" h="1207135">
                  <a:moveTo>
                    <a:pt x="41592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592" y="291236"/>
                  </a:lnTo>
                  <a:lnTo>
                    <a:pt x="41592" y="166420"/>
                  </a:lnTo>
                  <a:lnTo>
                    <a:pt x="41592" y="83210"/>
                  </a:lnTo>
                  <a:lnTo>
                    <a:pt x="41592" y="0"/>
                  </a:lnTo>
                  <a:close/>
                </a:path>
                <a:path w="374650" h="1207135">
                  <a:moveTo>
                    <a:pt x="124815" y="624052"/>
                  </a:moveTo>
                  <a:lnTo>
                    <a:pt x="83210" y="624052"/>
                  </a:lnTo>
                  <a:lnTo>
                    <a:pt x="41605" y="624052"/>
                  </a:lnTo>
                  <a:lnTo>
                    <a:pt x="41605" y="748868"/>
                  </a:lnTo>
                  <a:lnTo>
                    <a:pt x="83210" y="748868"/>
                  </a:lnTo>
                  <a:lnTo>
                    <a:pt x="83210" y="665657"/>
                  </a:lnTo>
                  <a:lnTo>
                    <a:pt x="124815" y="665657"/>
                  </a:lnTo>
                  <a:lnTo>
                    <a:pt x="124815" y="624052"/>
                  </a:lnTo>
                  <a:close/>
                </a:path>
                <a:path w="374650" h="1207135">
                  <a:moveTo>
                    <a:pt x="166408" y="1164894"/>
                  </a:moveTo>
                  <a:lnTo>
                    <a:pt x="124815" y="1164894"/>
                  </a:lnTo>
                  <a:lnTo>
                    <a:pt x="83210" y="1164894"/>
                  </a:lnTo>
                  <a:lnTo>
                    <a:pt x="41605" y="1164894"/>
                  </a:lnTo>
                  <a:lnTo>
                    <a:pt x="41605" y="1206500"/>
                  </a:lnTo>
                  <a:lnTo>
                    <a:pt x="83210" y="1206500"/>
                  </a:lnTo>
                  <a:lnTo>
                    <a:pt x="124815" y="1206500"/>
                  </a:lnTo>
                  <a:lnTo>
                    <a:pt x="166408" y="1206500"/>
                  </a:lnTo>
                  <a:lnTo>
                    <a:pt x="166408" y="1164894"/>
                  </a:lnTo>
                  <a:close/>
                </a:path>
                <a:path w="374650" h="1207135">
                  <a:moveTo>
                    <a:pt x="166408" y="998486"/>
                  </a:moveTo>
                  <a:lnTo>
                    <a:pt x="124815" y="998486"/>
                  </a:lnTo>
                  <a:lnTo>
                    <a:pt x="83210" y="998486"/>
                  </a:lnTo>
                  <a:lnTo>
                    <a:pt x="83210" y="1123302"/>
                  </a:lnTo>
                  <a:lnTo>
                    <a:pt x="124815" y="1123302"/>
                  </a:lnTo>
                  <a:lnTo>
                    <a:pt x="166408" y="1123302"/>
                  </a:lnTo>
                  <a:lnTo>
                    <a:pt x="166408" y="998486"/>
                  </a:lnTo>
                  <a:close/>
                </a:path>
                <a:path w="374650" h="1207135">
                  <a:moveTo>
                    <a:pt x="166408" y="915276"/>
                  </a:moveTo>
                  <a:lnTo>
                    <a:pt x="124815" y="915276"/>
                  </a:lnTo>
                  <a:lnTo>
                    <a:pt x="83210" y="915276"/>
                  </a:lnTo>
                  <a:lnTo>
                    <a:pt x="41605" y="915276"/>
                  </a:lnTo>
                  <a:lnTo>
                    <a:pt x="41605" y="956881"/>
                  </a:lnTo>
                  <a:lnTo>
                    <a:pt x="83210" y="956881"/>
                  </a:lnTo>
                  <a:lnTo>
                    <a:pt x="124815" y="956881"/>
                  </a:lnTo>
                  <a:lnTo>
                    <a:pt x="166408" y="956881"/>
                  </a:lnTo>
                  <a:lnTo>
                    <a:pt x="166408" y="915276"/>
                  </a:lnTo>
                  <a:close/>
                </a:path>
                <a:path w="374650" h="1207135">
                  <a:moveTo>
                    <a:pt x="166408" y="748868"/>
                  </a:moveTo>
                  <a:lnTo>
                    <a:pt x="124815" y="748868"/>
                  </a:lnTo>
                  <a:lnTo>
                    <a:pt x="83210" y="748868"/>
                  </a:lnTo>
                  <a:lnTo>
                    <a:pt x="83210" y="832065"/>
                  </a:lnTo>
                  <a:lnTo>
                    <a:pt x="41605" y="832065"/>
                  </a:lnTo>
                  <a:lnTo>
                    <a:pt x="41605" y="873671"/>
                  </a:lnTo>
                  <a:lnTo>
                    <a:pt x="83210" y="873671"/>
                  </a:lnTo>
                  <a:lnTo>
                    <a:pt x="124815" y="873683"/>
                  </a:lnTo>
                  <a:lnTo>
                    <a:pt x="124815" y="790473"/>
                  </a:lnTo>
                  <a:lnTo>
                    <a:pt x="166408" y="790473"/>
                  </a:lnTo>
                  <a:lnTo>
                    <a:pt x="166408" y="748868"/>
                  </a:lnTo>
                  <a:close/>
                </a:path>
                <a:path w="374650" h="1207135">
                  <a:moveTo>
                    <a:pt x="166408" y="332828"/>
                  </a:moveTo>
                  <a:lnTo>
                    <a:pt x="124815" y="332828"/>
                  </a:lnTo>
                  <a:lnTo>
                    <a:pt x="83210" y="332828"/>
                  </a:lnTo>
                  <a:lnTo>
                    <a:pt x="83210" y="416039"/>
                  </a:lnTo>
                  <a:lnTo>
                    <a:pt x="41605" y="416039"/>
                  </a:lnTo>
                  <a:lnTo>
                    <a:pt x="41605" y="582447"/>
                  </a:lnTo>
                  <a:lnTo>
                    <a:pt x="83210" y="582447"/>
                  </a:lnTo>
                  <a:lnTo>
                    <a:pt x="124815" y="582460"/>
                  </a:lnTo>
                  <a:lnTo>
                    <a:pt x="166408" y="582460"/>
                  </a:lnTo>
                  <a:lnTo>
                    <a:pt x="166408" y="540854"/>
                  </a:lnTo>
                  <a:lnTo>
                    <a:pt x="124815" y="540854"/>
                  </a:lnTo>
                  <a:lnTo>
                    <a:pt x="83210" y="540854"/>
                  </a:lnTo>
                  <a:lnTo>
                    <a:pt x="83210" y="499237"/>
                  </a:lnTo>
                  <a:lnTo>
                    <a:pt x="124815" y="499237"/>
                  </a:lnTo>
                  <a:lnTo>
                    <a:pt x="166408" y="499249"/>
                  </a:lnTo>
                  <a:lnTo>
                    <a:pt x="166408" y="457644"/>
                  </a:lnTo>
                  <a:lnTo>
                    <a:pt x="124815" y="457644"/>
                  </a:lnTo>
                  <a:lnTo>
                    <a:pt x="124815" y="416039"/>
                  </a:lnTo>
                  <a:lnTo>
                    <a:pt x="166408" y="416039"/>
                  </a:lnTo>
                  <a:lnTo>
                    <a:pt x="166408" y="332828"/>
                  </a:lnTo>
                  <a:close/>
                </a:path>
                <a:path w="374650" h="1207135">
                  <a:moveTo>
                    <a:pt x="166408" y="249631"/>
                  </a:moveTo>
                  <a:lnTo>
                    <a:pt x="124815" y="249631"/>
                  </a:lnTo>
                  <a:lnTo>
                    <a:pt x="83210" y="249631"/>
                  </a:lnTo>
                  <a:lnTo>
                    <a:pt x="41605" y="249631"/>
                  </a:lnTo>
                  <a:lnTo>
                    <a:pt x="41605" y="291236"/>
                  </a:lnTo>
                  <a:lnTo>
                    <a:pt x="83210" y="291236"/>
                  </a:lnTo>
                  <a:lnTo>
                    <a:pt x="124815" y="291236"/>
                  </a:lnTo>
                  <a:lnTo>
                    <a:pt x="166408" y="291236"/>
                  </a:lnTo>
                  <a:lnTo>
                    <a:pt x="166408" y="249631"/>
                  </a:lnTo>
                  <a:close/>
                </a:path>
                <a:path w="374650" h="1207135">
                  <a:moveTo>
                    <a:pt x="166408" y="83210"/>
                  </a:moveTo>
                  <a:lnTo>
                    <a:pt x="124815" y="83210"/>
                  </a:lnTo>
                  <a:lnTo>
                    <a:pt x="83210" y="83210"/>
                  </a:lnTo>
                  <a:lnTo>
                    <a:pt x="83210" y="166420"/>
                  </a:lnTo>
                  <a:lnTo>
                    <a:pt x="83210" y="208026"/>
                  </a:lnTo>
                  <a:lnTo>
                    <a:pt x="124815" y="208026"/>
                  </a:lnTo>
                  <a:lnTo>
                    <a:pt x="166408" y="208026"/>
                  </a:lnTo>
                  <a:lnTo>
                    <a:pt x="166408" y="166420"/>
                  </a:lnTo>
                  <a:lnTo>
                    <a:pt x="166408" y="83210"/>
                  </a:lnTo>
                  <a:close/>
                </a:path>
                <a:path w="374650" h="1207135">
                  <a:moveTo>
                    <a:pt x="166408" y="0"/>
                  </a:moveTo>
                  <a:lnTo>
                    <a:pt x="124815" y="0"/>
                  </a:lnTo>
                  <a:lnTo>
                    <a:pt x="83210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210" y="41605"/>
                  </a:lnTo>
                  <a:lnTo>
                    <a:pt x="124815" y="41605"/>
                  </a:lnTo>
                  <a:lnTo>
                    <a:pt x="166408" y="41605"/>
                  </a:lnTo>
                  <a:lnTo>
                    <a:pt x="166408" y="0"/>
                  </a:lnTo>
                  <a:close/>
                </a:path>
                <a:path w="374650" h="1207135">
                  <a:moveTo>
                    <a:pt x="208026" y="998486"/>
                  </a:moveTo>
                  <a:lnTo>
                    <a:pt x="166420" y="998486"/>
                  </a:lnTo>
                  <a:lnTo>
                    <a:pt x="166420" y="1123302"/>
                  </a:lnTo>
                  <a:lnTo>
                    <a:pt x="208026" y="1123302"/>
                  </a:lnTo>
                  <a:lnTo>
                    <a:pt x="208026" y="998486"/>
                  </a:lnTo>
                  <a:close/>
                </a:path>
                <a:path w="374650" h="1207135">
                  <a:moveTo>
                    <a:pt x="208026" y="83210"/>
                  </a:moveTo>
                  <a:lnTo>
                    <a:pt x="166420" y="83210"/>
                  </a:lnTo>
                  <a:lnTo>
                    <a:pt x="166420" y="166420"/>
                  </a:lnTo>
                  <a:lnTo>
                    <a:pt x="166420" y="208026"/>
                  </a:lnTo>
                  <a:lnTo>
                    <a:pt x="208026" y="208026"/>
                  </a:lnTo>
                  <a:lnTo>
                    <a:pt x="208026" y="166420"/>
                  </a:lnTo>
                  <a:lnTo>
                    <a:pt x="208026" y="83210"/>
                  </a:lnTo>
                  <a:close/>
                </a:path>
                <a:path w="374650" h="1207135">
                  <a:moveTo>
                    <a:pt x="291223" y="915276"/>
                  </a:moveTo>
                  <a:lnTo>
                    <a:pt x="249618" y="915276"/>
                  </a:lnTo>
                  <a:lnTo>
                    <a:pt x="208026" y="915276"/>
                  </a:lnTo>
                  <a:lnTo>
                    <a:pt x="166420" y="915276"/>
                  </a:lnTo>
                  <a:lnTo>
                    <a:pt x="166420" y="956881"/>
                  </a:lnTo>
                  <a:lnTo>
                    <a:pt x="208013" y="956881"/>
                  </a:lnTo>
                  <a:lnTo>
                    <a:pt x="249618" y="956881"/>
                  </a:lnTo>
                  <a:lnTo>
                    <a:pt x="249618" y="1164894"/>
                  </a:lnTo>
                  <a:lnTo>
                    <a:pt x="208026" y="1164894"/>
                  </a:lnTo>
                  <a:lnTo>
                    <a:pt x="166420" y="1164894"/>
                  </a:lnTo>
                  <a:lnTo>
                    <a:pt x="166420" y="1206500"/>
                  </a:lnTo>
                  <a:lnTo>
                    <a:pt x="208013" y="1206500"/>
                  </a:lnTo>
                  <a:lnTo>
                    <a:pt x="249618" y="1206500"/>
                  </a:lnTo>
                  <a:lnTo>
                    <a:pt x="291223" y="1206512"/>
                  </a:lnTo>
                  <a:lnTo>
                    <a:pt x="291223" y="915276"/>
                  </a:lnTo>
                  <a:close/>
                </a:path>
                <a:path w="374650" h="1207135">
                  <a:moveTo>
                    <a:pt x="291223" y="0"/>
                  </a:moveTo>
                  <a:lnTo>
                    <a:pt x="249618" y="0"/>
                  </a:lnTo>
                  <a:lnTo>
                    <a:pt x="208026" y="0"/>
                  </a:lnTo>
                  <a:lnTo>
                    <a:pt x="166420" y="0"/>
                  </a:lnTo>
                  <a:lnTo>
                    <a:pt x="166420" y="41605"/>
                  </a:lnTo>
                  <a:lnTo>
                    <a:pt x="208013" y="41605"/>
                  </a:lnTo>
                  <a:lnTo>
                    <a:pt x="249618" y="41605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49618" y="249631"/>
                  </a:lnTo>
                  <a:lnTo>
                    <a:pt x="208026" y="249631"/>
                  </a:lnTo>
                  <a:lnTo>
                    <a:pt x="166420" y="249631"/>
                  </a:lnTo>
                  <a:lnTo>
                    <a:pt x="166420" y="291236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0"/>
                  </a:lnTo>
                  <a:close/>
                </a:path>
                <a:path w="374650" h="1207135">
                  <a:moveTo>
                    <a:pt x="332828" y="790473"/>
                  </a:moveTo>
                  <a:lnTo>
                    <a:pt x="291223" y="790473"/>
                  </a:lnTo>
                  <a:lnTo>
                    <a:pt x="291223" y="832065"/>
                  </a:lnTo>
                  <a:lnTo>
                    <a:pt x="249618" y="832065"/>
                  </a:lnTo>
                  <a:lnTo>
                    <a:pt x="249618" y="873671"/>
                  </a:lnTo>
                  <a:lnTo>
                    <a:pt x="291223" y="873671"/>
                  </a:lnTo>
                  <a:lnTo>
                    <a:pt x="332828" y="873683"/>
                  </a:lnTo>
                  <a:lnTo>
                    <a:pt x="332828" y="790473"/>
                  </a:lnTo>
                  <a:close/>
                </a:path>
                <a:path w="374650" h="1207135">
                  <a:moveTo>
                    <a:pt x="332828" y="707263"/>
                  </a:moveTo>
                  <a:lnTo>
                    <a:pt x="291223" y="707263"/>
                  </a:lnTo>
                  <a:lnTo>
                    <a:pt x="291223" y="748868"/>
                  </a:lnTo>
                  <a:lnTo>
                    <a:pt x="332828" y="748868"/>
                  </a:lnTo>
                  <a:lnTo>
                    <a:pt x="332828" y="707263"/>
                  </a:lnTo>
                  <a:close/>
                </a:path>
                <a:path w="374650" h="1207135">
                  <a:moveTo>
                    <a:pt x="332828" y="582447"/>
                  </a:moveTo>
                  <a:lnTo>
                    <a:pt x="291223" y="582447"/>
                  </a:lnTo>
                  <a:lnTo>
                    <a:pt x="249618" y="582447"/>
                  </a:lnTo>
                  <a:lnTo>
                    <a:pt x="208026" y="582447"/>
                  </a:lnTo>
                  <a:lnTo>
                    <a:pt x="208026" y="540854"/>
                  </a:lnTo>
                  <a:lnTo>
                    <a:pt x="166420" y="540854"/>
                  </a:lnTo>
                  <a:lnTo>
                    <a:pt x="166420" y="624078"/>
                  </a:lnTo>
                  <a:lnTo>
                    <a:pt x="208013" y="624078"/>
                  </a:lnTo>
                  <a:lnTo>
                    <a:pt x="208013" y="707263"/>
                  </a:lnTo>
                  <a:lnTo>
                    <a:pt x="166420" y="707263"/>
                  </a:lnTo>
                  <a:lnTo>
                    <a:pt x="166420" y="748868"/>
                  </a:lnTo>
                  <a:lnTo>
                    <a:pt x="208013" y="748868"/>
                  </a:lnTo>
                  <a:lnTo>
                    <a:pt x="208013" y="832065"/>
                  </a:lnTo>
                  <a:lnTo>
                    <a:pt x="166420" y="832065"/>
                  </a:lnTo>
                  <a:lnTo>
                    <a:pt x="166420" y="873671"/>
                  </a:lnTo>
                  <a:lnTo>
                    <a:pt x="208026" y="873671"/>
                  </a:lnTo>
                  <a:lnTo>
                    <a:pt x="208026" y="832065"/>
                  </a:lnTo>
                  <a:lnTo>
                    <a:pt x="249618" y="832065"/>
                  </a:lnTo>
                  <a:lnTo>
                    <a:pt x="249618" y="790473"/>
                  </a:lnTo>
                  <a:lnTo>
                    <a:pt x="291223" y="790473"/>
                  </a:lnTo>
                  <a:lnTo>
                    <a:pt x="291223" y="748868"/>
                  </a:lnTo>
                  <a:lnTo>
                    <a:pt x="249618" y="748868"/>
                  </a:lnTo>
                  <a:lnTo>
                    <a:pt x="249618" y="707263"/>
                  </a:lnTo>
                  <a:lnTo>
                    <a:pt x="291223" y="707263"/>
                  </a:lnTo>
                  <a:lnTo>
                    <a:pt x="291223" y="665657"/>
                  </a:lnTo>
                  <a:lnTo>
                    <a:pt x="249618" y="665657"/>
                  </a:lnTo>
                  <a:lnTo>
                    <a:pt x="249618" y="624052"/>
                  </a:lnTo>
                  <a:lnTo>
                    <a:pt x="291223" y="624052"/>
                  </a:lnTo>
                  <a:lnTo>
                    <a:pt x="291223" y="665657"/>
                  </a:lnTo>
                  <a:lnTo>
                    <a:pt x="332828" y="665657"/>
                  </a:lnTo>
                  <a:lnTo>
                    <a:pt x="332828" y="582447"/>
                  </a:lnTo>
                  <a:close/>
                </a:path>
                <a:path w="374650" h="1207135">
                  <a:moveTo>
                    <a:pt x="332828" y="332828"/>
                  </a:moveTo>
                  <a:lnTo>
                    <a:pt x="291223" y="332828"/>
                  </a:lnTo>
                  <a:lnTo>
                    <a:pt x="249618" y="332828"/>
                  </a:lnTo>
                  <a:lnTo>
                    <a:pt x="208013" y="332828"/>
                  </a:lnTo>
                  <a:lnTo>
                    <a:pt x="208013" y="416039"/>
                  </a:lnTo>
                  <a:lnTo>
                    <a:pt x="166420" y="416039"/>
                  </a:lnTo>
                  <a:lnTo>
                    <a:pt x="166420" y="499249"/>
                  </a:lnTo>
                  <a:lnTo>
                    <a:pt x="208013" y="499249"/>
                  </a:lnTo>
                  <a:lnTo>
                    <a:pt x="208013" y="540842"/>
                  </a:lnTo>
                  <a:lnTo>
                    <a:pt x="249618" y="540842"/>
                  </a:lnTo>
                  <a:lnTo>
                    <a:pt x="291223" y="540854"/>
                  </a:lnTo>
                  <a:lnTo>
                    <a:pt x="291223" y="499249"/>
                  </a:lnTo>
                  <a:lnTo>
                    <a:pt x="249618" y="499249"/>
                  </a:lnTo>
                  <a:lnTo>
                    <a:pt x="249618" y="457644"/>
                  </a:lnTo>
                  <a:lnTo>
                    <a:pt x="291223" y="457644"/>
                  </a:lnTo>
                  <a:lnTo>
                    <a:pt x="291223" y="416039"/>
                  </a:lnTo>
                  <a:lnTo>
                    <a:pt x="249618" y="416039"/>
                  </a:lnTo>
                  <a:lnTo>
                    <a:pt x="249618" y="374434"/>
                  </a:lnTo>
                  <a:lnTo>
                    <a:pt x="291223" y="374434"/>
                  </a:lnTo>
                  <a:lnTo>
                    <a:pt x="332828" y="374434"/>
                  </a:lnTo>
                  <a:lnTo>
                    <a:pt x="332828" y="332828"/>
                  </a:lnTo>
                  <a:close/>
                </a:path>
                <a:path w="374650" h="1207135">
                  <a:moveTo>
                    <a:pt x="374421" y="124815"/>
                  </a:moveTo>
                  <a:lnTo>
                    <a:pt x="332828" y="124815"/>
                  </a:lnTo>
                  <a:lnTo>
                    <a:pt x="332828" y="166420"/>
                  </a:lnTo>
                  <a:lnTo>
                    <a:pt x="374421" y="166420"/>
                  </a:lnTo>
                  <a:lnTo>
                    <a:pt x="374421" y="124815"/>
                  </a:lnTo>
                  <a:close/>
                </a:path>
                <a:path w="374650" h="1207135">
                  <a:moveTo>
                    <a:pt x="374421" y="0"/>
                  </a:moveTo>
                  <a:lnTo>
                    <a:pt x="332828" y="0"/>
                  </a:lnTo>
                  <a:lnTo>
                    <a:pt x="332828" y="83210"/>
                  </a:lnTo>
                  <a:lnTo>
                    <a:pt x="374421" y="83210"/>
                  </a:lnTo>
                  <a:lnTo>
                    <a:pt x="37442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955166" y="1436407"/>
              <a:ext cx="374650" cy="1206500"/>
            </a:xfrm>
            <a:custGeom>
              <a:avLst/>
              <a:gdLst/>
              <a:ahLst/>
              <a:cxnLst/>
              <a:rect l="l" t="t" r="r" b="b"/>
              <a:pathLst>
                <a:path w="374650" h="1206500">
                  <a:moveTo>
                    <a:pt x="41592" y="1164894"/>
                  </a:moveTo>
                  <a:lnTo>
                    <a:pt x="0" y="1164894"/>
                  </a:lnTo>
                  <a:lnTo>
                    <a:pt x="0" y="1206500"/>
                  </a:lnTo>
                  <a:lnTo>
                    <a:pt x="41592" y="1206500"/>
                  </a:lnTo>
                  <a:lnTo>
                    <a:pt x="41592" y="1164894"/>
                  </a:lnTo>
                  <a:close/>
                </a:path>
                <a:path w="374650" h="1206500">
                  <a:moveTo>
                    <a:pt x="41592" y="1040091"/>
                  </a:moveTo>
                  <a:lnTo>
                    <a:pt x="0" y="1040091"/>
                  </a:lnTo>
                  <a:lnTo>
                    <a:pt x="0" y="1123302"/>
                  </a:lnTo>
                  <a:lnTo>
                    <a:pt x="41592" y="1123302"/>
                  </a:lnTo>
                  <a:lnTo>
                    <a:pt x="41592" y="1040091"/>
                  </a:lnTo>
                  <a:close/>
                </a:path>
                <a:path w="374650" h="1206500">
                  <a:moveTo>
                    <a:pt x="41592" y="832065"/>
                  </a:moveTo>
                  <a:lnTo>
                    <a:pt x="0" y="832065"/>
                  </a:lnTo>
                  <a:lnTo>
                    <a:pt x="0" y="998474"/>
                  </a:lnTo>
                  <a:lnTo>
                    <a:pt x="41592" y="998474"/>
                  </a:lnTo>
                  <a:lnTo>
                    <a:pt x="41592" y="832065"/>
                  </a:lnTo>
                  <a:close/>
                </a:path>
                <a:path w="374650" h="1206500">
                  <a:moveTo>
                    <a:pt x="41592" y="707263"/>
                  </a:moveTo>
                  <a:lnTo>
                    <a:pt x="0" y="707263"/>
                  </a:lnTo>
                  <a:lnTo>
                    <a:pt x="0" y="790473"/>
                  </a:lnTo>
                  <a:lnTo>
                    <a:pt x="41592" y="790473"/>
                  </a:lnTo>
                  <a:lnTo>
                    <a:pt x="41592" y="707263"/>
                  </a:lnTo>
                  <a:close/>
                </a:path>
                <a:path w="374650" h="1206500">
                  <a:moveTo>
                    <a:pt x="41592" y="624052"/>
                  </a:moveTo>
                  <a:lnTo>
                    <a:pt x="0" y="624052"/>
                  </a:lnTo>
                  <a:lnTo>
                    <a:pt x="0" y="665657"/>
                  </a:lnTo>
                  <a:lnTo>
                    <a:pt x="41592" y="665657"/>
                  </a:lnTo>
                  <a:lnTo>
                    <a:pt x="41592" y="624052"/>
                  </a:lnTo>
                  <a:close/>
                </a:path>
                <a:path w="374650" h="1206500">
                  <a:moveTo>
                    <a:pt x="41592" y="540854"/>
                  </a:moveTo>
                  <a:lnTo>
                    <a:pt x="0" y="540854"/>
                  </a:lnTo>
                  <a:lnTo>
                    <a:pt x="0" y="582460"/>
                  </a:lnTo>
                  <a:lnTo>
                    <a:pt x="41592" y="582460"/>
                  </a:lnTo>
                  <a:lnTo>
                    <a:pt x="41592" y="540854"/>
                  </a:lnTo>
                  <a:close/>
                </a:path>
                <a:path w="374650" h="1206500">
                  <a:moveTo>
                    <a:pt x="41592" y="374434"/>
                  </a:moveTo>
                  <a:lnTo>
                    <a:pt x="0" y="374434"/>
                  </a:lnTo>
                  <a:lnTo>
                    <a:pt x="0" y="457644"/>
                  </a:lnTo>
                  <a:lnTo>
                    <a:pt x="41592" y="457644"/>
                  </a:lnTo>
                  <a:lnTo>
                    <a:pt x="41592" y="374434"/>
                  </a:lnTo>
                  <a:close/>
                </a:path>
                <a:path w="374650" h="1206500">
                  <a:moveTo>
                    <a:pt x="41592" y="249631"/>
                  </a:moveTo>
                  <a:lnTo>
                    <a:pt x="0" y="249631"/>
                  </a:lnTo>
                  <a:lnTo>
                    <a:pt x="0" y="332841"/>
                  </a:lnTo>
                  <a:lnTo>
                    <a:pt x="41592" y="332841"/>
                  </a:lnTo>
                  <a:lnTo>
                    <a:pt x="41592" y="249631"/>
                  </a:lnTo>
                  <a:close/>
                </a:path>
                <a:path w="374650" h="1206500">
                  <a:moveTo>
                    <a:pt x="41592" y="124815"/>
                  </a:moveTo>
                  <a:lnTo>
                    <a:pt x="0" y="124815"/>
                  </a:lnTo>
                  <a:lnTo>
                    <a:pt x="0" y="166420"/>
                  </a:lnTo>
                  <a:lnTo>
                    <a:pt x="41592" y="166420"/>
                  </a:lnTo>
                  <a:lnTo>
                    <a:pt x="41592" y="124815"/>
                  </a:lnTo>
                  <a:close/>
                </a:path>
                <a:path w="374650" h="1206500">
                  <a:moveTo>
                    <a:pt x="83210" y="998486"/>
                  </a:moveTo>
                  <a:lnTo>
                    <a:pt x="41605" y="998486"/>
                  </a:lnTo>
                  <a:lnTo>
                    <a:pt x="41605" y="1040091"/>
                  </a:lnTo>
                  <a:lnTo>
                    <a:pt x="83210" y="1040091"/>
                  </a:lnTo>
                  <a:lnTo>
                    <a:pt x="83210" y="998486"/>
                  </a:lnTo>
                  <a:close/>
                </a:path>
                <a:path w="374650" h="1206500">
                  <a:moveTo>
                    <a:pt x="83210" y="0"/>
                  </a:moveTo>
                  <a:lnTo>
                    <a:pt x="41605" y="0"/>
                  </a:lnTo>
                  <a:lnTo>
                    <a:pt x="41605" y="83210"/>
                  </a:lnTo>
                  <a:lnTo>
                    <a:pt x="83210" y="83210"/>
                  </a:lnTo>
                  <a:lnTo>
                    <a:pt x="83210" y="0"/>
                  </a:lnTo>
                  <a:close/>
                </a:path>
                <a:path w="374650" h="1206500">
                  <a:moveTo>
                    <a:pt x="124802" y="1040091"/>
                  </a:moveTo>
                  <a:lnTo>
                    <a:pt x="83210" y="1040091"/>
                  </a:lnTo>
                  <a:lnTo>
                    <a:pt x="83210" y="1081697"/>
                  </a:lnTo>
                  <a:lnTo>
                    <a:pt x="41605" y="1081697"/>
                  </a:lnTo>
                  <a:lnTo>
                    <a:pt x="41605" y="1123302"/>
                  </a:lnTo>
                  <a:lnTo>
                    <a:pt x="83210" y="1123302"/>
                  </a:lnTo>
                  <a:lnTo>
                    <a:pt x="83210" y="1164894"/>
                  </a:lnTo>
                  <a:lnTo>
                    <a:pt x="41605" y="1164894"/>
                  </a:lnTo>
                  <a:lnTo>
                    <a:pt x="41605" y="1206500"/>
                  </a:lnTo>
                  <a:lnTo>
                    <a:pt x="83210" y="1206500"/>
                  </a:lnTo>
                  <a:lnTo>
                    <a:pt x="124802" y="1206500"/>
                  </a:lnTo>
                  <a:lnTo>
                    <a:pt x="124802" y="1040091"/>
                  </a:lnTo>
                  <a:close/>
                </a:path>
                <a:path w="374650" h="1206500">
                  <a:moveTo>
                    <a:pt x="124802" y="748868"/>
                  </a:moveTo>
                  <a:lnTo>
                    <a:pt x="83210" y="748868"/>
                  </a:lnTo>
                  <a:lnTo>
                    <a:pt x="41605" y="748868"/>
                  </a:lnTo>
                  <a:lnTo>
                    <a:pt x="41605" y="832078"/>
                  </a:lnTo>
                  <a:lnTo>
                    <a:pt x="83210" y="832078"/>
                  </a:lnTo>
                  <a:lnTo>
                    <a:pt x="83210" y="873671"/>
                  </a:lnTo>
                  <a:lnTo>
                    <a:pt x="41605" y="873671"/>
                  </a:lnTo>
                  <a:lnTo>
                    <a:pt x="41605" y="915276"/>
                  </a:lnTo>
                  <a:lnTo>
                    <a:pt x="83210" y="915276"/>
                  </a:lnTo>
                  <a:lnTo>
                    <a:pt x="83210" y="998486"/>
                  </a:lnTo>
                  <a:lnTo>
                    <a:pt x="124802" y="998486"/>
                  </a:lnTo>
                  <a:lnTo>
                    <a:pt x="124802" y="748868"/>
                  </a:lnTo>
                  <a:close/>
                </a:path>
                <a:path w="374650" h="1206500">
                  <a:moveTo>
                    <a:pt x="124802" y="624052"/>
                  </a:moveTo>
                  <a:lnTo>
                    <a:pt x="83210" y="624052"/>
                  </a:lnTo>
                  <a:lnTo>
                    <a:pt x="83210" y="665657"/>
                  </a:lnTo>
                  <a:lnTo>
                    <a:pt x="41605" y="665657"/>
                  </a:lnTo>
                  <a:lnTo>
                    <a:pt x="41605" y="707263"/>
                  </a:lnTo>
                  <a:lnTo>
                    <a:pt x="83210" y="707263"/>
                  </a:lnTo>
                  <a:lnTo>
                    <a:pt x="124802" y="707263"/>
                  </a:lnTo>
                  <a:lnTo>
                    <a:pt x="124802" y="624052"/>
                  </a:lnTo>
                  <a:close/>
                </a:path>
                <a:path w="374650" h="1206500">
                  <a:moveTo>
                    <a:pt x="124802" y="416039"/>
                  </a:moveTo>
                  <a:lnTo>
                    <a:pt x="83210" y="416039"/>
                  </a:lnTo>
                  <a:lnTo>
                    <a:pt x="83210" y="457644"/>
                  </a:lnTo>
                  <a:lnTo>
                    <a:pt x="41605" y="457644"/>
                  </a:lnTo>
                  <a:lnTo>
                    <a:pt x="41605" y="582460"/>
                  </a:lnTo>
                  <a:lnTo>
                    <a:pt x="83210" y="582460"/>
                  </a:lnTo>
                  <a:lnTo>
                    <a:pt x="83210" y="540854"/>
                  </a:lnTo>
                  <a:lnTo>
                    <a:pt x="124802" y="540854"/>
                  </a:lnTo>
                  <a:lnTo>
                    <a:pt x="124802" y="416039"/>
                  </a:lnTo>
                  <a:close/>
                </a:path>
                <a:path w="374650" h="1206500">
                  <a:moveTo>
                    <a:pt x="124802" y="208026"/>
                  </a:moveTo>
                  <a:lnTo>
                    <a:pt x="83210" y="208026"/>
                  </a:lnTo>
                  <a:lnTo>
                    <a:pt x="83210" y="374434"/>
                  </a:lnTo>
                  <a:lnTo>
                    <a:pt x="124802" y="374434"/>
                  </a:lnTo>
                  <a:lnTo>
                    <a:pt x="124802" y="208026"/>
                  </a:lnTo>
                  <a:close/>
                </a:path>
                <a:path w="374650" h="1206500">
                  <a:moveTo>
                    <a:pt x="124802" y="83210"/>
                  </a:moveTo>
                  <a:lnTo>
                    <a:pt x="83210" y="83210"/>
                  </a:lnTo>
                  <a:lnTo>
                    <a:pt x="83210" y="124815"/>
                  </a:lnTo>
                  <a:lnTo>
                    <a:pt x="124802" y="124815"/>
                  </a:lnTo>
                  <a:lnTo>
                    <a:pt x="124802" y="83210"/>
                  </a:lnTo>
                  <a:close/>
                </a:path>
                <a:path w="374650" h="1206500">
                  <a:moveTo>
                    <a:pt x="249605" y="582447"/>
                  </a:moveTo>
                  <a:lnTo>
                    <a:pt x="208013" y="582447"/>
                  </a:lnTo>
                  <a:lnTo>
                    <a:pt x="166408" y="582447"/>
                  </a:lnTo>
                  <a:lnTo>
                    <a:pt x="166408" y="624052"/>
                  </a:lnTo>
                  <a:lnTo>
                    <a:pt x="124815" y="624052"/>
                  </a:lnTo>
                  <a:lnTo>
                    <a:pt x="124815" y="665657"/>
                  </a:lnTo>
                  <a:lnTo>
                    <a:pt x="166408" y="665657"/>
                  </a:lnTo>
                  <a:lnTo>
                    <a:pt x="166408" y="707263"/>
                  </a:lnTo>
                  <a:lnTo>
                    <a:pt x="124815" y="707263"/>
                  </a:lnTo>
                  <a:lnTo>
                    <a:pt x="124815" y="790473"/>
                  </a:lnTo>
                  <a:lnTo>
                    <a:pt x="166420" y="790473"/>
                  </a:lnTo>
                  <a:lnTo>
                    <a:pt x="208013" y="790460"/>
                  </a:lnTo>
                  <a:lnTo>
                    <a:pt x="208013" y="873671"/>
                  </a:lnTo>
                  <a:lnTo>
                    <a:pt x="166420" y="873671"/>
                  </a:lnTo>
                  <a:lnTo>
                    <a:pt x="166420" y="832065"/>
                  </a:lnTo>
                  <a:lnTo>
                    <a:pt x="124815" y="832065"/>
                  </a:lnTo>
                  <a:lnTo>
                    <a:pt x="124815" y="873671"/>
                  </a:lnTo>
                  <a:lnTo>
                    <a:pt x="166408" y="873671"/>
                  </a:lnTo>
                  <a:lnTo>
                    <a:pt x="166408" y="915276"/>
                  </a:lnTo>
                  <a:lnTo>
                    <a:pt x="124815" y="915276"/>
                  </a:lnTo>
                  <a:lnTo>
                    <a:pt x="124815" y="956881"/>
                  </a:lnTo>
                  <a:lnTo>
                    <a:pt x="166408" y="956881"/>
                  </a:lnTo>
                  <a:lnTo>
                    <a:pt x="166408" y="998486"/>
                  </a:lnTo>
                  <a:lnTo>
                    <a:pt x="124815" y="998486"/>
                  </a:lnTo>
                  <a:lnTo>
                    <a:pt x="124815" y="1164894"/>
                  </a:lnTo>
                  <a:lnTo>
                    <a:pt x="166408" y="1164894"/>
                  </a:lnTo>
                  <a:lnTo>
                    <a:pt x="208013" y="1164894"/>
                  </a:lnTo>
                  <a:lnTo>
                    <a:pt x="249605" y="1164907"/>
                  </a:lnTo>
                  <a:lnTo>
                    <a:pt x="249605" y="1040091"/>
                  </a:lnTo>
                  <a:lnTo>
                    <a:pt x="208013" y="1040091"/>
                  </a:lnTo>
                  <a:lnTo>
                    <a:pt x="208013" y="1081697"/>
                  </a:lnTo>
                  <a:lnTo>
                    <a:pt x="208013" y="1123289"/>
                  </a:lnTo>
                  <a:lnTo>
                    <a:pt x="166420" y="1123289"/>
                  </a:lnTo>
                  <a:lnTo>
                    <a:pt x="166420" y="1081697"/>
                  </a:lnTo>
                  <a:lnTo>
                    <a:pt x="208013" y="1081697"/>
                  </a:lnTo>
                  <a:lnTo>
                    <a:pt x="208013" y="1040091"/>
                  </a:lnTo>
                  <a:lnTo>
                    <a:pt x="166420" y="1040091"/>
                  </a:lnTo>
                  <a:lnTo>
                    <a:pt x="166420" y="998486"/>
                  </a:lnTo>
                  <a:lnTo>
                    <a:pt x="208013" y="998486"/>
                  </a:lnTo>
                  <a:lnTo>
                    <a:pt x="249605" y="998486"/>
                  </a:lnTo>
                  <a:lnTo>
                    <a:pt x="249605" y="956881"/>
                  </a:lnTo>
                  <a:lnTo>
                    <a:pt x="208013" y="956881"/>
                  </a:lnTo>
                  <a:lnTo>
                    <a:pt x="166420" y="956881"/>
                  </a:lnTo>
                  <a:lnTo>
                    <a:pt x="166420" y="915276"/>
                  </a:lnTo>
                  <a:lnTo>
                    <a:pt x="208013" y="915276"/>
                  </a:lnTo>
                  <a:lnTo>
                    <a:pt x="208013" y="873683"/>
                  </a:lnTo>
                  <a:lnTo>
                    <a:pt x="249605" y="873683"/>
                  </a:lnTo>
                  <a:lnTo>
                    <a:pt x="249605" y="748868"/>
                  </a:lnTo>
                  <a:lnTo>
                    <a:pt x="208013" y="748868"/>
                  </a:lnTo>
                  <a:lnTo>
                    <a:pt x="208013" y="624052"/>
                  </a:lnTo>
                  <a:lnTo>
                    <a:pt x="249605" y="624052"/>
                  </a:lnTo>
                  <a:lnTo>
                    <a:pt x="249605" y="582447"/>
                  </a:lnTo>
                  <a:close/>
                </a:path>
                <a:path w="374650" h="1206500">
                  <a:moveTo>
                    <a:pt x="249605" y="332828"/>
                  </a:moveTo>
                  <a:lnTo>
                    <a:pt x="208013" y="332828"/>
                  </a:lnTo>
                  <a:lnTo>
                    <a:pt x="208013" y="374434"/>
                  </a:lnTo>
                  <a:lnTo>
                    <a:pt x="208013" y="416039"/>
                  </a:lnTo>
                  <a:lnTo>
                    <a:pt x="166420" y="416039"/>
                  </a:lnTo>
                  <a:lnTo>
                    <a:pt x="166420" y="374434"/>
                  </a:lnTo>
                  <a:lnTo>
                    <a:pt x="208013" y="374434"/>
                  </a:lnTo>
                  <a:lnTo>
                    <a:pt x="208013" y="332828"/>
                  </a:lnTo>
                  <a:lnTo>
                    <a:pt x="166408" y="332828"/>
                  </a:lnTo>
                  <a:lnTo>
                    <a:pt x="166408" y="374434"/>
                  </a:lnTo>
                  <a:lnTo>
                    <a:pt x="124815" y="374434"/>
                  </a:lnTo>
                  <a:lnTo>
                    <a:pt x="124815" y="416039"/>
                  </a:lnTo>
                  <a:lnTo>
                    <a:pt x="166408" y="416039"/>
                  </a:lnTo>
                  <a:lnTo>
                    <a:pt x="166408" y="457644"/>
                  </a:lnTo>
                  <a:lnTo>
                    <a:pt x="124815" y="457644"/>
                  </a:lnTo>
                  <a:lnTo>
                    <a:pt x="124815" y="499249"/>
                  </a:lnTo>
                  <a:lnTo>
                    <a:pt x="166420" y="499249"/>
                  </a:lnTo>
                  <a:lnTo>
                    <a:pt x="166420" y="457644"/>
                  </a:lnTo>
                  <a:lnTo>
                    <a:pt x="208013" y="457644"/>
                  </a:lnTo>
                  <a:lnTo>
                    <a:pt x="249605" y="457644"/>
                  </a:lnTo>
                  <a:lnTo>
                    <a:pt x="249605" y="332828"/>
                  </a:lnTo>
                  <a:close/>
                </a:path>
                <a:path w="374650" h="1206500">
                  <a:moveTo>
                    <a:pt x="249605" y="83210"/>
                  </a:moveTo>
                  <a:lnTo>
                    <a:pt x="208013" y="83210"/>
                  </a:lnTo>
                  <a:lnTo>
                    <a:pt x="208013" y="41605"/>
                  </a:lnTo>
                  <a:lnTo>
                    <a:pt x="166420" y="41605"/>
                  </a:lnTo>
                  <a:lnTo>
                    <a:pt x="166420" y="0"/>
                  </a:lnTo>
                  <a:lnTo>
                    <a:pt x="124815" y="0"/>
                  </a:lnTo>
                  <a:lnTo>
                    <a:pt x="124815" y="83210"/>
                  </a:lnTo>
                  <a:lnTo>
                    <a:pt x="124815" y="124815"/>
                  </a:lnTo>
                  <a:lnTo>
                    <a:pt x="166408" y="124815"/>
                  </a:lnTo>
                  <a:lnTo>
                    <a:pt x="208013" y="124815"/>
                  </a:lnTo>
                  <a:lnTo>
                    <a:pt x="208013" y="166420"/>
                  </a:lnTo>
                  <a:lnTo>
                    <a:pt x="166420" y="166420"/>
                  </a:lnTo>
                  <a:lnTo>
                    <a:pt x="124815" y="166420"/>
                  </a:lnTo>
                  <a:lnTo>
                    <a:pt x="124815" y="249631"/>
                  </a:lnTo>
                  <a:lnTo>
                    <a:pt x="166408" y="249631"/>
                  </a:lnTo>
                  <a:lnTo>
                    <a:pt x="166408" y="291236"/>
                  </a:lnTo>
                  <a:lnTo>
                    <a:pt x="208013" y="291236"/>
                  </a:lnTo>
                  <a:lnTo>
                    <a:pt x="208013" y="249631"/>
                  </a:lnTo>
                  <a:lnTo>
                    <a:pt x="166420" y="249631"/>
                  </a:lnTo>
                  <a:lnTo>
                    <a:pt x="166420" y="208026"/>
                  </a:lnTo>
                  <a:lnTo>
                    <a:pt x="208013" y="208026"/>
                  </a:lnTo>
                  <a:lnTo>
                    <a:pt x="208013" y="249631"/>
                  </a:lnTo>
                  <a:lnTo>
                    <a:pt x="249605" y="249631"/>
                  </a:lnTo>
                  <a:lnTo>
                    <a:pt x="249605" y="166420"/>
                  </a:lnTo>
                  <a:lnTo>
                    <a:pt x="249605" y="83210"/>
                  </a:lnTo>
                  <a:close/>
                </a:path>
                <a:path w="374650" h="1206500">
                  <a:moveTo>
                    <a:pt x="291223" y="249631"/>
                  </a:moveTo>
                  <a:lnTo>
                    <a:pt x="249618" y="249631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291223" y="249631"/>
                  </a:lnTo>
                  <a:close/>
                </a:path>
                <a:path w="374650" h="1206500">
                  <a:moveTo>
                    <a:pt x="374421" y="1123289"/>
                  </a:moveTo>
                  <a:lnTo>
                    <a:pt x="332828" y="1123289"/>
                  </a:lnTo>
                  <a:lnTo>
                    <a:pt x="332828" y="1164894"/>
                  </a:lnTo>
                  <a:lnTo>
                    <a:pt x="374421" y="1164894"/>
                  </a:lnTo>
                  <a:lnTo>
                    <a:pt x="374421" y="1123289"/>
                  </a:lnTo>
                  <a:close/>
                </a:path>
                <a:path w="374650" h="1206500">
                  <a:moveTo>
                    <a:pt x="374421" y="956881"/>
                  </a:moveTo>
                  <a:lnTo>
                    <a:pt x="332828" y="956881"/>
                  </a:lnTo>
                  <a:lnTo>
                    <a:pt x="291223" y="956881"/>
                  </a:lnTo>
                  <a:lnTo>
                    <a:pt x="291223" y="915276"/>
                  </a:lnTo>
                  <a:lnTo>
                    <a:pt x="249618" y="915276"/>
                  </a:lnTo>
                  <a:lnTo>
                    <a:pt x="249618" y="998486"/>
                  </a:lnTo>
                  <a:lnTo>
                    <a:pt x="291223" y="998486"/>
                  </a:lnTo>
                  <a:lnTo>
                    <a:pt x="291223" y="1081697"/>
                  </a:lnTo>
                  <a:lnTo>
                    <a:pt x="332828" y="1081697"/>
                  </a:lnTo>
                  <a:lnTo>
                    <a:pt x="374421" y="1081697"/>
                  </a:lnTo>
                  <a:lnTo>
                    <a:pt x="374421" y="956881"/>
                  </a:lnTo>
                  <a:close/>
                </a:path>
                <a:path w="374650" h="1206500">
                  <a:moveTo>
                    <a:pt x="374421" y="832065"/>
                  </a:moveTo>
                  <a:lnTo>
                    <a:pt x="332828" y="832065"/>
                  </a:lnTo>
                  <a:lnTo>
                    <a:pt x="332828" y="915276"/>
                  </a:lnTo>
                  <a:lnTo>
                    <a:pt x="374421" y="915276"/>
                  </a:lnTo>
                  <a:lnTo>
                    <a:pt x="374421" y="832065"/>
                  </a:lnTo>
                  <a:close/>
                </a:path>
                <a:path w="374650" h="1206500">
                  <a:moveTo>
                    <a:pt x="374421" y="624052"/>
                  </a:moveTo>
                  <a:lnTo>
                    <a:pt x="332828" y="624052"/>
                  </a:lnTo>
                  <a:lnTo>
                    <a:pt x="291223" y="624052"/>
                  </a:lnTo>
                  <a:lnTo>
                    <a:pt x="249618" y="624052"/>
                  </a:lnTo>
                  <a:lnTo>
                    <a:pt x="249618" y="873671"/>
                  </a:lnTo>
                  <a:lnTo>
                    <a:pt x="291223" y="873671"/>
                  </a:lnTo>
                  <a:lnTo>
                    <a:pt x="291223" y="790460"/>
                  </a:lnTo>
                  <a:lnTo>
                    <a:pt x="332828" y="790460"/>
                  </a:lnTo>
                  <a:lnTo>
                    <a:pt x="374421" y="790473"/>
                  </a:lnTo>
                  <a:lnTo>
                    <a:pt x="374421" y="748868"/>
                  </a:lnTo>
                  <a:lnTo>
                    <a:pt x="332828" y="748868"/>
                  </a:lnTo>
                  <a:lnTo>
                    <a:pt x="332828" y="665657"/>
                  </a:lnTo>
                  <a:lnTo>
                    <a:pt x="374421" y="665657"/>
                  </a:lnTo>
                  <a:lnTo>
                    <a:pt x="374421" y="624052"/>
                  </a:lnTo>
                  <a:close/>
                </a:path>
                <a:path w="374650" h="1206500">
                  <a:moveTo>
                    <a:pt x="374421" y="540854"/>
                  </a:moveTo>
                  <a:lnTo>
                    <a:pt x="332828" y="540854"/>
                  </a:lnTo>
                  <a:lnTo>
                    <a:pt x="291223" y="540854"/>
                  </a:lnTo>
                  <a:lnTo>
                    <a:pt x="291223" y="499249"/>
                  </a:lnTo>
                  <a:lnTo>
                    <a:pt x="249618" y="499249"/>
                  </a:lnTo>
                  <a:lnTo>
                    <a:pt x="249618" y="582460"/>
                  </a:lnTo>
                  <a:lnTo>
                    <a:pt x="291223" y="582460"/>
                  </a:lnTo>
                  <a:lnTo>
                    <a:pt x="332828" y="582460"/>
                  </a:lnTo>
                  <a:lnTo>
                    <a:pt x="374421" y="582460"/>
                  </a:lnTo>
                  <a:lnTo>
                    <a:pt x="374421" y="540854"/>
                  </a:lnTo>
                  <a:close/>
                </a:path>
                <a:path w="374650" h="1206500">
                  <a:moveTo>
                    <a:pt x="374421" y="249631"/>
                  </a:moveTo>
                  <a:lnTo>
                    <a:pt x="332828" y="249631"/>
                  </a:lnTo>
                  <a:lnTo>
                    <a:pt x="332828" y="457644"/>
                  </a:lnTo>
                  <a:lnTo>
                    <a:pt x="374421" y="457644"/>
                  </a:lnTo>
                  <a:lnTo>
                    <a:pt x="374421" y="249631"/>
                  </a:lnTo>
                  <a:close/>
                </a:path>
                <a:path w="374650" h="1206500">
                  <a:moveTo>
                    <a:pt x="374421" y="41605"/>
                  </a:moveTo>
                  <a:lnTo>
                    <a:pt x="332828" y="41605"/>
                  </a:lnTo>
                  <a:lnTo>
                    <a:pt x="332828" y="83210"/>
                  </a:lnTo>
                  <a:lnTo>
                    <a:pt x="291223" y="83210"/>
                  </a:lnTo>
                  <a:lnTo>
                    <a:pt x="291223" y="0"/>
                  </a:lnTo>
                  <a:lnTo>
                    <a:pt x="249618" y="0"/>
                  </a:lnTo>
                  <a:lnTo>
                    <a:pt x="249618" y="83210"/>
                  </a:lnTo>
                  <a:lnTo>
                    <a:pt x="249618" y="124815"/>
                  </a:lnTo>
                  <a:lnTo>
                    <a:pt x="291223" y="124815"/>
                  </a:lnTo>
                  <a:lnTo>
                    <a:pt x="291223" y="166420"/>
                  </a:lnTo>
                  <a:lnTo>
                    <a:pt x="291223" y="208026"/>
                  </a:lnTo>
                  <a:lnTo>
                    <a:pt x="332828" y="208026"/>
                  </a:lnTo>
                  <a:lnTo>
                    <a:pt x="332828" y="166420"/>
                  </a:lnTo>
                  <a:lnTo>
                    <a:pt x="332828" y="124815"/>
                  </a:lnTo>
                  <a:lnTo>
                    <a:pt x="374421" y="124815"/>
                  </a:lnTo>
                  <a:lnTo>
                    <a:pt x="374421" y="83210"/>
                  </a:lnTo>
                  <a:lnTo>
                    <a:pt x="374421" y="416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287995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41592" y="1123289"/>
                  </a:moveTo>
                  <a:lnTo>
                    <a:pt x="0" y="1123289"/>
                  </a:lnTo>
                  <a:lnTo>
                    <a:pt x="0" y="1164894"/>
                  </a:lnTo>
                  <a:lnTo>
                    <a:pt x="41592" y="1164894"/>
                  </a:lnTo>
                  <a:lnTo>
                    <a:pt x="41592" y="1123289"/>
                  </a:lnTo>
                  <a:close/>
                </a:path>
                <a:path w="416559" h="1207135">
                  <a:moveTo>
                    <a:pt x="83210" y="998486"/>
                  </a:moveTo>
                  <a:lnTo>
                    <a:pt x="41605" y="998486"/>
                  </a:lnTo>
                  <a:lnTo>
                    <a:pt x="41605" y="1040091"/>
                  </a:lnTo>
                  <a:lnTo>
                    <a:pt x="83210" y="1040091"/>
                  </a:lnTo>
                  <a:lnTo>
                    <a:pt x="83210" y="998486"/>
                  </a:lnTo>
                  <a:close/>
                </a:path>
                <a:path w="416559" h="1207135">
                  <a:moveTo>
                    <a:pt x="124802" y="1164894"/>
                  </a:moveTo>
                  <a:lnTo>
                    <a:pt x="83197" y="1164894"/>
                  </a:lnTo>
                  <a:lnTo>
                    <a:pt x="83197" y="1206500"/>
                  </a:lnTo>
                  <a:lnTo>
                    <a:pt x="124802" y="1206500"/>
                  </a:lnTo>
                  <a:lnTo>
                    <a:pt x="124802" y="1164894"/>
                  </a:lnTo>
                  <a:close/>
                </a:path>
                <a:path w="416559" h="1207135">
                  <a:moveTo>
                    <a:pt x="124802" y="1081697"/>
                  </a:moveTo>
                  <a:lnTo>
                    <a:pt x="83210" y="1081697"/>
                  </a:lnTo>
                  <a:lnTo>
                    <a:pt x="41605" y="1081697"/>
                  </a:lnTo>
                  <a:lnTo>
                    <a:pt x="41605" y="1123302"/>
                  </a:lnTo>
                  <a:lnTo>
                    <a:pt x="83197" y="1123302"/>
                  </a:lnTo>
                  <a:lnTo>
                    <a:pt x="124802" y="1123302"/>
                  </a:lnTo>
                  <a:lnTo>
                    <a:pt x="124802" y="1081697"/>
                  </a:lnTo>
                  <a:close/>
                </a:path>
                <a:path w="416559" h="1207135">
                  <a:moveTo>
                    <a:pt x="124802" y="416039"/>
                  </a:moveTo>
                  <a:lnTo>
                    <a:pt x="83210" y="416039"/>
                  </a:lnTo>
                  <a:lnTo>
                    <a:pt x="41605" y="416039"/>
                  </a:lnTo>
                  <a:lnTo>
                    <a:pt x="41605" y="457644"/>
                  </a:lnTo>
                  <a:lnTo>
                    <a:pt x="83197" y="457644"/>
                  </a:lnTo>
                  <a:lnTo>
                    <a:pt x="124802" y="457644"/>
                  </a:lnTo>
                  <a:lnTo>
                    <a:pt x="124802" y="416039"/>
                  </a:lnTo>
                  <a:close/>
                </a:path>
                <a:path w="416559" h="1207135">
                  <a:moveTo>
                    <a:pt x="166395" y="915276"/>
                  </a:moveTo>
                  <a:lnTo>
                    <a:pt x="124802" y="915276"/>
                  </a:lnTo>
                  <a:lnTo>
                    <a:pt x="124802" y="956881"/>
                  </a:lnTo>
                  <a:lnTo>
                    <a:pt x="166395" y="956881"/>
                  </a:lnTo>
                  <a:lnTo>
                    <a:pt x="166395" y="915276"/>
                  </a:lnTo>
                  <a:close/>
                </a:path>
                <a:path w="416559" h="1207135">
                  <a:moveTo>
                    <a:pt x="166395" y="790473"/>
                  </a:moveTo>
                  <a:lnTo>
                    <a:pt x="124802" y="790473"/>
                  </a:lnTo>
                  <a:lnTo>
                    <a:pt x="124802" y="832065"/>
                  </a:lnTo>
                  <a:lnTo>
                    <a:pt x="83210" y="832065"/>
                  </a:lnTo>
                  <a:lnTo>
                    <a:pt x="83210" y="790473"/>
                  </a:lnTo>
                  <a:lnTo>
                    <a:pt x="124802" y="790473"/>
                  </a:lnTo>
                  <a:lnTo>
                    <a:pt x="124802" y="665657"/>
                  </a:lnTo>
                  <a:lnTo>
                    <a:pt x="83197" y="665657"/>
                  </a:lnTo>
                  <a:lnTo>
                    <a:pt x="83197" y="790473"/>
                  </a:lnTo>
                  <a:lnTo>
                    <a:pt x="41605" y="790473"/>
                  </a:lnTo>
                  <a:lnTo>
                    <a:pt x="41605" y="873683"/>
                  </a:lnTo>
                  <a:lnTo>
                    <a:pt x="83210" y="873683"/>
                  </a:lnTo>
                  <a:lnTo>
                    <a:pt x="124802" y="873671"/>
                  </a:lnTo>
                  <a:lnTo>
                    <a:pt x="166395" y="873683"/>
                  </a:lnTo>
                  <a:lnTo>
                    <a:pt x="166395" y="790473"/>
                  </a:lnTo>
                  <a:close/>
                </a:path>
                <a:path w="416559" h="1207135">
                  <a:moveTo>
                    <a:pt x="166395" y="499249"/>
                  </a:moveTo>
                  <a:lnTo>
                    <a:pt x="124802" y="499249"/>
                  </a:lnTo>
                  <a:lnTo>
                    <a:pt x="83210" y="499249"/>
                  </a:lnTo>
                  <a:lnTo>
                    <a:pt x="41605" y="499249"/>
                  </a:lnTo>
                  <a:lnTo>
                    <a:pt x="41605" y="540854"/>
                  </a:lnTo>
                  <a:lnTo>
                    <a:pt x="83197" y="540854"/>
                  </a:lnTo>
                  <a:lnTo>
                    <a:pt x="124802" y="540854"/>
                  </a:lnTo>
                  <a:lnTo>
                    <a:pt x="124802" y="582447"/>
                  </a:lnTo>
                  <a:lnTo>
                    <a:pt x="83210" y="582447"/>
                  </a:lnTo>
                  <a:lnTo>
                    <a:pt x="41605" y="582447"/>
                  </a:lnTo>
                  <a:lnTo>
                    <a:pt x="41605" y="624052"/>
                  </a:lnTo>
                  <a:lnTo>
                    <a:pt x="83197" y="624052"/>
                  </a:lnTo>
                  <a:lnTo>
                    <a:pt x="124802" y="624052"/>
                  </a:lnTo>
                  <a:lnTo>
                    <a:pt x="124802" y="665657"/>
                  </a:lnTo>
                  <a:lnTo>
                    <a:pt x="166395" y="665657"/>
                  </a:lnTo>
                  <a:lnTo>
                    <a:pt x="166395" y="499249"/>
                  </a:lnTo>
                  <a:close/>
                </a:path>
                <a:path w="416559" h="1207135">
                  <a:moveTo>
                    <a:pt x="166395" y="0"/>
                  </a:moveTo>
                  <a:lnTo>
                    <a:pt x="124802" y="0"/>
                  </a:lnTo>
                  <a:lnTo>
                    <a:pt x="83197" y="0"/>
                  </a:lnTo>
                  <a:lnTo>
                    <a:pt x="83197" y="41605"/>
                  </a:lnTo>
                  <a:lnTo>
                    <a:pt x="41605" y="41605"/>
                  </a:lnTo>
                  <a:lnTo>
                    <a:pt x="41605" y="83210"/>
                  </a:lnTo>
                  <a:lnTo>
                    <a:pt x="83197" y="83210"/>
                  </a:lnTo>
                  <a:lnTo>
                    <a:pt x="83197" y="124815"/>
                  </a:lnTo>
                  <a:lnTo>
                    <a:pt x="41605" y="124815"/>
                  </a:lnTo>
                  <a:lnTo>
                    <a:pt x="41605" y="166420"/>
                  </a:lnTo>
                  <a:lnTo>
                    <a:pt x="41605" y="249631"/>
                  </a:lnTo>
                  <a:lnTo>
                    <a:pt x="83197" y="249631"/>
                  </a:lnTo>
                  <a:lnTo>
                    <a:pt x="83197" y="291223"/>
                  </a:lnTo>
                  <a:lnTo>
                    <a:pt x="41605" y="291223"/>
                  </a:lnTo>
                  <a:lnTo>
                    <a:pt x="41605" y="374434"/>
                  </a:lnTo>
                  <a:lnTo>
                    <a:pt x="83197" y="374434"/>
                  </a:lnTo>
                  <a:lnTo>
                    <a:pt x="124802" y="374434"/>
                  </a:lnTo>
                  <a:lnTo>
                    <a:pt x="124802" y="416039"/>
                  </a:lnTo>
                  <a:lnTo>
                    <a:pt x="166395" y="416039"/>
                  </a:lnTo>
                  <a:lnTo>
                    <a:pt x="166395" y="291223"/>
                  </a:lnTo>
                  <a:lnTo>
                    <a:pt x="124802" y="291223"/>
                  </a:lnTo>
                  <a:lnTo>
                    <a:pt x="124802" y="332828"/>
                  </a:lnTo>
                  <a:lnTo>
                    <a:pt x="83210" y="332828"/>
                  </a:lnTo>
                  <a:lnTo>
                    <a:pt x="83210" y="291236"/>
                  </a:lnTo>
                  <a:lnTo>
                    <a:pt x="124802" y="291236"/>
                  </a:lnTo>
                  <a:lnTo>
                    <a:pt x="124802" y="249631"/>
                  </a:lnTo>
                  <a:lnTo>
                    <a:pt x="83210" y="249631"/>
                  </a:lnTo>
                  <a:lnTo>
                    <a:pt x="83210" y="208026"/>
                  </a:lnTo>
                  <a:lnTo>
                    <a:pt x="124802" y="208026"/>
                  </a:lnTo>
                  <a:lnTo>
                    <a:pt x="124802" y="249631"/>
                  </a:lnTo>
                  <a:lnTo>
                    <a:pt x="166395" y="249631"/>
                  </a:lnTo>
                  <a:lnTo>
                    <a:pt x="166395" y="166420"/>
                  </a:lnTo>
                  <a:lnTo>
                    <a:pt x="124802" y="166420"/>
                  </a:lnTo>
                  <a:lnTo>
                    <a:pt x="83210" y="166420"/>
                  </a:lnTo>
                  <a:lnTo>
                    <a:pt x="83210" y="124815"/>
                  </a:lnTo>
                  <a:lnTo>
                    <a:pt x="124802" y="124815"/>
                  </a:lnTo>
                  <a:lnTo>
                    <a:pt x="166395" y="124815"/>
                  </a:lnTo>
                  <a:lnTo>
                    <a:pt x="166395" y="83210"/>
                  </a:lnTo>
                  <a:lnTo>
                    <a:pt x="124802" y="83210"/>
                  </a:lnTo>
                  <a:lnTo>
                    <a:pt x="83210" y="83210"/>
                  </a:lnTo>
                  <a:lnTo>
                    <a:pt x="83210" y="41605"/>
                  </a:lnTo>
                  <a:lnTo>
                    <a:pt x="124802" y="41605"/>
                  </a:lnTo>
                  <a:lnTo>
                    <a:pt x="166395" y="41605"/>
                  </a:lnTo>
                  <a:lnTo>
                    <a:pt x="166395" y="0"/>
                  </a:lnTo>
                  <a:close/>
                </a:path>
                <a:path w="416559" h="1207135">
                  <a:moveTo>
                    <a:pt x="208013" y="0"/>
                  </a:moveTo>
                  <a:lnTo>
                    <a:pt x="166408" y="0"/>
                  </a:lnTo>
                  <a:lnTo>
                    <a:pt x="166408" y="83210"/>
                  </a:lnTo>
                  <a:lnTo>
                    <a:pt x="166408" y="166420"/>
                  </a:lnTo>
                  <a:lnTo>
                    <a:pt x="208013" y="166420"/>
                  </a:lnTo>
                  <a:lnTo>
                    <a:pt x="208013" y="83210"/>
                  </a:lnTo>
                  <a:lnTo>
                    <a:pt x="208013" y="0"/>
                  </a:lnTo>
                  <a:close/>
                </a:path>
                <a:path w="416559" h="1207135">
                  <a:moveTo>
                    <a:pt x="249605" y="665657"/>
                  </a:moveTo>
                  <a:lnTo>
                    <a:pt x="208013" y="665657"/>
                  </a:lnTo>
                  <a:lnTo>
                    <a:pt x="166408" y="665657"/>
                  </a:lnTo>
                  <a:lnTo>
                    <a:pt x="166408" y="1040091"/>
                  </a:lnTo>
                  <a:lnTo>
                    <a:pt x="208013" y="1040091"/>
                  </a:lnTo>
                  <a:lnTo>
                    <a:pt x="208013" y="1081697"/>
                  </a:lnTo>
                  <a:lnTo>
                    <a:pt x="166408" y="1081697"/>
                  </a:lnTo>
                  <a:lnTo>
                    <a:pt x="166408" y="1206512"/>
                  </a:lnTo>
                  <a:lnTo>
                    <a:pt x="208013" y="1206512"/>
                  </a:lnTo>
                  <a:lnTo>
                    <a:pt x="249605" y="1206500"/>
                  </a:lnTo>
                  <a:lnTo>
                    <a:pt x="249605" y="1164894"/>
                  </a:lnTo>
                  <a:lnTo>
                    <a:pt x="208013" y="1164894"/>
                  </a:lnTo>
                  <a:lnTo>
                    <a:pt x="208013" y="1081709"/>
                  </a:lnTo>
                  <a:lnTo>
                    <a:pt x="249605" y="1081709"/>
                  </a:lnTo>
                  <a:lnTo>
                    <a:pt x="249605" y="998486"/>
                  </a:lnTo>
                  <a:lnTo>
                    <a:pt x="208013" y="998486"/>
                  </a:lnTo>
                  <a:lnTo>
                    <a:pt x="208013" y="873671"/>
                  </a:lnTo>
                  <a:lnTo>
                    <a:pt x="249605" y="873671"/>
                  </a:lnTo>
                  <a:lnTo>
                    <a:pt x="249605" y="832065"/>
                  </a:lnTo>
                  <a:lnTo>
                    <a:pt x="208013" y="832065"/>
                  </a:lnTo>
                  <a:lnTo>
                    <a:pt x="208013" y="790473"/>
                  </a:lnTo>
                  <a:lnTo>
                    <a:pt x="249605" y="790473"/>
                  </a:lnTo>
                  <a:lnTo>
                    <a:pt x="249605" y="665657"/>
                  </a:lnTo>
                  <a:close/>
                </a:path>
                <a:path w="416559" h="1207135">
                  <a:moveTo>
                    <a:pt x="249605" y="582447"/>
                  </a:moveTo>
                  <a:lnTo>
                    <a:pt x="208013" y="582447"/>
                  </a:lnTo>
                  <a:lnTo>
                    <a:pt x="208013" y="540854"/>
                  </a:lnTo>
                  <a:lnTo>
                    <a:pt x="166408" y="540854"/>
                  </a:lnTo>
                  <a:lnTo>
                    <a:pt x="166408" y="624078"/>
                  </a:lnTo>
                  <a:lnTo>
                    <a:pt x="208013" y="624078"/>
                  </a:lnTo>
                  <a:lnTo>
                    <a:pt x="249605" y="624052"/>
                  </a:lnTo>
                  <a:lnTo>
                    <a:pt x="249605" y="582447"/>
                  </a:lnTo>
                  <a:close/>
                </a:path>
                <a:path w="416559" h="1207135">
                  <a:moveTo>
                    <a:pt x="249605" y="457644"/>
                  </a:moveTo>
                  <a:lnTo>
                    <a:pt x="208013" y="457644"/>
                  </a:lnTo>
                  <a:lnTo>
                    <a:pt x="166408" y="457644"/>
                  </a:lnTo>
                  <a:lnTo>
                    <a:pt x="166408" y="499249"/>
                  </a:lnTo>
                  <a:lnTo>
                    <a:pt x="208013" y="499249"/>
                  </a:lnTo>
                  <a:lnTo>
                    <a:pt x="249605" y="499249"/>
                  </a:lnTo>
                  <a:lnTo>
                    <a:pt x="249605" y="457644"/>
                  </a:lnTo>
                  <a:close/>
                </a:path>
                <a:path w="416559" h="1207135">
                  <a:moveTo>
                    <a:pt x="249605" y="374434"/>
                  </a:moveTo>
                  <a:lnTo>
                    <a:pt x="208013" y="374434"/>
                  </a:lnTo>
                  <a:lnTo>
                    <a:pt x="208013" y="208026"/>
                  </a:lnTo>
                  <a:lnTo>
                    <a:pt x="166408" y="208026"/>
                  </a:lnTo>
                  <a:lnTo>
                    <a:pt x="166408" y="416039"/>
                  </a:lnTo>
                  <a:lnTo>
                    <a:pt x="208013" y="416039"/>
                  </a:lnTo>
                  <a:lnTo>
                    <a:pt x="249605" y="416039"/>
                  </a:lnTo>
                  <a:lnTo>
                    <a:pt x="249605" y="374434"/>
                  </a:lnTo>
                  <a:close/>
                </a:path>
                <a:path w="416559" h="1207135">
                  <a:moveTo>
                    <a:pt x="291223" y="915276"/>
                  </a:moveTo>
                  <a:lnTo>
                    <a:pt x="249618" y="915276"/>
                  </a:lnTo>
                  <a:lnTo>
                    <a:pt x="249618" y="956881"/>
                  </a:lnTo>
                  <a:lnTo>
                    <a:pt x="291223" y="956881"/>
                  </a:lnTo>
                  <a:lnTo>
                    <a:pt x="291223" y="915276"/>
                  </a:lnTo>
                  <a:close/>
                </a:path>
                <a:path w="416559" h="1207135">
                  <a:moveTo>
                    <a:pt x="291223" y="540854"/>
                  </a:moveTo>
                  <a:lnTo>
                    <a:pt x="249618" y="540854"/>
                  </a:lnTo>
                  <a:lnTo>
                    <a:pt x="249618" y="582460"/>
                  </a:lnTo>
                  <a:lnTo>
                    <a:pt x="291223" y="582460"/>
                  </a:lnTo>
                  <a:lnTo>
                    <a:pt x="291223" y="540854"/>
                  </a:lnTo>
                  <a:close/>
                </a:path>
                <a:path w="416559" h="1207135">
                  <a:moveTo>
                    <a:pt x="374421" y="665657"/>
                  </a:moveTo>
                  <a:lnTo>
                    <a:pt x="332828" y="665657"/>
                  </a:lnTo>
                  <a:lnTo>
                    <a:pt x="332828" y="624052"/>
                  </a:lnTo>
                  <a:lnTo>
                    <a:pt x="291223" y="624052"/>
                  </a:lnTo>
                  <a:lnTo>
                    <a:pt x="249618" y="624052"/>
                  </a:lnTo>
                  <a:lnTo>
                    <a:pt x="249618" y="665657"/>
                  </a:lnTo>
                  <a:lnTo>
                    <a:pt x="291223" y="665657"/>
                  </a:lnTo>
                  <a:lnTo>
                    <a:pt x="291223" y="832065"/>
                  </a:lnTo>
                  <a:lnTo>
                    <a:pt x="249618" y="832065"/>
                  </a:lnTo>
                  <a:lnTo>
                    <a:pt x="249618" y="873671"/>
                  </a:lnTo>
                  <a:lnTo>
                    <a:pt x="291223" y="873671"/>
                  </a:lnTo>
                  <a:lnTo>
                    <a:pt x="332828" y="873671"/>
                  </a:lnTo>
                  <a:lnTo>
                    <a:pt x="332828" y="998486"/>
                  </a:lnTo>
                  <a:lnTo>
                    <a:pt x="291223" y="998486"/>
                  </a:lnTo>
                  <a:lnTo>
                    <a:pt x="249618" y="998486"/>
                  </a:lnTo>
                  <a:lnTo>
                    <a:pt x="249618" y="1040091"/>
                  </a:lnTo>
                  <a:lnTo>
                    <a:pt x="291223" y="1040091"/>
                  </a:lnTo>
                  <a:lnTo>
                    <a:pt x="291223" y="1206512"/>
                  </a:lnTo>
                  <a:lnTo>
                    <a:pt x="332828" y="1206512"/>
                  </a:lnTo>
                  <a:lnTo>
                    <a:pt x="332828" y="1081684"/>
                  </a:lnTo>
                  <a:lnTo>
                    <a:pt x="374421" y="1081684"/>
                  </a:lnTo>
                  <a:lnTo>
                    <a:pt x="374421" y="832065"/>
                  </a:lnTo>
                  <a:lnTo>
                    <a:pt x="332828" y="832065"/>
                  </a:lnTo>
                  <a:lnTo>
                    <a:pt x="332828" y="790473"/>
                  </a:lnTo>
                  <a:lnTo>
                    <a:pt x="374421" y="790473"/>
                  </a:lnTo>
                  <a:lnTo>
                    <a:pt x="374421" y="748868"/>
                  </a:lnTo>
                  <a:lnTo>
                    <a:pt x="332828" y="748868"/>
                  </a:lnTo>
                  <a:lnTo>
                    <a:pt x="332828" y="707263"/>
                  </a:lnTo>
                  <a:lnTo>
                    <a:pt x="374421" y="707263"/>
                  </a:lnTo>
                  <a:lnTo>
                    <a:pt x="374421" y="665657"/>
                  </a:lnTo>
                  <a:close/>
                </a:path>
                <a:path w="416559" h="1207135">
                  <a:moveTo>
                    <a:pt x="374421" y="374434"/>
                  </a:moveTo>
                  <a:lnTo>
                    <a:pt x="332828" y="374434"/>
                  </a:lnTo>
                  <a:lnTo>
                    <a:pt x="291223" y="374434"/>
                  </a:lnTo>
                  <a:lnTo>
                    <a:pt x="291223" y="332828"/>
                  </a:lnTo>
                  <a:lnTo>
                    <a:pt x="249618" y="332828"/>
                  </a:lnTo>
                  <a:lnTo>
                    <a:pt x="249618" y="499237"/>
                  </a:lnTo>
                  <a:lnTo>
                    <a:pt x="291223" y="499237"/>
                  </a:lnTo>
                  <a:lnTo>
                    <a:pt x="332828" y="499249"/>
                  </a:lnTo>
                  <a:lnTo>
                    <a:pt x="374421" y="499249"/>
                  </a:lnTo>
                  <a:lnTo>
                    <a:pt x="374421" y="457644"/>
                  </a:lnTo>
                  <a:lnTo>
                    <a:pt x="332828" y="457644"/>
                  </a:lnTo>
                  <a:lnTo>
                    <a:pt x="332828" y="416039"/>
                  </a:lnTo>
                  <a:lnTo>
                    <a:pt x="374421" y="416039"/>
                  </a:lnTo>
                  <a:lnTo>
                    <a:pt x="374421" y="374434"/>
                  </a:lnTo>
                  <a:close/>
                </a:path>
                <a:path w="416559" h="1207135">
                  <a:moveTo>
                    <a:pt x="416026" y="83210"/>
                  </a:moveTo>
                  <a:lnTo>
                    <a:pt x="374421" y="83210"/>
                  </a:lnTo>
                  <a:lnTo>
                    <a:pt x="332828" y="83210"/>
                  </a:lnTo>
                  <a:lnTo>
                    <a:pt x="332828" y="166420"/>
                  </a:lnTo>
                  <a:lnTo>
                    <a:pt x="332828" y="208026"/>
                  </a:lnTo>
                  <a:lnTo>
                    <a:pt x="374421" y="208026"/>
                  </a:lnTo>
                  <a:lnTo>
                    <a:pt x="416026" y="208026"/>
                  </a:lnTo>
                  <a:lnTo>
                    <a:pt x="416026" y="166420"/>
                  </a:lnTo>
                  <a:lnTo>
                    <a:pt x="416026" y="83210"/>
                  </a:lnTo>
                  <a:close/>
                </a:path>
                <a:path w="416559" h="1207135">
                  <a:moveTo>
                    <a:pt x="416026" y="0"/>
                  </a:moveTo>
                  <a:lnTo>
                    <a:pt x="374421" y="0"/>
                  </a:lnTo>
                  <a:lnTo>
                    <a:pt x="332828" y="0"/>
                  </a:lnTo>
                  <a:lnTo>
                    <a:pt x="291223" y="0"/>
                  </a:lnTo>
                  <a:lnTo>
                    <a:pt x="249618" y="0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332828" y="291236"/>
                  </a:lnTo>
                  <a:lnTo>
                    <a:pt x="374421" y="291236"/>
                  </a:lnTo>
                  <a:lnTo>
                    <a:pt x="416026" y="291236"/>
                  </a:lnTo>
                  <a:lnTo>
                    <a:pt x="416026" y="249631"/>
                  </a:lnTo>
                  <a:lnTo>
                    <a:pt x="374421" y="249631"/>
                  </a:lnTo>
                  <a:lnTo>
                    <a:pt x="332828" y="249631"/>
                  </a:lnTo>
                  <a:lnTo>
                    <a:pt x="291223" y="249631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41605"/>
                  </a:lnTo>
                  <a:lnTo>
                    <a:pt x="332828" y="41605"/>
                  </a:lnTo>
                  <a:lnTo>
                    <a:pt x="374421" y="41605"/>
                  </a:lnTo>
                  <a:lnTo>
                    <a:pt x="416026" y="41605"/>
                  </a:lnTo>
                  <a:lnTo>
                    <a:pt x="41602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662416" y="1436407"/>
              <a:ext cx="167005" cy="1207135"/>
            </a:xfrm>
            <a:custGeom>
              <a:avLst/>
              <a:gdLst/>
              <a:ahLst/>
              <a:cxnLst/>
              <a:rect l="l" t="t" r="r" b="b"/>
              <a:pathLst>
                <a:path w="167004" h="1207135">
                  <a:moveTo>
                    <a:pt x="41605" y="1040091"/>
                  </a:moveTo>
                  <a:lnTo>
                    <a:pt x="0" y="1040091"/>
                  </a:lnTo>
                  <a:lnTo>
                    <a:pt x="0" y="1081697"/>
                  </a:lnTo>
                  <a:lnTo>
                    <a:pt x="41605" y="1081697"/>
                  </a:lnTo>
                  <a:lnTo>
                    <a:pt x="41605" y="1040091"/>
                  </a:lnTo>
                  <a:close/>
                </a:path>
                <a:path w="167004" h="1207135">
                  <a:moveTo>
                    <a:pt x="41605" y="332828"/>
                  </a:moveTo>
                  <a:lnTo>
                    <a:pt x="0" y="332828"/>
                  </a:lnTo>
                  <a:lnTo>
                    <a:pt x="0" y="374434"/>
                  </a:lnTo>
                  <a:lnTo>
                    <a:pt x="41605" y="374434"/>
                  </a:lnTo>
                  <a:lnTo>
                    <a:pt x="41605" y="332828"/>
                  </a:lnTo>
                  <a:close/>
                </a:path>
                <a:path w="167004" h="1207135">
                  <a:moveTo>
                    <a:pt x="83210" y="998486"/>
                  </a:moveTo>
                  <a:lnTo>
                    <a:pt x="41605" y="998486"/>
                  </a:lnTo>
                  <a:lnTo>
                    <a:pt x="41605" y="1040091"/>
                  </a:lnTo>
                  <a:lnTo>
                    <a:pt x="83210" y="1040091"/>
                  </a:lnTo>
                  <a:lnTo>
                    <a:pt x="83210" y="998486"/>
                  </a:lnTo>
                  <a:close/>
                </a:path>
                <a:path w="167004" h="1207135">
                  <a:moveTo>
                    <a:pt x="83210" y="83210"/>
                  </a:moveTo>
                  <a:lnTo>
                    <a:pt x="41605" y="83210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210" y="208026"/>
                  </a:lnTo>
                  <a:lnTo>
                    <a:pt x="83210" y="166420"/>
                  </a:lnTo>
                  <a:lnTo>
                    <a:pt x="83210" y="83210"/>
                  </a:lnTo>
                  <a:close/>
                </a:path>
                <a:path w="167004" h="1207135">
                  <a:moveTo>
                    <a:pt x="124802" y="1123289"/>
                  </a:moveTo>
                  <a:lnTo>
                    <a:pt x="83210" y="1123289"/>
                  </a:lnTo>
                  <a:lnTo>
                    <a:pt x="83210" y="1081697"/>
                  </a:lnTo>
                  <a:lnTo>
                    <a:pt x="41605" y="1081697"/>
                  </a:lnTo>
                  <a:lnTo>
                    <a:pt x="41605" y="1123289"/>
                  </a:lnTo>
                  <a:lnTo>
                    <a:pt x="0" y="1123289"/>
                  </a:lnTo>
                  <a:lnTo>
                    <a:pt x="0" y="1164894"/>
                  </a:lnTo>
                  <a:lnTo>
                    <a:pt x="41605" y="1164894"/>
                  </a:lnTo>
                  <a:lnTo>
                    <a:pt x="41605" y="1123302"/>
                  </a:lnTo>
                  <a:lnTo>
                    <a:pt x="83210" y="1123302"/>
                  </a:lnTo>
                  <a:lnTo>
                    <a:pt x="83210" y="1206512"/>
                  </a:lnTo>
                  <a:lnTo>
                    <a:pt x="124802" y="1206512"/>
                  </a:lnTo>
                  <a:lnTo>
                    <a:pt x="124802" y="1123289"/>
                  </a:lnTo>
                  <a:close/>
                </a:path>
                <a:path w="167004" h="1207135">
                  <a:moveTo>
                    <a:pt x="124802" y="540854"/>
                  </a:moveTo>
                  <a:lnTo>
                    <a:pt x="83210" y="540854"/>
                  </a:lnTo>
                  <a:lnTo>
                    <a:pt x="83210" y="499249"/>
                  </a:lnTo>
                  <a:lnTo>
                    <a:pt x="41605" y="499249"/>
                  </a:lnTo>
                  <a:lnTo>
                    <a:pt x="0" y="499249"/>
                  </a:lnTo>
                  <a:lnTo>
                    <a:pt x="0" y="540854"/>
                  </a:lnTo>
                  <a:lnTo>
                    <a:pt x="41605" y="540854"/>
                  </a:lnTo>
                  <a:lnTo>
                    <a:pt x="41605" y="624065"/>
                  </a:lnTo>
                  <a:lnTo>
                    <a:pt x="83210" y="624065"/>
                  </a:lnTo>
                  <a:lnTo>
                    <a:pt x="83210" y="707263"/>
                  </a:lnTo>
                  <a:lnTo>
                    <a:pt x="41605" y="707263"/>
                  </a:lnTo>
                  <a:lnTo>
                    <a:pt x="41605" y="665657"/>
                  </a:lnTo>
                  <a:lnTo>
                    <a:pt x="0" y="665657"/>
                  </a:lnTo>
                  <a:lnTo>
                    <a:pt x="0" y="748880"/>
                  </a:lnTo>
                  <a:lnTo>
                    <a:pt x="41605" y="748880"/>
                  </a:lnTo>
                  <a:lnTo>
                    <a:pt x="41605" y="832065"/>
                  </a:lnTo>
                  <a:lnTo>
                    <a:pt x="0" y="832065"/>
                  </a:lnTo>
                  <a:lnTo>
                    <a:pt x="0" y="998474"/>
                  </a:lnTo>
                  <a:lnTo>
                    <a:pt x="41605" y="998474"/>
                  </a:lnTo>
                  <a:lnTo>
                    <a:pt x="41605" y="915276"/>
                  </a:lnTo>
                  <a:lnTo>
                    <a:pt x="83210" y="915276"/>
                  </a:lnTo>
                  <a:lnTo>
                    <a:pt x="83210" y="956881"/>
                  </a:lnTo>
                  <a:lnTo>
                    <a:pt x="124802" y="956881"/>
                  </a:lnTo>
                  <a:lnTo>
                    <a:pt x="124802" y="873671"/>
                  </a:lnTo>
                  <a:lnTo>
                    <a:pt x="83210" y="873671"/>
                  </a:lnTo>
                  <a:lnTo>
                    <a:pt x="83210" y="748880"/>
                  </a:lnTo>
                  <a:lnTo>
                    <a:pt x="124802" y="748880"/>
                  </a:lnTo>
                  <a:lnTo>
                    <a:pt x="124802" y="540854"/>
                  </a:lnTo>
                  <a:close/>
                </a:path>
                <a:path w="167004" h="1207135">
                  <a:moveTo>
                    <a:pt x="124802" y="416039"/>
                  </a:moveTo>
                  <a:lnTo>
                    <a:pt x="83210" y="416039"/>
                  </a:lnTo>
                  <a:lnTo>
                    <a:pt x="41605" y="416039"/>
                  </a:lnTo>
                  <a:lnTo>
                    <a:pt x="41605" y="457644"/>
                  </a:lnTo>
                  <a:lnTo>
                    <a:pt x="83210" y="457644"/>
                  </a:lnTo>
                  <a:lnTo>
                    <a:pt x="124802" y="457644"/>
                  </a:lnTo>
                  <a:lnTo>
                    <a:pt x="124802" y="416039"/>
                  </a:lnTo>
                  <a:close/>
                </a:path>
                <a:path w="167004" h="1207135">
                  <a:moveTo>
                    <a:pt x="124802" y="332828"/>
                  </a:moveTo>
                  <a:lnTo>
                    <a:pt x="83210" y="332828"/>
                  </a:lnTo>
                  <a:lnTo>
                    <a:pt x="83210" y="374434"/>
                  </a:lnTo>
                  <a:lnTo>
                    <a:pt x="124802" y="374434"/>
                  </a:lnTo>
                  <a:lnTo>
                    <a:pt x="124802" y="332828"/>
                  </a:lnTo>
                  <a:close/>
                </a:path>
                <a:path w="167004" h="1207135">
                  <a:moveTo>
                    <a:pt x="124802" y="249631"/>
                  </a:moveTo>
                  <a:lnTo>
                    <a:pt x="83210" y="249631"/>
                  </a:lnTo>
                  <a:lnTo>
                    <a:pt x="41605" y="249631"/>
                  </a:lnTo>
                  <a:lnTo>
                    <a:pt x="0" y="249631"/>
                  </a:lnTo>
                  <a:lnTo>
                    <a:pt x="0" y="291236"/>
                  </a:lnTo>
                  <a:lnTo>
                    <a:pt x="41605" y="291236"/>
                  </a:lnTo>
                  <a:lnTo>
                    <a:pt x="83210" y="291236"/>
                  </a:lnTo>
                  <a:lnTo>
                    <a:pt x="124802" y="291236"/>
                  </a:lnTo>
                  <a:lnTo>
                    <a:pt x="124802" y="249631"/>
                  </a:lnTo>
                  <a:close/>
                </a:path>
                <a:path w="167004" h="1207135">
                  <a:moveTo>
                    <a:pt x="124802" y="0"/>
                  </a:moveTo>
                  <a:lnTo>
                    <a:pt x="83210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210" y="41605"/>
                  </a:lnTo>
                  <a:lnTo>
                    <a:pt x="124802" y="41605"/>
                  </a:lnTo>
                  <a:lnTo>
                    <a:pt x="124802" y="0"/>
                  </a:lnTo>
                  <a:close/>
                </a:path>
                <a:path w="167004" h="1207135">
                  <a:moveTo>
                    <a:pt x="166420" y="1040091"/>
                  </a:moveTo>
                  <a:lnTo>
                    <a:pt x="124815" y="1040091"/>
                  </a:lnTo>
                  <a:lnTo>
                    <a:pt x="124815" y="1123302"/>
                  </a:lnTo>
                  <a:lnTo>
                    <a:pt x="166420" y="1123302"/>
                  </a:lnTo>
                  <a:lnTo>
                    <a:pt x="166420" y="1040091"/>
                  </a:lnTo>
                  <a:close/>
                </a:path>
                <a:path w="167004" h="1207135">
                  <a:moveTo>
                    <a:pt x="166420" y="873671"/>
                  </a:moveTo>
                  <a:lnTo>
                    <a:pt x="124815" y="873671"/>
                  </a:lnTo>
                  <a:lnTo>
                    <a:pt x="124815" y="915276"/>
                  </a:lnTo>
                  <a:lnTo>
                    <a:pt x="166420" y="915276"/>
                  </a:lnTo>
                  <a:lnTo>
                    <a:pt x="166420" y="873671"/>
                  </a:lnTo>
                  <a:close/>
                </a:path>
                <a:path w="167004" h="1207135">
                  <a:moveTo>
                    <a:pt x="166420" y="540854"/>
                  </a:moveTo>
                  <a:lnTo>
                    <a:pt x="124815" y="540854"/>
                  </a:lnTo>
                  <a:lnTo>
                    <a:pt x="124815" y="624078"/>
                  </a:lnTo>
                  <a:lnTo>
                    <a:pt x="166420" y="624078"/>
                  </a:lnTo>
                  <a:lnTo>
                    <a:pt x="166420" y="540854"/>
                  </a:lnTo>
                  <a:close/>
                </a:path>
                <a:path w="167004" h="1207135">
                  <a:moveTo>
                    <a:pt x="166420" y="457644"/>
                  </a:moveTo>
                  <a:lnTo>
                    <a:pt x="124815" y="457644"/>
                  </a:lnTo>
                  <a:lnTo>
                    <a:pt x="124815" y="499249"/>
                  </a:lnTo>
                  <a:lnTo>
                    <a:pt x="166420" y="499249"/>
                  </a:lnTo>
                  <a:lnTo>
                    <a:pt x="166420" y="457644"/>
                  </a:lnTo>
                  <a:close/>
                </a:path>
                <a:path w="167004" h="1207135">
                  <a:moveTo>
                    <a:pt x="166420" y="332828"/>
                  </a:moveTo>
                  <a:lnTo>
                    <a:pt x="124815" y="332828"/>
                  </a:lnTo>
                  <a:lnTo>
                    <a:pt x="124815" y="416039"/>
                  </a:lnTo>
                  <a:lnTo>
                    <a:pt x="166420" y="416039"/>
                  </a:lnTo>
                  <a:lnTo>
                    <a:pt x="166420" y="332828"/>
                  </a:lnTo>
                  <a:close/>
                </a:path>
                <a:path w="167004" h="1207135">
                  <a:moveTo>
                    <a:pt x="166420" y="0"/>
                  </a:moveTo>
                  <a:lnTo>
                    <a:pt x="124815" y="0"/>
                  </a:lnTo>
                  <a:lnTo>
                    <a:pt x="124815" y="83210"/>
                  </a:lnTo>
                  <a:lnTo>
                    <a:pt x="124815" y="166420"/>
                  </a:lnTo>
                  <a:lnTo>
                    <a:pt x="124815" y="291236"/>
                  </a:lnTo>
                  <a:lnTo>
                    <a:pt x="166420" y="291236"/>
                  </a:lnTo>
                  <a:lnTo>
                    <a:pt x="166420" y="166420"/>
                  </a:lnTo>
                  <a:lnTo>
                    <a:pt x="166420" y="83210"/>
                  </a:lnTo>
                  <a:lnTo>
                    <a:pt x="16642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460498" y="1253645"/>
            <a:ext cx="5740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Roboto Mono"/>
                <a:cs typeface="Roboto Mono"/>
              </a:rPr>
              <a:t>19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466338" y="1270105"/>
            <a:ext cx="30429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E50B7D"/>
                </a:solidFill>
                <a:latin typeface="Roboto Mono"/>
                <a:cs typeface="Roboto Mono"/>
              </a:rPr>
              <a:t>KLICKZÄHLER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997231" y="2184398"/>
            <a:ext cx="2477135" cy="457200"/>
          </a:xfrm>
          <a:custGeom>
            <a:avLst/>
            <a:gdLst/>
            <a:ahLst/>
            <a:cxnLst/>
            <a:rect l="l" t="t" r="r" b="b"/>
            <a:pathLst>
              <a:path w="2477135" h="457200">
                <a:moveTo>
                  <a:pt x="2385568" y="0"/>
                </a:moveTo>
                <a:lnTo>
                  <a:pt x="91351" y="0"/>
                </a:lnTo>
                <a:lnTo>
                  <a:pt x="55790" y="7179"/>
                </a:lnTo>
                <a:lnTo>
                  <a:pt x="26754" y="26758"/>
                </a:lnTo>
                <a:lnTo>
                  <a:pt x="7178" y="55796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2385568" y="457200"/>
                </a:lnTo>
                <a:lnTo>
                  <a:pt x="2421128" y="450021"/>
                </a:lnTo>
                <a:lnTo>
                  <a:pt x="2450164" y="430445"/>
                </a:lnTo>
                <a:lnTo>
                  <a:pt x="2469741" y="401409"/>
                </a:lnTo>
                <a:lnTo>
                  <a:pt x="2476919" y="365848"/>
                </a:lnTo>
                <a:lnTo>
                  <a:pt x="2476919" y="91351"/>
                </a:lnTo>
                <a:lnTo>
                  <a:pt x="2469741" y="55796"/>
                </a:lnTo>
                <a:lnTo>
                  <a:pt x="2450164" y="26758"/>
                </a:lnTo>
                <a:lnTo>
                  <a:pt x="2421128" y="7179"/>
                </a:lnTo>
                <a:lnTo>
                  <a:pt x="2385568" y="0"/>
                </a:lnTo>
                <a:close/>
              </a:path>
            </a:pathLst>
          </a:custGeom>
          <a:solidFill>
            <a:srgbClr val="54BD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526582" y="2195385"/>
            <a:ext cx="1866900" cy="4349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650" b="1" spc="15" dirty="0">
                <a:solidFill>
                  <a:srgbClr val="FFFFFF"/>
                </a:solidFill>
                <a:latin typeface="Roboto Mono"/>
                <a:cs typeface="Roboto Mono"/>
              </a:rPr>
              <a:t>ANWENDUNG</a:t>
            </a:r>
            <a:endParaRPr sz="2650">
              <a:latin typeface="Roboto Mono"/>
              <a:cs typeface="Roboto Mono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3139313" y="2281186"/>
            <a:ext cx="230504" cy="283845"/>
            <a:chOff x="3139313" y="2281186"/>
            <a:chExt cx="230504" cy="283845"/>
          </a:xfrm>
        </p:grpSpPr>
        <p:sp>
          <p:nvSpPr>
            <p:cNvPr id="15" name="object 15"/>
            <p:cNvSpPr/>
            <p:nvPr/>
          </p:nvSpPr>
          <p:spPr>
            <a:xfrm>
              <a:off x="3188251" y="2281186"/>
              <a:ext cx="132321" cy="13237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139313" y="2443226"/>
              <a:ext cx="230446" cy="12172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1273936" y="3102736"/>
            <a:ext cx="7548880" cy="4246245"/>
            <a:chOff x="1273936" y="3102736"/>
            <a:chExt cx="7548880" cy="4246245"/>
          </a:xfrm>
        </p:grpSpPr>
        <p:sp>
          <p:nvSpPr>
            <p:cNvPr id="18" name="object 18"/>
            <p:cNvSpPr/>
            <p:nvPr/>
          </p:nvSpPr>
          <p:spPr>
            <a:xfrm>
              <a:off x="1273936" y="3102736"/>
              <a:ext cx="7548880" cy="4246245"/>
            </a:xfrm>
            <a:custGeom>
              <a:avLst/>
              <a:gdLst/>
              <a:ahLst/>
              <a:cxnLst/>
              <a:rect l="l" t="t" r="r" b="b"/>
              <a:pathLst>
                <a:path w="7548880" h="4246245">
                  <a:moveTo>
                    <a:pt x="7548638" y="0"/>
                  </a:moveTo>
                  <a:lnTo>
                    <a:pt x="0" y="0"/>
                  </a:lnTo>
                  <a:lnTo>
                    <a:pt x="0" y="4246105"/>
                  </a:lnTo>
                  <a:lnTo>
                    <a:pt x="7548638" y="4246105"/>
                  </a:lnTo>
                  <a:lnTo>
                    <a:pt x="7548638" y="0"/>
                  </a:lnTo>
                  <a:close/>
                </a:path>
              </a:pathLst>
            </a:custGeom>
            <a:solidFill>
              <a:srgbClr val="46DF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450735" y="3721449"/>
              <a:ext cx="4315142" cy="30226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1257300" y="7719059"/>
            <a:ext cx="751522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2400" spc="-5" dirty="0">
                <a:latin typeface="Roboto"/>
                <a:cs typeface="Roboto"/>
              </a:rPr>
              <a:t>Mit </a:t>
            </a:r>
            <a:r>
              <a:rPr sz="2400" dirty="0">
                <a:latin typeface="Roboto"/>
                <a:cs typeface="Roboto"/>
              </a:rPr>
              <a:t>dem Klickzähler kann </a:t>
            </a:r>
            <a:r>
              <a:rPr sz="2400" spc="-5" dirty="0">
                <a:latin typeface="Roboto"/>
                <a:cs typeface="Roboto"/>
              </a:rPr>
              <a:t>man </a:t>
            </a:r>
            <a:r>
              <a:rPr sz="2400" spc="-15" dirty="0">
                <a:latin typeface="Roboto"/>
                <a:cs typeface="Roboto"/>
              </a:rPr>
              <a:t>Autos, </a:t>
            </a:r>
            <a:r>
              <a:rPr sz="2400" spc="-5" dirty="0">
                <a:latin typeface="Roboto"/>
                <a:cs typeface="Roboto"/>
              </a:rPr>
              <a:t>Personen und vie-  </a:t>
            </a:r>
            <a:r>
              <a:rPr sz="2400" dirty="0">
                <a:latin typeface="Roboto"/>
                <a:cs typeface="Roboto"/>
              </a:rPr>
              <a:t>les </a:t>
            </a:r>
            <a:r>
              <a:rPr sz="2400" spc="-5" dirty="0">
                <a:latin typeface="Roboto"/>
                <a:cs typeface="Roboto"/>
              </a:rPr>
              <a:t>mehr</a:t>
            </a:r>
            <a:r>
              <a:rPr sz="2400" spc="-1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zählen.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448800" y="3238500"/>
            <a:ext cx="6144260" cy="3134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Roboto"/>
                <a:cs typeface="Roboto"/>
              </a:rPr>
              <a:t>Funktion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2209165">
              <a:lnSpc>
                <a:spcPct val="100000"/>
              </a:lnSpc>
              <a:spcBef>
                <a:spcPts val="5"/>
              </a:spcBef>
            </a:pPr>
            <a:r>
              <a:rPr sz="2400" spc="5" dirty="0">
                <a:latin typeface="Roboto"/>
                <a:cs typeface="Roboto"/>
              </a:rPr>
              <a:t>addiert</a:t>
            </a:r>
            <a:r>
              <a:rPr sz="2400" spc="-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1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2209165">
              <a:lnSpc>
                <a:spcPct val="100000"/>
              </a:lnSpc>
            </a:pPr>
            <a:r>
              <a:rPr sz="2400" spc="-5" dirty="0">
                <a:latin typeface="Roboto"/>
                <a:cs typeface="Roboto"/>
              </a:rPr>
              <a:t>zeigt </a:t>
            </a:r>
            <a:r>
              <a:rPr sz="2400" dirty="0">
                <a:latin typeface="Roboto"/>
                <a:cs typeface="Roboto"/>
              </a:rPr>
              <a:t>die </a:t>
            </a:r>
            <a:r>
              <a:rPr sz="2400" spc="-5" dirty="0">
                <a:latin typeface="Roboto"/>
                <a:cs typeface="Roboto"/>
              </a:rPr>
              <a:t>Summe</a:t>
            </a:r>
            <a:r>
              <a:rPr sz="2400" spc="-1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an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</a:pPr>
            <a:endParaRPr sz="3600">
              <a:latin typeface="Roboto"/>
              <a:cs typeface="Roboto"/>
            </a:endParaRPr>
          </a:p>
          <a:p>
            <a:pPr marL="2209165">
              <a:lnSpc>
                <a:spcPct val="100000"/>
              </a:lnSpc>
            </a:pPr>
            <a:r>
              <a:rPr sz="2400" dirty="0">
                <a:latin typeface="Roboto"/>
                <a:cs typeface="Roboto"/>
              </a:rPr>
              <a:t>setzt den Zähler auf 0</a:t>
            </a:r>
            <a:r>
              <a:rPr sz="2400" spc="-10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zurück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9467565" y="5971294"/>
            <a:ext cx="721360" cy="443230"/>
            <a:chOff x="9467565" y="5971294"/>
            <a:chExt cx="721360" cy="443230"/>
          </a:xfrm>
        </p:grpSpPr>
        <p:sp>
          <p:nvSpPr>
            <p:cNvPr id="23" name="object 23"/>
            <p:cNvSpPr/>
            <p:nvPr/>
          </p:nvSpPr>
          <p:spPr>
            <a:xfrm>
              <a:off x="9467565" y="5971294"/>
              <a:ext cx="443230" cy="443230"/>
            </a:xfrm>
            <a:custGeom>
              <a:avLst/>
              <a:gdLst/>
              <a:ahLst/>
              <a:cxnLst/>
              <a:rect l="l" t="t" r="r" b="b"/>
              <a:pathLst>
                <a:path w="443229" h="443229">
                  <a:moveTo>
                    <a:pt x="221602" y="0"/>
                  </a:moveTo>
                  <a:lnTo>
                    <a:pt x="176941" y="4502"/>
                  </a:lnTo>
                  <a:lnTo>
                    <a:pt x="135343" y="17414"/>
                  </a:lnTo>
                  <a:lnTo>
                    <a:pt x="97701" y="37845"/>
                  </a:lnTo>
                  <a:lnTo>
                    <a:pt x="64904" y="64904"/>
                  </a:lnTo>
                  <a:lnTo>
                    <a:pt x="37845" y="97701"/>
                  </a:lnTo>
                  <a:lnTo>
                    <a:pt x="17414" y="135343"/>
                  </a:lnTo>
                  <a:lnTo>
                    <a:pt x="4502" y="176941"/>
                  </a:lnTo>
                  <a:lnTo>
                    <a:pt x="0" y="221602"/>
                  </a:lnTo>
                  <a:lnTo>
                    <a:pt x="4502" y="266259"/>
                  </a:lnTo>
                  <a:lnTo>
                    <a:pt x="17414" y="307853"/>
                  </a:lnTo>
                  <a:lnTo>
                    <a:pt x="37845" y="345493"/>
                  </a:lnTo>
                  <a:lnTo>
                    <a:pt x="64904" y="378288"/>
                  </a:lnTo>
                  <a:lnTo>
                    <a:pt x="97701" y="405346"/>
                  </a:lnTo>
                  <a:lnTo>
                    <a:pt x="135343" y="425777"/>
                  </a:lnTo>
                  <a:lnTo>
                    <a:pt x="176941" y="438689"/>
                  </a:lnTo>
                  <a:lnTo>
                    <a:pt x="221602" y="443191"/>
                  </a:lnTo>
                  <a:lnTo>
                    <a:pt x="266263" y="438689"/>
                  </a:lnTo>
                  <a:lnTo>
                    <a:pt x="307860" y="425777"/>
                  </a:lnTo>
                  <a:lnTo>
                    <a:pt x="345503" y="405346"/>
                  </a:lnTo>
                  <a:lnTo>
                    <a:pt x="378299" y="378288"/>
                  </a:lnTo>
                  <a:lnTo>
                    <a:pt x="405359" y="345493"/>
                  </a:lnTo>
                  <a:lnTo>
                    <a:pt x="425790" y="307853"/>
                  </a:lnTo>
                  <a:lnTo>
                    <a:pt x="438702" y="266259"/>
                  </a:lnTo>
                  <a:lnTo>
                    <a:pt x="443204" y="221602"/>
                  </a:lnTo>
                  <a:lnTo>
                    <a:pt x="438671" y="176955"/>
                  </a:lnTo>
                  <a:lnTo>
                    <a:pt x="425742" y="135372"/>
                  </a:lnTo>
                  <a:lnTo>
                    <a:pt x="405304" y="97741"/>
                  </a:lnTo>
                  <a:lnTo>
                    <a:pt x="378247" y="64952"/>
                  </a:lnTo>
                  <a:lnTo>
                    <a:pt x="345459" y="37894"/>
                  </a:lnTo>
                  <a:lnTo>
                    <a:pt x="307830" y="17457"/>
                  </a:lnTo>
                  <a:lnTo>
                    <a:pt x="266248" y="4529"/>
                  </a:lnTo>
                  <a:lnTo>
                    <a:pt x="221602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9610948" y="6113043"/>
              <a:ext cx="145821" cy="15267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9745173" y="5971294"/>
              <a:ext cx="443230" cy="443230"/>
            </a:xfrm>
            <a:custGeom>
              <a:avLst/>
              <a:gdLst/>
              <a:ahLst/>
              <a:cxnLst/>
              <a:rect l="l" t="t" r="r" b="b"/>
              <a:pathLst>
                <a:path w="443229" h="443229">
                  <a:moveTo>
                    <a:pt x="221602" y="0"/>
                  </a:moveTo>
                  <a:lnTo>
                    <a:pt x="176941" y="4502"/>
                  </a:lnTo>
                  <a:lnTo>
                    <a:pt x="135343" y="17414"/>
                  </a:lnTo>
                  <a:lnTo>
                    <a:pt x="97701" y="37845"/>
                  </a:lnTo>
                  <a:lnTo>
                    <a:pt x="64904" y="64904"/>
                  </a:lnTo>
                  <a:lnTo>
                    <a:pt x="37845" y="97701"/>
                  </a:lnTo>
                  <a:lnTo>
                    <a:pt x="17414" y="135343"/>
                  </a:lnTo>
                  <a:lnTo>
                    <a:pt x="4502" y="176941"/>
                  </a:lnTo>
                  <a:lnTo>
                    <a:pt x="0" y="221602"/>
                  </a:lnTo>
                  <a:lnTo>
                    <a:pt x="4502" y="266259"/>
                  </a:lnTo>
                  <a:lnTo>
                    <a:pt x="17414" y="307853"/>
                  </a:lnTo>
                  <a:lnTo>
                    <a:pt x="37845" y="345493"/>
                  </a:lnTo>
                  <a:lnTo>
                    <a:pt x="64904" y="378288"/>
                  </a:lnTo>
                  <a:lnTo>
                    <a:pt x="97701" y="405346"/>
                  </a:lnTo>
                  <a:lnTo>
                    <a:pt x="135343" y="425777"/>
                  </a:lnTo>
                  <a:lnTo>
                    <a:pt x="176941" y="438689"/>
                  </a:lnTo>
                  <a:lnTo>
                    <a:pt x="221602" y="443191"/>
                  </a:lnTo>
                  <a:lnTo>
                    <a:pt x="266263" y="438689"/>
                  </a:lnTo>
                  <a:lnTo>
                    <a:pt x="307860" y="425777"/>
                  </a:lnTo>
                  <a:lnTo>
                    <a:pt x="345503" y="405346"/>
                  </a:lnTo>
                  <a:lnTo>
                    <a:pt x="378299" y="378288"/>
                  </a:lnTo>
                  <a:lnTo>
                    <a:pt x="405359" y="345493"/>
                  </a:lnTo>
                  <a:lnTo>
                    <a:pt x="425790" y="307853"/>
                  </a:lnTo>
                  <a:lnTo>
                    <a:pt x="438702" y="266259"/>
                  </a:lnTo>
                  <a:lnTo>
                    <a:pt x="443204" y="221602"/>
                  </a:lnTo>
                  <a:lnTo>
                    <a:pt x="438671" y="176955"/>
                  </a:lnTo>
                  <a:lnTo>
                    <a:pt x="425742" y="135372"/>
                  </a:lnTo>
                  <a:lnTo>
                    <a:pt x="405304" y="97741"/>
                  </a:lnTo>
                  <a:lnTo>
                    <a:pt x="378247" y="64952"/>
                  </a:lnTo>
                  <a:lnTo>
                    <a:pt x="345459" y="37894"/>
                  </a:lnTo>
                  <a:lnTo>
                    <a:pt x="307830" y="17457"/>
                  </a:lnTo>
                  <a:lnTo>
                    <a:pt x="266248" y="4529"/>
                  </a:lnTo>
                  <a:lnTo>
                    <a:pt x="221602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9896231" y="6113038"/>
              <a:ext cx="130810" cy="15219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7" name="object 27"/>
          <p:cNvGrpSpPr/>
          <p:nvPr/>
        </p:nvGrpSpPr>
        <p:grpSpPr>
          <a:xfrm>
            <a:off x="9516256" y="4907173"/>
            <a:ext cx="615950" cy="615950"/>
            <a:chOff x="9516256" y="4907173"/>
            <a:chExt cx="615950" cy="615950"/>
          </a:xfrm>
        </p:grpSpPr>
        <p:sp>
          <p:nvSpPr>
            <p:cNvPr id="28" name="object 28"/>
            <p:cNvSpPr/>
            <p:nvPr/>
          </p:nvSpPr>
          <p:spPr>
            <a:xfrm>
              <a:off x="9516256" y="4907173"/>
              <a:ext cx="615950" cy="615950"/>
            </a:xfrm>
            <a:custGeom>
              <a:avLst/>
              <a:gdLst/>
              <a:ahLst/>
              <a:cxnLst/>
              <a:rect l="l" t="t" r="r" b="b"/>
              <a:pathLst>
                <a:path w="615950" h="615950">
                  <a:moveTo>
                    <a:pt x="307822" y="0"/>
                  </a:moveTo>
                  <a:lnTo>
                    <a:pt x="262335" y="3337"/>
                  </a:lnTo>
                  <a:lnTo>
                    <a:pt x="218920" y="13033"/>
                  </a:lnTo>
                  <a:lnTo>
                    <a:pt x="178053" y="28610"/>
                  </a:lnTo>
                  <a:lnTo>
                    <a:pt x="140211" y="49593"/>
                  </a:lnTo>
                  <a:lnTo>
                    <a:pt x="105869" y="75504"/>
                  </a:lnTo>
                  <a:lnTo>
                    <a:pt x="75504" y="105869"/>
                  </a:lnTo>
                  <a:lnTo>
                    <a:pt x="49593" y="140211"/>
                  </a:lnTo>
                  <a:lnTo>
                    <a:pt x="28610" y="178053"/>
                  </a:lnTo>
                  <a:lnTo>
                    <a:pt x="13033" y="218920"/>
                  </a:lnTo>
                  <a:lnTo>
                    <a:pt x="3337" y="262335"/>
                  </a:lnTo>
                  <a:lnTo>
                    <a:pt x="0" y="307822"/>
                  </a:lnTo>
                  <a:lnTo>
                    <a:pt x="3337" y="353309"/>
                  </a:lnTo>
                  <a:lnTo>
                    <a:pt x="13033" y="396723"/>
                  </a:lnTo>
                  <a:lnTo>
                    <a:pt x="28610" y="437588"/>
                  </a:lnTo>
                  <a:lnTo>
                    <a:pt x="49593" y="475429"/>
                  </a:lnTo>
                  <a:lnTo>
                    <a:pt x="75504" y="509769"/>
                  </a:lnTo>
                  <a:lnTo>
                    <a:pt x="105869" y="540133"/>
                  </a:lnTo>
                  <a:lnTo>
                    <a:pt x="140211" y="566043"/>
                  </a:lnTo>
                  <a:lnTo>
                    <a:pt x="178053" y="587024"/>
                  </a:lnTo>
                  <a:lnTo>
                    <a:pt x="218920" y="602600"/>
                  </a:lnTo>
                  <a:lnTo>
                    <a:pt x="262335" y="612295"/>
                  </a:lnTo>
                  <a:lnTo>
                    <a:pt x="307822" y="615632"/>
                  </a:lnTo>
                  <a:lnTo>
                    <a:pt x="353309" y="612295"/>
                  </a:lnTo>
                  <a:lnTo>
                    <a:pt x="396724" y="602600"/>
                  </a:lnTo>
                  <a:lnTo>
                    <a:pt x="437591" y="587024"/>
                  </a:lnTo>
                  <a:lnTo>
                    <a:pt x="475433" y="566043"/>
                  </a:lnTo>
                  <a:lnTo>
                    <a:pt x="509775" y="540133"/>
                  </a:lnTo>
                  <a:lnTo>
                    <a:pt x="540140" y="509769"/>
                  </a:lnTo>
                  <a:lnTo>
                    <a:pt x="566052" y="475429"/>
                  </a:lnTo>
                  <a:lnTo>
                    <a:pt x="587034" y="437588"/>
                  </a:lnTo>
                  <a:lnTo>
                    <a:pt x="602612" y="396723"/>
                  </a:lnTo>
                  <a:lnTo>
                    <a:pt x="612307" y="353309"/>
                  </a:lnTo>
                  <a:lnTo>
                    <a:pt x="615645" y="307822"/>
                  </a:lnTo>
                  <a:lnTo>
                    <a:pt x="612307" y="262335"/>
                  </a:lnTo>
                  <a:lnTo>
                    <a:pt x="602612" y="218920"/>
                  </a:lnTo>
                  <a:lnTo>
                    <a:pt x="587034" y="178053"/>
                  </a:lnTo>
                  <a:lnTo>
                    <a:pt x="566052" y="140211"/>
                  </a:lnTo>
                  <a:lnTo>
                    <a:pt x="540140" y="105869"/>
                  </a:lnTo>
                  <a:lnTo>
                    <a:pt x="509775" y="75504"/>
                  </a:lnTo>
                  <a:lnTo>
                    <a:pt x="475433" y="49593"/>
                  </a:lnTo>
                  <a:lnTo>
                    <a:pt x="437591" y="28610"/>
                  </a:lnTo>
                  <a:lnTo>
                    <a:pt x="396724" y="13033"/>
                  </a:lnTo>
                  <a:lnTo>
                    <a:pt x="353309" y="3337"/>
                  </a:lnTo>
                  <a:lnTo>
                    <a:pt x="307822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9726099" y="5104112"/>
              <a:ext cx="181419" cy="21261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0" name="object 30"/>
          <p:cNvGrpSpPr/>
          <p:nvPr/>
        </p:nvGrpSpPr>
        <p:grpSpPr>
          <a:xfrm>
            <a:off x="9511985" y="3992773"/>
            <a:ext cx="615950" cy="615950"/>
            <a:chOff x="9511985" y="3992773"/>
            <a:chExt cx="615950" cy="615950"/>
          </a:xfrm>
        </p:grpSpPr>
        <p:sp>
          <p:nvSpPr>
            <p:cNvPr id="31" name="object 31"/>
            <p:cNvSpPr/>
            <p:nvPr/>
          </p:nvSpPr>
          <p:spPr>
            <a:xfrm>
              <a:off x="9511985" y="3992773"/>
              <a:ext cx="615950" cy="615950"/>
            </a:xfrm>
            <a:custGeom>
              <a:avLst/>
              <a:gdLst/>
              <a:ahLst/>
              <a:cxnLst/>
              <a:rect l="l" t="t" r="r" b="b"/>
              <a:pathLst>
                <a:path w="615950" h="615950">
                  <a:moveTo>
                    <a:pt x="307822" y="0"/>
                  </a:moveTo>
                  <a:lnTo>
                    <a:pt x="262335" y="3337"/>
                  </a:lnTo>
                  <a:lnTo>
                    <a:pt x="218920" y="13033"/>
                  </a:lnTo>
                  <a:lnTo>
                    <a:pt x="178053" y="28610"/>
                  </a:lnTo>
                  <a:lnTo>
                    <a:pt x="140211" y="49593"/>
                  </a:lnTo>
                  <a:lnTo>
                    <a:pt x="105869" y="75504"/>
                  </a:lnTo>
                  <a:lnTo>
                    <a:pt x="75504" y="105869"/>
                  </a:lnTo>
                  <a:lnTo>
                    <a:pt x="49593" y="140211"/>
                  </a:lnTo>
                  <a:lnTo>
                    <a:pt x="28610" y="178053"/>
                  </a:lnTo>
                  <a:lnTo>
                    <a:pt x="13033" y="218920"/>
                  </a:lnTo>
                  <a:lnTo>
                    <a:pt x="3337" y="262335"/>
                  </a:lnTo>
                  <a:lnTo>
                    <a:pt x="0" y="307822"/>
                  </a:lnTo>
                  <a:lnTo>
                    <a:pt x="3337" y="353309"/>
                  </a:lnTo>
                  <a:lnTo>
                    <a:pt x="13033" y="396723"/>
                  </a:lnTo>
                  <a:lnTo>
                    <a:pt x="28610" y="437588"/>
                  </a:lnTo>
                  <a:lnTo>
                    <a:pt x="49593" y="475429"/>
                  </a:lnTo>
                  <a:lnTo>
                    <a:pt x="75504" y="509769"/>
                  </a:lnTo>
                  <a:lnTo>
                    <a:pt x="105869" y="540133"/>
                  </a:lnTo>
                  <a:lnTo>
                    <a:pt x="140211" y="566043"/>
                  </a:lnTo>
                  <a:lnTo>
                    <a:pt x="178053" y="587024"/>
                  </a:lnTo>
                  <a:lnTo>
                    <a:pt x="218920" y="602600"/>
                  </a:lnTo>
                  <a:lnTo>
                    <a:pt x="262335" y="612295"/>
                  </a:lnTo>
                  <a:lnTo>
                    <a:pt x="307822" y="615632"/>
                  </a:lnTo>
                  <a:lnTo>
                    <a:pt x="353309" y="612295"/>
                  </a:lnTo>
                  <a:lnTo>
                    <a:pt x="396724" y="602600"/>
                  </a:lnTo>
                  <a:lnTo>
                    <a:pt x="437591" y="587024"/>
                  </a:lnTo>
                  <a:lnTo>
                    <a:pt x="475433" y="566043"/>
                  </a:lnTo>
                  <a:lnTo>
                    <a:pt x="509775" y="540133"/>
                  </a:lnTo>
                  <a:lnTo>
                    <a:pt x="540140" y="509769"/>
                  </a:lnTo>
                  <a:lnTo>
                    <a:pt x="566052" y="475429"/>
                  </a:lnTo>
                  <a:lnTo>
                    <a:pt x="587034" y="437588"/>
                  </a:lnTo>
                  <a:lnTo>
                    <a:pt x="602612" y="396723"/>
                  </a:lnTo>
                  <a:lnTo>
                    <a:pt x="612307" y="353309"/>
                  </a:lnTo>
                  <a:lnTo>
                    <a:pt x="615645" y="307822"/>
                  </a:lnTo>
                  <a:lnTo>
                    <a:pt x="612307" y="262335"/>
                  </a:lnTo>
                  <a:lnTo>
                    <a:pt x="602612" y="218920"/>
                  </a:lnTo>
                  <a:lnTo>
                    <a:pt x="587034" y="178053"/>
                  </a:lnTo>
                  <a:lnTo>
                    <a:pt x="566052" y="140211"/>
                  </a:lnTo>
                  <a:lnTo>
                    <a:pt x="540140" y="105869"/>
                  </a:lnTo>
                  <a:lnTo>
                    <a:pt x="509775" y="75504"/>
                  </a:lnTo>
                  <a:lnTo>
                    <a:pt x="475433" y="49593"/>
                  </a:lnTo>
                  <a:lnTo>
                    <a:pt x="437591" y="28610"/>
                  </a:lnTo>
                  <a:lnTo>
                    <a:pt x="396724" y="13033"/>
                  </a:lnTo>
                  <a:lnTo>
                    <a:pt x="353309" y="3337"/>
                  </a:lnTo>
                  <a:lnTo>
                    <a:pt x="307822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9711213" y="4189712"/>
              <a:ext cx="202488" cy="21196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3" name="object 33"/>
          <p:cNvGrpSpPr/>
          <p:nvPr/>
        </p:nvGrpSpPr>
        <p:grpSpPr>
          <a:xfrm>
            <a:off x="10406998" y="4951425"/>
            <a:ext cx="52705" cy="527685"/>
            <a:chOff x="10406998" y="4951425"/>
            <a:chExt cx="52705" cy="527685"/>
          </a:xfrm>
        </p:grpSpPr>
        <p:sp>
          <p:nvSpPr>
            <p:cNvPr id="34" name="object 34"/>
            <p:cNvSpPr/>
            <p:nvPr/>
          </p:nvSpPr>
          <p:spPr>
            <a:xfrm>
              <a:off x="10411485" y="495142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0411485" y="506378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0411485" y="52883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0411488" y="52883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0411485" y="54006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0411485" y="517596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0411488" y="517596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1" name="object 41"/>
          <p:cNvGrpSpPr/>
          <p:nvPr/>
        </p:nvGrpSpPr>
        <p:grpSpPr>
          <a:xfrm>
            <a:off x="10521635" y="4951425"/>
            <a:ext cx="52705" cy="527685"/>
            <a:chOff x="10521635" y="4951425"/>
            <a:chExt cx="52705" cy="527685"/>
          </a:xfrm>
        </p:grpSpPr>
        <p:sp>
          <p:nvSpPr>
            <p:cNvPr id="42" name="object 42"/>
            <p:cNvSpPr/>
            <p:nvPr/>
          </p:nvSpPr>
          <p:spPr>
            <a:xfrm>
              <a:off x="10526129" y="4951424"/>
              <a:ext cx="43815" cy="527685"/>
            </a:xfrm>
            <a:custGeom>
              <a:avLst/>
              <a:gdLst/>
              <a:ahLst/>
              <a:cxnLst/>
              <a:rect l="l" t="t" r="r" b="b"/>
              <a:pathLst>
                <a:path w="43815" h="527685">
                  <a:moveTo>
                    <a:pt x="43421" y="449237"/>
                  </a:moveTo>
                  <a:lnTo>
                    <a:pt x="0" y="449237"/>
                  </a:lnTo>
                  <a:lnTo>
                    <a:pt x="0" y="527138"/>
                  </a:lnTo>
                  <a:lnTo>
                    <a:pt x="43421" y="527138"/>
                  </a:lnTo>
                  <a:lnTo>
                    <a:pt x="43421" y="449237"/>
                  </a:lnTo>
                  <a:close/>
                </a:path>
                <a:path w="43815" h="527685">
                  <a:moveTo>
                    <a:pt x="43421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21" y="77889"/>
                  </a:lnTo>
                  <a:lnTo>
                    <a:pt x="4342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0526128" y="506378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10526124" y="506377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0526128" y="517596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0526128" y="52883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0526124" y="52883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8" name="object 48"/>
          <p:cNvGrpSpPr/>
          <p:nvPr/>
        </p:nvGrpSpPr>
        <p:grpSpPr>
          <a:xfrm>
            <a:off x="10636107" y="4946938"/>
            <a:ext cx="52705" cy="532130"/>
            <a:chOff x="10636107" y="4946938"/>
            <a:chExt cx="52705" cy="532130"/>
          </a:xfrm>
        </p:grpSpPr>
        <p:sp>
          <p:nvSpPr>
            <p:cNvPr id="49" name="object 49"/>
            <p:cNvSpPr/>
            <p:nvPr/>
          </p:nvSpPr>
          <p:spPr>
            <a:xfrm>
              <a:off x="10640593" y="495142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0640596" y="495142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0640593" y="506378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0640593" y="52883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0640596" y="52883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0640593" y="5175960"/>
              <a:ext cx="43815" cy="302895"/>
            </a:xfrm>
            <a:custGeom>
              <a:avLst/>
              <a:gdLst/>
              <a:ahLst/>
              <a:cxnLst/>
              <a:rect l="l" t="t" r="r" b="b"/>
              <a:pathLst>
                <a:path w="43815" h="302895">
                  <a:moveTo>
                    <a:pt x="43434" y="224701"/>
                  </a:moveTo>
                  <a:lnTo>
                    <a:pt x="0" y="224701"/>
                  </a:lnTo>
                  <a:lnTo>
                    <a:pt x="0" y="302602"/>
                  </a:lnTo>
                  <a:lnTo>
                    <a:pt x="43434" y="302602"/>
                  </a:lnTo>
                  <a:lnTo>
                    <a:pt x="43434" y="224701"/>
                  </a:lnTo>
                  <a:close/>
                </a:path>
                <a:path w="43815" h="302895">
                  <a:moveTo>
                    <a:pt x="43434" y="0"/>
                  </a:moveTo>
                  <a:lnTo>
                    <a:pt x="0" y="0"/>
                  </a:lnTo>
                  <a:lnTo>
                    <a:pt x="0" y="77901"/>
                  </a:lnTo>
                  <a:lnTo>
                    <a:pt x="43434" y="77901"/>
                  </a:lnTo>
                  <a:lnTo>
                    <a:pt x="4343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5" name="object 55"/>
          <p:cNvGrpSpPr/>
          <p:nvPr/>
        </p:nvGrpSpPr>
        <p:grpSpPr>
          <a:xfrm>
            <a:off x="10750743" y="4946938"/>
            <a:ext cx="52705" cy="536575"/>
            <a:chOff x="10750743" y="4946938"/>
            <a:chExt cx="52705" cy="536575"/>
          </a:xfrm>
        </p:grpSpPr>
        <p:sp>
          <p:nvSpPr>
            <p:cNvPr id="56" name="object 56"/>
            <p:cNvSpPr/>
            <p:nvPr/>
          </p:nvSpPr>
          <p:spPr>
            <a:xfrm>
              <a:off x="10755236" y="495142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0755232" y="495142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0755236" y="5063781"/>
              <a:ext cx="43815" cy="190500"/>
            </a:xfrm>
            <a:custGeom>
              <a:avLst/>
              <a:gdLst/>
              <a:ahLst/>
              <a:cxnLst/>
              <a:rect l="l" t="t" r="r" b="b"/>
              <a:pathLst>
                <a:path w="43815" h="190500">
                  <a:moveTo>
                    <a:pt x="43268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268" y="77889"/>
                  </a:lnTo>
                  <a:lnTo>
                    <a:pt x="43268" y="0"/>
                  </a:lnTo>
                  <a:close/>
                </a:path>
                <a:path w="43815" h="190500">
                  <a:moveTo>
                    <a:pt x="43434" y="112179"/>
                  </a:moveTo>
                  <a:lnTo>
                    <a:pt x="0" y="112179"/>
                  </a:lnTo>
                  <a:lnTo>
                    <a:pt x="0" y="190080"/>
                  </a:lnTo>
                  <a:lnTo>
                    <a:pt x="43434" y="190080"/>
                  </a:lnTo>
                  <a:lnTo>
                    <a:pt x="43434" y="112179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0755232" y="517596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0755236" y="52883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0755232" y="52883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0755236" y="54006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0755232" y="54006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4" name="object 64"/>
          <p:cNvGrpSpPr/>
          <p:nvPr/>
        </p:nvGrpSpPr>
        <p:grpSpPr>
          <a:xfrm>
            <a:off x="10865215" y="4951425"/>
            <a:ext cx="52705" cy="527685"/>
            <a:chOff x="10865215" y="4951425"/>
            <a:chExt cx="52705" cy="527685"/>
          </a:xfrm>
        </p:grpSpPr>
        <p:sp>
          <p:nvSpPr>
            <p:cNvPr id="65" name="object 65"/>
            <p:cNvSpPr/>
            <p:nvPr/>
          </p:nvSpPr>
          <p:spPr>
            <a:xfrm>
              <a:off x="10869702" y="4951424"/>
              <a:ext cx="43815" cy="190500"/>
            </a:xfrm>
            <a:custGeom>
              <a:avLst/>
              <a:gdLst/>
              <a:ahLst/>
              <a:cxnLst/>
              <a:rect l="l" t="t" r="r" b="b"/>
              <a:pathLst>
                <a:path w="43815" h="190500">
                  <a:moveTo>
                    <a:pt x="43421" y="112356"/>
                  </a:moveTo>
                  <a:lnTo>
                    <a:pt x="0" y="112356"/>
                  </a:lnTo>
                  <a:lnTo>
                    <a:pt x="0" y="190246"/>
                  </a:lnTo>
                  <a:lnTo>
                    <a:pt x="43421" y="190246"/>
                  </a:lnTo>
                  <a:lnTo>
                    <a:pt x="43421" y="112356"/>
                  </a:lnTo>
                  <a:close/>
                </a:path>
                <a:path w="43815" h="190500">
                  <a:moveTo>
                    <a:pt x="43421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21" y="77889"/>
                  </a:lnTo>
                  <a:lnTo>
                    <a:pt x="4342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0869701" y="52883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0869705" y="52883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0869702" y="5175960"/>
              <a:ext cx="43815" cy="302895"/>
            </a:xfrm>
            <a:custGeom>
              <a:avLst/>
              <a:gdLst/>
              <a:ahLst/>
              <a:cxnLst/>
              <a:rect l="l" t="t" r="r" b="b"/>
              <a:pathLst>
                <a:path w="43815" h="302895">
                  <a:moveTo>
                    <a:pt x="43421" y="224701"/>
                  </a:moveTo>
                  <a:lnTo>
                    <a:pt x="0" y="224701"/>
                  </a:lnTo>
                  <a:lnTo>
                    <a:pt x="0" y="302602"/>
                  </a:lnTo>
                  <a:lnTo>
                    <a:pt x="43421" y="302602"/>
                  </a:lnTo>
                  <a:lnTo>
                    <a:pt x="43421" y="224701"/>
                  </a:lnTo>
                  <a:close/>
                </a:path>
                <a:path w="43815" h="302895">
                  <a:moveTo>
                    <a:pt x="43421" y="0"/>
                  </a:moveTo>
                  <a:lnTo>
                    <a:pt x="0" y="0"/>
                  </a:lnTo>
                  <a:lnTo>
                    <a:pt x="0" y="77901"/>
                  </a:lnTo>
                  <a:lnTo>
                    <a:pt x="43421" y="77901"/>
                  </a:lnTo>
                  <a:lnTo>
                    <a:pt x="4342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2337" y="1436407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592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592" y="374434"/>
                </a:lnTo>
                <a:lnTo>
                  <a:pt x="41592" y="332828"/>
                </a:lnTo>
                <a:close/>
              </a:path>
              <a:path w="41909" h="374650">
                <a:moveTo>
                  <a:pt x="41592" y="0"/>
                </a:moveTo>
                <a:lnTo>
                  <a:pt x="0" y="0"/>
                </a:lnTo>
                <a:lnTo>
                  <a:pt x="0" y="83210"/>
                </a:lnTo>
                <a:lnTo>
                  <a:pt x="0" y="166420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166420"/>
                </a:lnTo>
                <a:lnTo>
                  <a:pt x="41592" y="83210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622337" y="1935657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22337" y="2143670"/>
            <a:ext cx="41910" cy="499745"/>
          </a:xfrm>
          <a:custGeom>
            <a:avLst/>
            <a:gdLst/>
            <a:ahLst/>
            <a:cxnLst/>
            <a:rect l="l" t="t" r="r" b="b"/>
            <a:pathLst>
              <a:path w="41909" h="499744">
                <a:moveTo>
                  <a:pt x="41592" y="208013"/>
                </a:moveTo>
                <a:lnTo>
                  <a:pt x="0" y="208013"/>
                </a:lnTo>
                <a:lnTo>
                  <a:pt x="0" y="499249"/>
                </a:lnTo>
                <a:lnTo>
                  <a:pt x="41592" y="499249"/>
                </a:lnTo>
                <a:lnTo>
                  <a:pt x="41592" y="208013"/>
                </a:lnTo>
                <a:close/>
              </a:path>
              <a:path w="41909" h="499744">
                <a:moveTo>
                  <a:pt x="41592" y="0"/>
                </a:moveTo>
                <a:lnTo>
                  <a:pt x="0" y="0"/>
                </a:lnTo>
                <a:lnTo>
                  <a:pt x="0" y="166408"/>
                </a:lnTo>
                <a:lnTo>
                  <a:pt x="41592" y="166408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63942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63942" y="1686039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663942" y="1852447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63942" y="2018854"/>
            <a:ext cx="41910" cy="167005"/>
          </a:xfrm>
          <a:custGeom>
            <a:avLst/>
            <a:gdLst/>
            <a:ahLst/>
            <a:cxnLst/>
            <a:rect l="l" t="t" r="r" b="b"/>
            <a:pathLst>
              <a:path w="41909" h="167005">
                <a:moveTo>
                  <a:pt x="41605" y="83210"/>
                </a:moveTo>
                <a:lnTo>
                  <a:pt x="0" y="83210"/>
                </a:lnTo>
                <a:lnTo>
                  <a:pt x="0" y="166433"/>
                </a:lnTo>
                <a:lnTo>
                  <a:pt x="41605" y="166433"/>
                </a:lnTo>
                <a:lnTo>
                  <a:pt x="41605" y="83210"/>
                </a:lnTo>
                <a:close/>
              </a:path>
              <a:path w="41909" h="167005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663942" y="2351684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663942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705547" y="1436407"/>
            <a:ext cx="41910" cy="832485"/>
          </a:xfrm>
          <a:custGeom>
            <a:avLst/>
            <a:gdLst/>
            <a:ahLst/>
            <a:cxnLst/>
            <a:rect l="l" t="t" r="r" b="b"/>
            <a:pathLst>
              <a:path w="41909" h="832485">
                <a:moveTo>
                  <a:pt x="41605" y="790473"/>
                </a:moveTo>
                <a:lnTo>
                  <a:pt x="0" y="790473"/>
                </a:lnTo>
                <a:lnTo>
                  <a:pt x="0" y="832078"/>
                </a:lnTo>
                <a:lnTo>
                  <a:pt x="41605" y="832078"/>
                </a:lnTo>
                <a:lnTo>
                  <a:pt x="41605" y="790473"/>
                </a:lnTo>
                <a:close/>
              </a:path>
              <a:path w="41909" h="832485">
                <a:moveTo>
                  <a:pt x="41605" y="707263"/>
                </a:moveTo>
                <a:lnTo>
                  <a:pt x="0" y="707263"/>
                </a:lnTo>
                <a:lnTo>
                  <a:pt x="0" y="748868"/>
                </a:lnTo>
                <a:lnTo>
                  <a:pt x="41605" y="748868"/>
                </a:lnTo>
                <a:lnTo>
                  <a:pt x="41605" y="707263"/>
                </a:lnTo>
                <a:close/>
              </a:path>
              <a:path w="41909" h="832485">
                <a:moveTo>
                  <a:pt x="41605" y="499249"/>
                </a:moveTo>
                <a:lnTo>
                  <a:pt x="0" y="499249"/>
                </a:lnTo>
                <a:lnTo>
                  <a:pt x="0" y="665657"/>
                </a:lnTo>
                <a:lnTo>
                  <a:pt x="41605" y="665657"/>
                </a:lnTo>
                <a:lnTo>
                  <a:pt x="41605" y="499249"/>
                </a:lnTo>
                <a:close/>
              </a:path>
              <a:path w="41909" h="832485">
                <a:moveTo>
                  <a:pt x="41605" y="416039"/>
                </a:moveTo>
                <a:lnTo>
                  <a:pt x="0" y="416039"/>
                </a:lnTo>
                <a:lnTo>
                  <a:pt x="0" y="457644"/>
                </a:lnTo>
                <a:lnTo>
                  <a:pt x="41605" y="457644"/>
                </a:lnTo>
                <a:lnTo>
                  <a:pt x="41605" y="416039"/>
                </a:lnTo>
                <a:close/>
              </a:path>
              <a:path w="41909" h="832485">
                <a:moveTo>
                  <a:pt x="41605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605" y="374434"/>
                </a:lnTo>
                <a:lnTo>
                  <a:pt x="41605" y="332828"/>
                </a:lnTo>
                <a:close/>
              </a:path>
              <a:path w="41909" h="832485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832485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832485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705547" y="2351683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249618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747152" y="1436407"/>
            <a:ext cx="41910" cy="541020"/>
          </a:xfrm>
          <a:custGeom>
            <a:avLst/>
            <a:gdLst/>
            <a:ahLst/>
            <a:cxnLst/>
            <a:rect l="l" t="t" r="r" b="b"/>
            <a:pathLst>
              <a:path w="41909" h="541019">
                <a:moveTo>
                  <a:pt x="41592" y="416039"/>
                </a:moveTo>
                <a:lnTo>
                  <a:pt x="0" y="416039"/>
                </a:lnTo>
                <a:lnTo>
                  <a:pt x="0" y="540854"/>
                </a:lnTo>
                <a:lnTo>
                  <a:pt x="41592" y="540854"/>
                </a:lnTo>
                <a:lnTo>
                  <a:pt x="41592" y="416039"/>
                </a:lnTo>
                <a:close/>
              </a:path>
              <a:path w="41909" h="541019">
                <a:moveTo>
                  <a:pt x="41592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592" y="374434"/>
                </a:lnTo>
                <a:lnTo>
                  <a:pt x="41592" y="332828"/>
                </a:lnTo>
                <a:close/>
              </a:path>
              <a:path w="41909" h="541019">
                <a:moveTo>
                  <a:pt x="41592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249631"/>
                </a:lnTo>
                <a:close/>
              </a:path>
              <a:path w="41909" h="541019">
                <a:moveTo>
                  <a:pt x="41592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592" y="208026"/>
                </a:lnTo>
                <a:lnTo>
                  <a:pt x="41592" y="166420"/>
                </a:lnTo>
                <a:lnTo>
                  <a:pt x="41592" y="83210"/>
                </a:lnTo>
                <a:close/>
              </a:path>
              <a:path w="41909" h="541019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47152" y="2060460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592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592" y="124815"/>
                </a:lnTo>
                <a:lnTo>
                  <a:pt x="41592" y="83210"/>
                </a:lnTo>
                <a:close/>
              </a:path>
              <a:path w="41909" h="125094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747152" y="2268473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592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592" y="374434"/>
                </a:lnTo>
                <a:lnTo>
                  <a:pt x="41592" y="332828"/>
                </a:lnTo>
                <a:close/>
              </a:path>
              <a:path w="41909" h="374650">
                <a:moveTo>
                  <a:pt x="41592" y="166420"/>
                </a:moveTo>
                <a:lnTo>
                  <a:pt x="0" y="166420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166420"/>
                </a:lnTo>
                <a:close/>
              </a:path>
              <a:path w="41909" h="374650">
                <a:moveTo>
                  <a:pt x="41592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592" y="124815"/>
                </a:lnTo>
                <a:lnTo>
                  <a:pt x="41592" y="83210"/>
                </a:lnTo>
                <a:close/>
              </a:path>
              <a:path w="41909" h="374650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788757" y="1436407"/>
            <a:ext cx="41910" cy="666115"/>
          </a:xfrm>
          <a:custGeom>
            <a:avLst/>
            <a:gdLst/>
            <a:ahLst/>
            <a:cxnLst/>
            <a:rect l="l" t="t" r="r" b="b"/>
            <a:pathLst>
              <a:path w="41909" h="666114">
                <a:moveTo>
                  <a:pt x="41605" y="540854"/>
                </a:moveTo>
                <a:lnTo>
                  <a:pt x="0" y="540854"/>
                </a:lnTo>
                <a:lnTo>
                  <a:pt x="0" y="665670"/>
                </a:lnTo>
                <a:lnTo>
                  <a:pt x="41605" y="665670"/>
                </a:lnTo>
                <a:lnTo>
                  <a:pt x="41605" y="540854"/>
                </a:lnTo>
                <a:close/>
              </a:path>
              <a:path w="41909" h="666114">
                <a:moveTo>
                  <a:pt x="41605" y="457644"/>
                </a:moveTo>
                <a:lnTo>
                  <a:pt x="0" y="457644"/>
                </a:lnTo>
                <a:lnTo>
                  <a:pt x="0" y="499249"/>
                </a:lnTo>
                <a:lnTo>
                  <a:pt x="41605" y="499249"/>
                </a:lnTo>
                <a:lnTo>
                  <a:pt x="41605" y="457644"/>
                </a:lnTo>
                <a:close/>
              </a:path>
              <a:path w="41909" h="666114">
                <a:moveTo>
                  <a:pt x="41605" y="332828"/>
                </a:moveTo>
                <a:lnTo>
                  <a:pt x="0" y="332828"/>
                </a:lnTo>
                <a:lnTo>
                  <a:pt x="0" y="416039"/>
                </a:lnTo>
                <a:lnTo>
                  <a:pt x="41605" y="416039"/>
                </a:lnTo>
                <a:lnTo>
                  <a:pt x="41605" y="332828"/>
                </a:lnTo>
                <a:close/>
              </a:path>
              <a:path w="41909" h="666114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666114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66611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88757" y="2185275"/>
            <a:ext cx="41910" cy="457834"/>
          </a:xfrm>
          <a:custGeom>
            <a:avLst/>
            <a:gdLst/>
            <a:ahLst/>
            <a:cxnLst/>
            <a:rect l="l" t="t" r="r" b="b"/>
            <a:pathLst>
              <a:path w="41909" h="457835">
                <a:moveTo>
                  <a:pt x="41605" y="416026"/>
                </a:moveTo>
                <a:lnTo>
                  <a:pt x="0" y="416026"/>
                </a:lnTo>
                <a:lnTo>
                  <a:pt x="0" y="457631"/>
                </a:lnTo>
                <a:lnTo>
                  <a:pt x="41605" y="457631"/>
                </a:lnTo>
                <a:lnTo>
                  <a:pt x="41605" y="416026"/>
                </a:lnTo>
                <a:close/>
              </a:path>
              <a:path w="41909" h="457835">
                <a:moveTo>
                  <a:pt x="41605" y="249618"/>
                </a:moveTo>
                <a:lnTo>
                  <a:pt x="0" y="249618"/>
                </a:lnTo>
                <a:lnTo>
                  <a:pt x="0" y="374434"/>
                </a:lnTo>
                <a:lnTo>
                  <a:pt x="41605" y="374434"/>
                </a:lnTo>
                <a:lnTo>
                  <a:pt x="41605" y="249618"/>
                </a:lnTo>
                <a:close/>
              </a:path>
              <a:path w="41909" h="457835">
                <a:moveTo>
                  <a:pt x="41605" y="166408"/>
                </a:moveTo>
                <a:lnTo>
                  <a:pt x="0" y="166408"/>
                </a:lnTo>
                <a:lnTo>
                  <a:pt x="0" y="208013"/>
                </a:lnTo>
                <a:lnTo>
                  <a:pt x="41605" y="208013"/>
                </a:lnTo>
                <a:lnTo>
                  <a:pt x="41605" y="166408"/>
                </a:lnTo>
                <a:close/>
              </a:path>
              <a:path w="41909" h="457835">
                <a:moveTo>
                  <a:pt x="41605" y="83197"/>
                </a:moveTo>
                <a:lnTo>
                  <a:pt x="0" y="83197"/>
                </a:lnTo>
                <a:lnTo>
                  <a:pt x="0" y="124802"/>
                </a:lnTo>
                <a:lnTo>
                  <a:pt x="41605" y="124802"/>
                </a:lnTo>
                <a:lnTo>
                  <a:pt x="41605" y="83197"/>
                </a:lnTo>
                <a:close/>
              </a:path>
              <a:path w="41909" h="457835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830349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830350" y="1686038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83197"/>
                </a:moveTo>
                <a:lnTo>
                  <a:pt x="0" y="83197"/>
                </a:lnTo>
                <a:lnTo>
                  <a:pt x="0" y="124802"/>
                </a:lnTo>
                <a:lnTo>
                  <a:pt x="41605" y="124802"/>
                </a:lnTo>
                <a:lnTo>
                  <a:pt x="41605" y="83197"/>
                </a:lnTo>
                <a:close/>
              </a:path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830350" y="1894052"/>
            <a:ext cx="41910" cy="167005"/>
          </a:xfrm>
          <a:custGeom>
            <a:avLst/>
            <a:gdLst/>
            <a:ahLst/>
            <a:cxnLst/>
            <a:rect l="l" t="t" r="r" b="b"/>
            <a:pathLst>
              <a:path w="41909" h="167005">
                <a:moveTo>
                  <a:pt x="41605" y="124802"/>
                </a:moveTo>
                <a:lnTo>
                  <a:pt x="0" y="124802"/>
                </a:lnTo>
                <a:lnTo>
                  <a:pt x="0" y="166408"/>
                </a:lnTo>
                <a:lnTo>
                  <a:pt x="41605" y="166408"/>
                </a:lnTo>
                <a:lnTo>
                  <a:pt x="41605" y="124802"/>
                </a:lnTo>
                <a:close/>
              </a:path>
              <a:path w="41909" h="167005">
                <a:moveTo>
                  <a:pt x="41605" y="0"/>
                </a:moveTo>
                <a:lnTo>
                  <a:pt x="0" y="0"/>
                </a:lnTo>
                <a:lnTo>
                  <a:pt x="0" y="83210"/>
                </a:lnTo>
                <a:lnTo>
                  <a:pt x="41605" y="83210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830349" y="2226881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830349" y="2351684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830349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4" name="object 24"/>
          <p:cNvGrpSpPr/>
          <p:nvPr/>
        </p:nvGrpSpPr>
        <p:grpSpPr>
          <a:xfrm>
            <a:off x="7871955" y="1436408"/>
            <a:ext cx="956944" cy="1207135"/>
            <a:chOff x="7871955" y="1436408"/>
            <a:chExt cx="956944" cy="1207135"/>
          </a:xfrm>
        </p:grpSpPr>
        <p:sp>
          <p:nvSpPr>
            <p:cNvPr id="25" name="object 25"/>
            <p:cNvSpPr/>
            <p:nvPr/>
          </p:nvSpPr>
          <p:spPr>
            <a:xfrm>
              <a:off x="7871955" y="1436407"/>
              <a:ext cx="374650" cy="1207135"/>
            </a:xfrm>
            <a:custGeom>
              <a:avLst/>
              <a:gdLst/>
              <a:ahLst/>
              <a:cxnLst/>
              <a:rect l="l" t="t" r="r" b="b"/>
              <a:pathLst>
                <a:path w="374650" h="1207135">
                  <a:moveTo>
                    <a:pt x="41605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605" y="1206512"/>
                  </a:lnTo>
                  <a:lnTo>
                    <a:pt x="41605" y="915276"/>
                  </a:lnTo>
                  <a:close/>
                </a:path>
                <a:path w="374650" h="1207135">
                  <a:moveTo>
                    <a:pt x="41605" y="416039"/>
                  </a:moveTo>
                  <a:lnTo>
                    <a:pt x="0" y="416039"/>
                  </a:lnTo>
                  <a:lnTo>
                    <a:pt x="0" y="457644"/>
                  </a:lnTo>
                  <a:lnTo>
                    <a:pt x="41605" y="457644"/>
                  </a:lnTo>
                  <a:lnTo>
                    <a:pt x="41605" y="416039"/>
                  </a:lnTo>
                  <a:close/>
                </a:path>
                <a:path w="374650" h="1207135">
                  <a:moveTo>
                    <a:pt x="41605" y="332828"/>
                  </a:moveTo>
                  <a:lnTo>
                    <a:pt x="0" y="332828"/>
                  </a:lnTo>
                  <a:lnTo>
                    <a:pt x="0" y="374434"/>
                  </a:lnTo>
                  <a:lnTo>
                    <a:pt x="41605" y="374434"/>
                  </a:lnTo>
                  <a:lnTo>
                    <a:pt x="41605" y="332828"/>
                  </a:lnTo>
                  <a:close/>
                </a:path>
                <a:path w="374650" h="1207135">
                  <a:moveTo>
                    <a:pt x="41605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605" y="291236"/>
                  </a:lnTo>
                  <a:lnTo>
                    <a:pt x="41605" y="166420"/>
                  </a:lnTo>
                  <a:lnTo>
                    <a:pt x="41605" y="83210"/>
                  </a:lnTo>
                  <a:lnTo>
                    <a:pt x="41605" y="0"/>
                  </a:lnTo>
                  <a:close/>
                </a:path>
                <a:path w="374650" h="1207135">
                  <a:moveTo>
                    <a:pt x="124802" y="1164894"/>
                  </a:moveTo>
                  <a:lnTo>
                    <a:pt x="83210" y="1164894"/>
                  </a:lnTo>
                  <a:lnTo>
                    <a:pt x="83210" y="1206500"/>
                  </a:lnTo>
                  <a:lnTo>
                    <a:pt x="124802" y="1206500"/>
                  </a:lnTo>
                  <a:lnTo>
                    <a:pt x="124802" y="1164894"/>
                  </a:lnTo>
                  <a:close/>
                </a:path>
                <a:path w="374650" h="1207135">
                  <a:moveTo>
                    <a:pt x="124802" y="956881"/>
                  </a:moveTo>
                  <a:lnTo>
                    <a:pt x="83210" y="956881"/>
                  </a:lnTo>
                  <a:lnTo>
                    <a:pt x="83210" y="1123289"/>
                  </a:lnTo>
                  <a:lnTo>
                    <a:pt x="124802" y="1123289"/>
                  </a:lnTo>
                  <a:lnTo>
                    <a:pt x="124802" y="956881"/>
                  </a:lnTo>
                  <a:close/>
                </a:path>
                <a:path w="374650" h="1207135">
                  <a:moveTo>
                    <a:pt x="124802" y="873671"/>
                  </a:moveTo>
                  <a:lnTo>
                    <a:pt x="83210" y="873671"/>
                  </a:lnTo>
                  <a:lnTo>
                    <a:pt x="83210" y="915276"/>
                  </a:lnTo>
                  <a:lnTo>
                    <a:pt x="124802" y="915276"/>
                  </a:lnTo>
                  <a:lnTo>
                    <a:pt x="124802" y="873671"/>
                  </a:lnTo>
                  <a:close/>
                </a:path>
                <a:path w="374650" h="1207135">
                  <a:moveTo>
                    <a:pt x="124802" y="790473"/>
                  </a:moveTo>
                  <a:lnTo>
                    <a:pt x="83210" y="790473"/>
                  </a:lnTo>
                  <a:lnTo>
                    <a:pt x="83210" y="832065"/>
                  </a:lnTo>
                  <a:lnTo>
                    <a:pt x="41605" y="832065"/>
                  </a:lnTo>
                  <a:lnTo>
                    <a:pt x="0" y="832065"/>
                  </a:lnTo>
                  <a:lnTo>
                    <a:pt x="0" y="873671"/>
                  </a:lnTo>
                  <a:lnTo>
                    <a:pt x="41605" y="873671"/>
                  </a:lnTo>
                  <a:lnTo>
                    <a:pt x="83210" y="873671"/>
                  </a:lnTo>
                  <a:lnTo>
                    <a:pt x="83210" y="832078"/>
                  </a:lnTo>
                  <a:lnTo>
                    <a:pt x="124802" y="832078"/>
                  </a:lnTo>
                  <a:lnTo>
                    <a:pt x="124802" y="790473"/>
                  </a:lnTo>
                  <a:close/>
                </a:path>
                <a:path w="374650" h="1207135">
                  <a:moveTo>
                    <a:pt x="124802" y="582447"/>
                  </a:moveTo>
                  <a:lnTo>
                    <a:pt x="83210" y="582447"/>
                  </a:lnTo>
                  <a:lnTo>
                    <a:pt x="41605" y="582447"/>
                  </a:lnTo>
                  <a:lnTo>
                    <a:pt x="0" y="582447"/>
                  </a:lnTo>
                  <a:lnTo>
                    <a:pt x="0" y="624052"/>
                  </a:lnTo>
                  <a:lnTo>
                    <a:pt x="41605" y="624052"/>
                  </a:lnTo>
                  <a:lnTo>
                    <a:pt x="41605" y="665657"/>
                  </a:lnTo>
                  <a:lnTo>
                    <a:pt x="0" y="665657"/>
                  </a:lnTo>
                  <a:lnTo>
                    <a:pt x="0" y="707263"/>
                  </a:lnTo>
                  <a:lnTo>
                    <a:pt x="41605" y="707263"/>
                  </a:lnTo>
                  <a:lnTo>
                    <a:pt x="41605" y="748868"/>
                  </a:lnTo>
                  <a:lnTo>
                    <a:pt x="0" y="748868"/>
                  </a:lnTo>
                  <a:lnTo>
                    <a:pt x="0" y="790473"/>
                  </a:lnTo>
                  <a:lnTo>
                    <a:pt x="41605" y="790473"/>
                  </a:lnTo>
                  <a:lnTo>
                    <a:pt x="83210" y="790460"/>
                  </a:lnTo>
                  <a:lnTo>
                    <a:pt x="83210" y="748868"/>
                  </a:lnTo>
                  <a:lnTo>
                    <a:pt x="124802" y="748868"/>
                  </a:lnTo>
                  <a:lnTo>
                    <a:pt x="124802" y="707263"/>
                  </a:lnTo>
                  <a:lnTo>
                    <a:pt x="83210" y="707263"/>
                  </a:lnTo>
                  <a:lnTo>
                    <a:pt x="83210" y="624052"/>
                  </a:lnTo>
                  <a:lnTo>
                    <a:pt x="124802" y="624052"/>
                  </a:lnTo>
                  <a:lnTo>
                    <a:pt x="124802" y="582447"/>
                  </a:lnTo>
                  <a:close/>
                </a:path>
                <a:path w="374650" h="1207135">
                  <a:moveTo>
                    <a:pt x="124802" y="374434"/>
                  </a:moveTo>
                  <a:lnTo>
                    <a:pt x="83210" y="374434"/>
                  </a:lnTo>
                  <a:lnTo>
                    <a:pt x="41605" y="374434"/>
                  </a:lnTo>
                  <a:lnTo>
                    <a:pt x="41605" y="416039"/>
                  </a:lnTo>
                  <a:lnTo>
                    <a:pt x="83210" y="416039"/>
                  </a:lnTo>
                  <a:lnTo>
                    <a:pt x="83210" y="499249"/>
                  </a:lnTo>
                  <a:lnTo>
                    <a:pt x="41605" y="499249"/>
                  </a:lnTo>
                  <a:lnTo>
                    <a:pt x="0" y="499249"/>
                  </a:lnTo>
                  <a:lnTo>
                    <a:pt x="0" y="540854"/>
                  </a:lnTo>
                  <a:lnTo>
                    <a:pt x="41605" y="540854"/>
                  </a:lnTo>
                  <a:lnTo>
                    <a:pt x="83210" y="540854"/>
                  </a:lnTo>
                  <a:lnTo>
                    <a:pt x="124802" y="540842"/>
                  </a:lnTo>
                  <a:lnTo>
                    <a:pt x="124802" y="374434"/>
                  </a:lnTo>
                  <a:close/>
                </a:path>
                <a:path w="374650" h="1207135">
                  <a:moveTo>
                    <a:pt x="124802" y="83210"/>
                  </a:moveTo>
                  <a:lnTo>
                    <a:pt x="83210" y="83210"/>
                  </a:lnTo>
                  <a:lnTo>
                    <a:pt x="83210" y="166420"/>
                  </a:lnTo>
                  <a:lnTo>
                    <a:pt x="83210" y="332828"/>
                  </a:lnTo>
                  <a:lnTo>
                    <a:pt x="124802" y="332828"/>
                  </a:lnTo>
                  <a:lnTo>
                    <a:pt x="124802" y="166420"/>
                  </a:lnTo>
                  <a:lnTo>
                    <a:pt x="124802" y="83210"/>
                  </a:lnTo>
                  <a:close/>
                </a:path>
                <a:path w="374650" h="1207135">
                  <a:moveTo>
                    <a:pt x="166420" y="1164894"/>
                  </a:moveTo>
                  <a:lnTo>
                    <a:pt x="124815" y="1164894"/>
                  </a:lnTo>
                  <a:lnTo>
                    <a:pt x="124815" y="1206500"/>
                  </a:lnTo>
                  <a:lnTo>
                    <a:pt x="166420" y="1206500"/>
                  </a:lnTo>
                  <a:lnTo>
                    <a:pt x="166420" y="1164894"/>
                  </a:lnTo>
                  <a:close/>
                </a:path>
                <a:path w="374650" h="1207135">
                  <a:moveTo>
                    <a:pt x="166420" y="1040091"/>
                  </a:moveTo>
                  <a:lnTo>
                    <a:pt x="124815" y="1040091"/>
                  </a:lnTo>
                  <a:lnTo>
                    <a:pt x="124815" y="1081697"/>
                  </a:lnTo>
                  <a:lnTo>
                    <a:pt x="166420" y="1081697"/>
                  </a:lnTo>
                  <a:lnTo>
                    <a:pt x="166420" y="1040091"/>
                  </a:lnTo>
                  <a:close/>
                </a:path>
                <a:path w="374650" h="1207135">
                  <a:moveTo>
                    <a:pt x="208013" y="1081697"/>
                  </a:moveTo>
                  <a:lnTo>
                    <a:pt x="166420" y="1081697"/>
                  </a:lnTo>
                  <a:lnTo>
                    <a:pt x="166420" y="1123302"/>
                  </a:lnTo>
                  <a:lnTo>
                    <a:pt x="208013" y="1123302"/>
                  </a:lnTo>
                  <a:lnTo>
                    <a:pt x="208013" y="1081697"/>
                  </a:lnTo>
                  <a:close/>
                </a:path>
                <a:path w="374650" h="1207135">
                  <a:moveTo>
                    <a:pt x="208013" y="790473"/>
                  </a:moveTo>
                  <a:lnTo>
                    <a:pt x="166420" y="790473"/>
                  </a:lnTo>
                  <a:lnTo>
                    <a:pt x="166420" y="1040091"/>
                  </a:lnTo>
                  <a:lnTo>
                    <a:pt x="208013" y="1040091"/>
                  </a:lnTo>
                  <a:lnTo>
                    <a:pt x="208013" y="790473"/>
                  </a:lnTo>
                  <a:close/>
                </a:path>
                <a:path w="374650" h="1207135">
                  <a:moveTo>
                    <a:pt x="208013" y="624052"/>
                  </a:moveTo>
                  <a:lnTo>
                    <a:pt x="166420" y="624052"/>
                  </a:lnTo>
                  <a:lnTo>
                    <a:pt x="166420" y="748868"/>
                  </a:lnTo>
                  <a:lnTo>
                    <a:pt x="208013" y="748868"/>
                  </a:lnTo>
                  <a:lnTo>
                    <a:pt x="208013" y="624052"/>
                  </a:lnTo>
                  <a:close/>
                </a:path>
                <a:path w="374650" h="1207135">
                  <a:moveTo>
                    <a:pt x="208013" y="457644"/>
                  </a:moveTo>
                  <a:lnTo>
                    <a:pt x="166420" y="457644"/>
                  </a:lnTo>
                  <a:lnTo>
                    <a:pt x="124815" y="457644"/>
                  </a:lnTo>
                  <a:lnTo>
                    <a:pt x="124815" y="499249"/>
                  </a:lnTo>
                  <a:lnTo>
                    <a:pt x="166420" y="499249"/>
                  </a:lnTo>
                  <a:lnTo>
                    <a:pt x="166420" y="540854"/>
                  </a:lnTo>
                  <a:lnTo>
                    <a:pt x="208013" y="540854"/>
                  </a:lnTo>
                  <a:lnTo>
                    <a:pt x="208013" y="457644"/>
                  </a:lnTo>
                  <a:close/>
                </a:path>
                <a:path w="374650" h="1207135">
                  <a:moveTo>
                    <a:pt x="208013" y="249631"/>
                  </a:moveTo>
                  <a:lnTo>
                    <a:pt x="166420" y="249631"/>
                  </a:lnTo>
                  <a:lnTo>
                    <a:pt x="166420" y="291223"/>
                  </a:lnTo>
                  <a:lnTo>
                    <a:pt x="124815" y="291223"/>
                  </a:lnTo>
                  <a:lnTo>
                    <a:pt x="124815" y="416039"/>
                  </a:lnTo>
                  <a:lnTo>
                    <a:pt x="166420" y="416039"/>
                  </a:lnTo>
                  <a:lnTo>
                    <a:pt x="166420" y="374434"/>
                  </a:lnTo>
                  <a:lnTo>
                    <a:pt x="208013" y="374434"/>
                  </a:lnTo>
                  <a:lnTo>
                    <a:pt x="208013" y="332828"/>
                  </a:lnTo>
                  <a:lnTo>
                    <a:pt x="166420" y="332828"/>
                  </a:lnTo>
                  <a:lnTo>
                    <a:pt x="166420" y="291236"/>
                  </a:lnTo>
                  <a:lnTo>
                    <a:pt x="208013" y="291236"/>
                  </a:lnTo>
                  <a:lnTo>
                    <a:pt x="208013" y="249631"/>
                  </a:lnTo>
                  <a:close/>
                </a:path>
                <a:path w="374650" h="1207135">
                  <a:moveTo>
                    <a:pt x="208013" y="0"/>
                  </a:moveTo>
                  <a:lnTo>
                    <a:pt x="166420" y="0"/>
                  </a:lnTo>
                  <a:lnTo>
                    <a:pt x="166420" y="41605"/>
                  </a:lnTo>
                  <a:lnTo>
                    <a:pt x="124815" y="41605"/>
                  </a:lnTo>
                  <a:lnTo>
                    <a:pt x="124815" y="83210"/>
                  </a:lnTo>
                  <a:lnTo>
                    <a:pt x="124815" y="124815"/>
                  </a:lnTo>
                  <a:lnTo>
                    <a:pt x="166420" y="124815"/>
                  </a:lnTo>
                  <a:lnTo>
                    <a:pt x="166420" y="166420"/>
                  </a:lnTo>
                  <a:lnTo>
                    <a:pt x="166420" y="208026"/>
                  </a:lnTo>
                  <a:lnTo>
                    <a:pt x="208013" y="208026"/>
                  </a:lnTo>
                  <a:lnTo>
                    <a:pt x="208013" y="166420"/>
                  </a:lnTo>
                  <a:lnTo>
                    <a:pt x="208013" y="83210"/>
                  </a:lnTo>
                  <a:lnTo>
                    <a:pt x="208013" y="0"/>
                  </a:lnTo>
                  <a:close/>
                </a:path>
                <a:path w="374650" h="1207135">
                  <a:moveTo>
                    <a:pt x="291223" y="915276"/>
                  </a:moveTo>
                  <a:lnTo>
                    <a:pt x="249618" y="915276"/>
                  </a:lnTo>
                  <a:lnTo>
                    <a:pt x="249618" y="956881"/>
                  </a:lnTo>
                  <a:lnTo>
                    <a:pt x="208026" y="956881"/>
                  </a:lnTo>
                  <a:lnTo>
                    <a:pt x="208026" y="998486"/>
                  </a:lnTo>
                  <a:lnTo>
                    <a:pt x="249618" y="998486"/>
                  </a:lnTo>
                  <a:lnTo>
                    <a:pt x="249618" y="1040091"/>
                  </a:lnTo>
                  <a:lnTo>
                    <a:pt x="291223" y="1040091"/>
                  </a:lnTo>
                  <a:lnTo>
                    <a:pt x="291223" y="998486"/>
                  </a:lnTo>
                  <a:lnTo>
                    <a:pt x="249631" y="998486"/>
                  </a:lnTo>
                  <a:lnTo>
                    <a:pt x="249631" y="956881"/>
                  </a:lnTo>
                  <a:lnTo>
                    <a:pt x="291223" y="956881"/>
                  </a:lnTo>
                  <a:lnTo>
                    <a:pt x="291223" y="915276"/>
                  </a:lnTo>
                  <a:close/>
                </a:path>
                <a:path w="374650" h="1207135">
                  <a:moveTo>
                    <a:pt x="332816" y="1164894"/>
                  </a:moveTo>
                  <a:lnTo>
                    <a:pt x="291223" y="1164894"/>
                  </a:lnTo>
                  <a:lnTo>
                    <a:pt x="291223" y="1081697"/>
                  </a:lnTo>
                  <a:lnTo>
                    <a:pt x="249618" y="1081697"/>
                  </a:lnTo>
                  <a:lnTo>
                    <a:pt x="249618" y="1123289"/>
                  </a:lnTo>
                  <a:lnTo>
                    <a:pt x="208026" y="1123289"/>
                  </a:lnTo>
                  <a:lnTo>
                    <a:pt x="208026" y="1206512"/>
                  </a:lnTo>
                  <a:lnTo>
                    <a:pt x="249618" y="1206512"/>
                  </a:lnTo>
                  <a:lnTo>
                    <a:pt x="291223" y="1206512"/>
                  </a:lnTo>
                  <a:lnTo>
                    <a:pt x="332816" y="1206500"/>
                  </a:lnTo>
                  <a:lnTo>
                    <a:pt x="332816" y="1164894"/>
                  </a:lnTo>
                  <a:close/>
                </a:path>
                <a:path w="374650" h="1207135">
                  <a:moveTo>
                    <a:pt x="332816" y="1040091"/>
                  </a:moveTo>
                  <a:lnTo>
                    <a:pt x="291223" y="1040091"/>
                  </a:lnTo>
                  <a:lnTo>
                    <a:pt x="291223" y="1081697"/>
                  </a:lnTo>
                  <a:lnTo>
                    <a:pt x="332816" y="1081697"/>
                  </a:lnTo>
                  <a:lnTo>
                    <a:pt x="332816" y="1040091"/>
                  </a:lnTo>
                  <a:close/>
                </a:path>
                <a:path w="374650" h="1207135">
                  <a:moveTo>
                    <a:pt x="332816" y="707263"/>
                  </a:moveTo>
                  <a:lnTo>
                    <a:pt x="291223" y="707263"/>
                  </a:lnTo>
                  <a:lnTo>
                    <a:pt x="291223" y="748868"/>
                  </a:lnTo>
                  <a:lnTo>
                    <a:pt x="249618" y="748868"/>
                  </a:lnTo>
                  <a:lnTo>
                    <a:pt x="249618" y="790473"/>
                  </a:lnTo>
                  <a:lnTo>
                    <a:pt x="291223" y="790473"/>
                  </a:lnTo>
                  <a:lnTo>
                    <a:pt x="291223" y="832078"/>
                  </a:lnTo>
                  <a:lnTo>
                    <a:pt x="332816" y="832078"/>
                  </a:lnTo>
                  <a:lnTo>
                    <a:pt x="332816" y="707263"/>
                  </a:lnTo>
                  <a:close/>
                </a:path>
                <a:path w="374650" h="1207135">
                  <a:moveTo>
                    <a:pt x="332816" y="374434"/>
                  </a:moveTo>
                  <a:lnTo>
                    <a:pt x="291223" y="374434"/>
                  </a:lnTo>
                  <a:lnTo>
                    <a:pt x="249631" y="374434"/>
                  </a:lnTo>
                  <a:lnTo>
                    <a:pt x="249631" y="332841"/>
                  </a:lnTo>
                  <a:lnTo>
                    <a:pt x="291223" y="332841"/>
                  </a:lnTo>
                  <a:lnTo>
                    <a:pt x="291223" y="249631"/>
                  </a:lnTo>
                  <a:lnTo>
                    <a:pt x="249618" y="249631"/>
                  </a:lnTo>
                  <a:lnTo>
                    <a:pt x="249618" y="332828"/>
                  </a:lnTo>
                  <a:lnTo>
                    <a:pt x="208026" y="332828"/>
                  </a:lnTo>
                  <a:lnTo>
                    <a:pt x="208026" y="374434"/>
                  </a:lnTo>
                  <a:lnTo>
                    <a:pt x="249618" y="374434"/>
                  </a:lnTo>
                  <a:lnTo>
                    <a:pt x="249618" y="416039"/>
                  </a:lnTo>
                  <a:lnTo>
                    <a:pt x="208026" y="416039"/>
                  </a:lnTo>
                  <a:lnTo>
                    <a:pt x="208026" y="457644"/>
                  </a:lnTo>
                  <a:lnTo>
                    <a:pt x="249618" y="457644"/>
                  </a:lnTo>
                  <a:lnTo>
                    <a:pt x="249618" y="499249"/>
                  </a:lnTo>
                  <a:lnTo>
                    <a:pt x="208026" y="499249"/>
                  </a:lnTo>
                  <a:lnTo>
                    <a:pt x="208026" y="582460"/>
                  </a:lnTo>
                  <a:lnTo>
                    <a:pt x="249618" y="582460"/>
                  </a:lnTo>
                  <a:lnTo>
                    <a:pt x="249618" y="665657"/>
                  </a:lnTo>
                  <a:lnTo>
                    <a:pt x="208026" y="665657"/>
                  </a:lnTo>
                  <a:lnTo>
                    <a:pt x="208026" y="707263"/>
                  </a:lnTo>
                  <a:lnTo>
                    <a:pt x="249618" y="707263"/>
                  </a:lnTo>
                  <a:lnTo>
                    <a:pt x="291223" y="707263"/>
                  </a:lnTo>
                  <a:lnTo>
                    <a:pt x="291223" y="582447"/>
                  </a:lnTo>
                  <a:lnTo>
                    <a:pt x="249631" y="582447"/>
                  </a:lnTo>
                  <a:lnTo>
                    <a:pt x="249631" y="540842"/>
                  </a:lnTo>
                  <a:lnTo>
                    <a:pt x="291223" y="540842"/>
                  </a:lnTo>
                  <a:lnTo>
                    <a:pt x="291223" y="499249"/>
                  </a:lnTo>
                  <a:lnTo>
                    <a:pt x="332816" y="499249"/>
                  </a:lnTo>
                  <a:lnTo>
                    <a:pt x="332816" y="374434"/>
                  </a:lnTo>
                  <a:close/>
                </a:path>
                <a:path w="374650" h="1207135">
                  <a:moveTo>
                    <a:pt x="332816" y="124815"/>
                  </a:moveTo>
                  <a:lnTo>
                    <a:pt x="291223" y="124815"/>
                  </a:lnTo>
                  <a:lnTo>
                    <a:pt x="291223" y="83210"/>
                  </a:lnTo>
                  <a:lnTo>
                    <a:pt x="249631" y="83210"/>
                  </a:lnTo>
                  <a:lnTo>
                    <a:pt x="249631" y="41605"/>
                  </a:lnTo>
                  <a:lnTo>
                    <a:pt x="291223" y="41605"/>
                  </a:lnTo>
                  <a:lnTo>
                    <a:pt x="291223" y="0"/>
                  </a:lnTo>
                  <a:lnTo>
                    <a:pt x="249631" y="0"/>
                  </a:lnTo>
                  <a:lnTo>
                    <a:pt x="208026" y="0"/>
                  </a:lnTo>
                  <a:lnTo>
                    <a:pt x="208026" y="83210"/>
                  </a:lnTo>
                  <a:lnTo>
                    <a:pt x="208026" y="124815"/>
                  </a:lnTo>
                  <a:lnTo>
                    <a:pt x="249618" y="124815"/>
                  </a:lnTo>
                  <a:lnTo>
                    <a:pt x="249618" y="166420"/>
                  </a:lnTo>
                  <a:lnTo>
                    <a:pt x="208026" y="166420"/>
                  </a:lnTo>
                  <a:lnTo>
                    <a:pt x="208026" y="208026"/>
                  </a:lnTo>
                  <a:lnTo>
                    <a:pt x="249618" y="208026"/>
                  </a:lnTo>
                  <a:lnTo>
                    <a:pt x="291223" y="208026"/>
                  </a:lnTo>
                  <a:lnTo>
                    <a:pt x="291223" y="166420"/>
                  </a:lnTo>
                  <a:lnTo>
                    <a:pt x="332816" y="166420"/>
                  </a:lnTo>
                  <a:lnTo>
                    <a:pt x="332816" y="124815"/>
                  </a:lnTo>
                  <a:close/>
                </a:path>
                <a:path w="374650" h="1207135">
                  <a:moveTo>
                    <a:pt x="332816" y="41605"/>
                  </a:moveTo>
                  <a:lnTo>
                    <a:pt x="291223" y="41605"/>
                  </a:lnTo>
                  <a:lnTo>
                    <a:pt x="291223" y="83210"/>
                  </a:lnTo>
                  <a:lnTo>
                    <a:pt x="332816" y="83210"/>
                  </a:lnTo>
                  <a:lnTo>
                    <a:pt x="332816" y="41605"/>
                  </a:lnTo>
                  <a:close/>
                </a:path>
                <a:path w="374650" h="1207135">
                  <a:moveTo>
                    <a:pt x="374434" y="707263"/>
                  </a:moveTo>
                  <a:lnTo>
                    <a:pt x="332828" y="707263"/>
                  </a:lnTo>
                  <a:lnTo>
                    <a:pt x="332828" y="790473"/>
                  </a:lnTo>
                  <a:lnTo>
                    <a:pt x="374434" y="790473"/>
                  </a:lnTo>
                  <a:lnTo>
                    <a:pt x="374434" y="707263"/>
                  </a:lnTo>
                  <a:close/>
                </a:path>
                <a:path w="374650" h="1207135">
                  <a:moveTo>
                    <a:pt x="374434" y="624052"/>
                  </a:moveTo>
                  <a:lnTo>
                    <a:pt x="332828" y="624052"/>
                  </a:lnTo>
                  <a:lnTo>
                    <a:pt x="332828" y="665657"/>
                  </a:lnTo>
                  <a:lnTo>
                    <a:pt x="374434" y="665657"/>
                  </a:lnTo>
                  <a:lnTo>
                    <a:pt x="374434" y="624052"/>
                  </a:lnTo>
                  <a:close/>
                </a:path>
                <a:path w="374650" h="1207135">
                  <a:moveTo>
                    <a:pt x="374434" y="499249"/>
                  </a:moveTo>
                  <a:lnTo>
                    <a:pt x="332828" y="499249"/>
                  </a:lnTo>
                  <a:lnTo>
                    <a:pt x="332828" y="540854"/>
                  </a:lnTo>
                  <a:lnTo>
                    <a:pt x="374434" y="540854"/>
                  </a:lnTo>
                  <a:lnTo>
                    <a:pt x="374434" y="499249"/>
                  </a:lnTo>
                  <a:close/>
                </a:path>
                <a:path w="374650" h="1207135">
                  <a:moveTo>
                    <a:pt x="374434" y="416039"/>
                  </a:moveTo>
                  <a:lnTo>
                    <a:pt x="332828" y="416039"/>
                  </a:lnTo>
                  <a:lnTo>
                    <a:pt x="332828" y="457644"/>
                  </a:lnTo>
                  <a:lnTo>
                    <a:pt x="374434" y="457644"/>
                  </a:lnTo>
                  <a:lnTo>
                    <a:pt x="374434" y="416039"/>
                  </a:lnTo>
                  <a:close/>
                </a:path>
                <a:path w="374650" h="1207135">
                  <a:moveTo>
                    <a:pt x="374434" y="249631"/>
                  </a:moveTo>
                  <a:lnTo>
                    <a:pt x="332828" y="249631"/>
                  </a:lnTo>
                  <a:lnTo>
                    <a:pt x="332828" y="291236"/>
                  </a:lnTo>
                  <a:lnTo>
                    <a:pt x="374434" y="291236"/>
                  </a:lnTo>
                  <a:lnTo>
                    <a:pt x="374434" y="249631"/>
                  </a:lnTo>
                  <a:close/>
                </a:path>
                <a:path w="374650" h="1207135">
                  <a:moveTo>
                    <a:pt x="374434" y="166420"/>
                  </a:moveTo>
                  <a:lnTo>
                    <a:pt x="332828" y="166420"/>
                  </a:lnTo>
                  <a:lnTo>
                    <a:pt x="332828" y="208026"/>
                  </a:lnTo>
                  <a:lnTo>
                    <a:pt x="374434" y="208026"/>
                  </a:lnTo>
                  <a:lnTo>
                    <a:pt x="374434" y="166420"/>
                  </a:lnTo>
                  <a:close/>
                </a:path>
                <a:path w="374650" h="1207135">
                  <a:moveTo>
                    <a:pt x="374434" y="0"/>
                  </a:moveTo>
                  <a:lnTo>
                    <a:pt x="332828" y="0"/>
                  </a:lnTo>
                  <a:lnTo>
                    <a:pt x="332828" y="41605"/>
                  </a:lnTo>
                  <a:lnTo>
                    <a:pt x="374434" y="41605"/>
                  </a:lnTo>
                  <a:lnTo>
                    <a:pt x="37443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8204784" y="1436407"/>
              <a:ext cx="416559" cy="1206500"/>
            </a:xfrm>
            <a:custGeom>
              <a:avLst/>
              <a:gdLst/>
              <a:ahLst/>
              <a:cxnLst/>
              <a:rect l="l" t="t" r="r" b="b"/>
              <a:pathLst>
                <a:path w="416559" h="1206500">
                  <a:moveTo>
                    <a:pt x="41605" y="956881"/>
                  </a:moveTo>
                  <a:lnTo>
                    <a:pt x="0" y="956881"/>
                  </a:lnTo>
                  <a:lnTo>
                    <a:pt x="0" y="998486"/>
                  </a:lnTo>
                  <a:lnTo>
                    <a:pt x="41605" y="998486"/>
                  </a:lnTo>
                  <a:lnTo>
                    <a:pt x="41605" y="956881"/>
                  </a:lnTo>
                  <a:close/>
                </a:path>
                <a:path w="416559" h="1206500">
                  <a:moveTo>
                    <a:pt x="83210" y="1164894"/>
                  </a:moveTo>
                  <a:lnTo>
                    <a:pt x="41605" y="1164894"/>
                  </a:lnTo>
                  <a:lnTo>
                    <a:pt x="0" y="1164894"/>
                  </a:lnTo>
                  <a:lnTo>
                    <a:pt x="0" y="1206500"/>
                  </a:lnTo>
                  <a:lnTo>
                    <a:pt x="41605" y="1206500"/>
                  </a:lnTo>
                  <a:lnTo>
                    <a:pt x="83210" y="1206500"/>
                  </a:lnTo>
                  <a:lnTo>
                    <a:pt x="83210" y="1164894"/>
                  </a:lnTo>
                  <a:close/>
                </a:path>
                <a:path w="416559" h="1206500">
                  <a:moveTo>
                    <a:pt x="83210" y="915276"/>
                  </a:moveTo>
                  <a:lnTo>
                    <a:pt x="41605" y="915276"/>
                  </a:lnTo>
                  <a:lnTo>
                    <a:pt x="41605" y="956881"/>
                  </a:lnTo>
                  <a:lnTo>
                    <a:pt x="83210" y="956881"/>
                  </a:lnTo>
                  <a:lnTo>
                    <a:pt x="83210" y="915276"/>
                  </a:lnTo>
                  <a:close/>
                </a:path>
                <a:path w="416559" h="1206500">
                  <a:moveTo>
                    <a:pt x="83210" y="124815"/>
                  </a:moveTo>
                  <a:lnTo>
                    <a:pt x="41605" y="124815"/>
                  </a:lnTo>
                  <a:lnTo>
                    <a:pt x="41605" y="166420"/>
                  </a:lnTo>
                  <a:lnTo>
                    <a:pt x="83210" y="166420"/>
                  </a:lnTo>
                  <a:lnTo>
                    <a:pt x="83210" y="124815"/>
                  </a:lnTo>
                  <a:close/>
                </a:path>
                <a:path w="416559" h="1206500">
                  <a:moveTo>
                    <a:pt x="124802" y="998486"/>
                  </a:moveTo>
                  <a:lnTo>
                    <a:pt x="83210" y="998486"/>
                  </a:lnTo>
                  <a:lnTo>
                    <a:pt x="41605" y="998486"/>
                  </a:lnTo>
                  <a:lnTo>
                    <a:pt x="41605" y="1040091"/>
                  </a:lnTo>
                  <a:lnTo>
                    <a:pt x="83210" y="1040091"/>
                  </a:lnTo>
                  <a:lnTo>
                    <a:pt x="83210" y="1081697"/>
                  </a:lnTo>
                  <a:lnTo>
                    <a:pt x="41605" y="1081697"/>
                  </a:lnTo>
                  <a:lnTo>
                    <a:pt x="41605" y="1040091"/>
                  </a:lnTo>
                  <a:lnTo>
                    <a:pt x="0" y="1040091"/>
                  </a:lnTo>
                  <a:lnTo>
                    <a:pt x="0" y="1123302"/>
                  </a:lnTo>
                  <a:lnTo>
                    <a:pt x="41605" y="1123302"/>
                  </a:lnTo>
                  <a:lnTo>
                    <a:pt x="83210" y="1123302"/>
                  </a:lnTo>
                  <a:lnTo>
                    <a:pt x="83210" y="1164894"/>
                  </a:lnTo>
                  <a:lnTo>
                    <a:pt x="124802" y="1164894"/>
                  </a:lnTo>
                  <a:lnTo>
                    <a:pt x="124802" y="998486"/>
                  </a:lnTo>
                  <a:close/>
                </a:path>
                <a:path w="416559" h="1206500">
                  <a:moveTo>
                    <a:pt x="124802" y="707263"/>
                  </a:moveTo>
                  <a:lnTo>
                    <a:pt x="83210" y="707263"/>
                  </a:lnTo>
                  <a:lnTo>
                    <a:pt x="83210" y="748868"/>
                  </a:lnTo>
                  <a:lnTo>
                    <a:pt x="41605" y="748868"/>
                  </a:lnTo>
                  <a:lnTo>
                    <a:pt x="41605" y="707263"/>
                  </a:lnTo>
                  <a:lnTo>
                    <a:pt x="0" y="707263"/>
                  </a:lnTo>
                  <a:lnTo>
                    <a:pt x="0" y="790473"/>
                  </a:lnTo>
                  <a:lnTo>
                    <a:pt x="41605" y="790473"/>
                  </a:lnTo>
                  <a:lnTo>
                    <a:pt x="41605" y="832065"/>
                  </a:lnTo>
                  <a:lnTo>
                    <a:pt x="0" y="832065"/>
                  </a:lnTo>
                  <a:lnTo>
                    <a:pt x="0" y="873671"/>
                  </a:lnTo>
                  <a:lnTo>
                    <a:pt x="41605" y="873671"/>
                  </a:lnTo>
                  <a:lnTo>
                    <a:pt x="83210" y="873683"/>
                  </a:lnTo>
                  <a:lnTo>
                    <a:pt x="83210" y="915276"/>
                  </a:lnTo>
                  <a:lnTo>
                    <a:pt x="124802" y="915276"/>
                  </a:lnTo>
                  <a:lnTo>
                    <a:pt x="124802" y="873671"/>
                  </a:lnTo>
                  <a:lnTo>
                    <a:pt x="83210" y="873671"/>
                  </a:lnTo>
                  <a:lnTo>
                    <a:pt x="83210" y="790473"/>
                  </a:lnTo>
                  <a:lnTo>
                    <a:pt x="124802" y="790473"/>
                  </a:lnTo>
                  <a:lnTo>
                    <a:pt x="124802" y="707263"/>
                  </a:lnTo>
                  <a:close/>
                </a:path>
                <a:path w="416559" h="1206500">
                  <a:moveTo>
                    <a:pt x="124802" y="540854"/>
                  </a:moveTo>
                  <a:lnTo>
                    <a:pt x="83210" y="540854"/>
                  </a:lnTo>
                  <a:lnTo>
                    <a:pt x="83210" y="582447"/>
                  </a:lnTo>
                  <a:lnTo>
                    <a:pt x="41605" y="582447"/>
                  </a:lnTo>
                  <a:lnTo>
                    <a:pt x="41605" y="665657"/>
                  </a:lnTo>
                  <a:lnTo>
                    <a:pt x="83210" y="665657"/>
                  </a:lnTo>
                  <a:lnTo>
                    <a:pt x="124802" y="665670"/>
                  </a:lnTo>
                  <a:lnTo>
                    <a:pt x="124802" y="540854"/>
                  </a:lnTo>
                  <a:close/>
                </a:path>
                <a:path w="416559" h="1206500">
                  <a:moveTo>
                    <a:pt x="124802" y="374434"/>
                  </a:moveTo>
                  <a:lnTo>
                    <a:pt x="83210" y="374434"/>
                  </a:lnTo>
                  <a:lnTo>
                    <a:pt x="83210" y="416039"/>
                  </a:lnTo>
                  <a:lnTo>
                    <a:pt x="41605" y="416039"/>
                  </a:lnTo>
                  <a:lnTo>
                    <a:pt x="41605" y="499249"/>
                  </a:lnTo>
                  <a:lnTo>
                    <a:pt x="83210" y="499249"/>
                  </a:lnTo>
                  <a:lnTo>
                    <a:pt x="124802" y="499249"/>
                  </a:lnTo>
                  <a:lnTo>
                    <a:pt x="124802" y="374434"/>
                  </a:lnTo>
                  <a:close/>
                </a:path>
                <a:path w="416559" h="1206500">
                  <a:moveTo>
                    <a:pt x="124802" y="208026"/>
                  </a:moveTo>
                  <a:lnTo>
                    <a:pt x="83210" y="208026"/>
                  </a:lnTo>
                  <a:lnTo>
                    <a:pt x="41605" y="208026"/>
                  </a:lnTo>
                  <a:lnTo>
                    <a:pt x="41605" y="249631"/>
                  </a:lnTo>
                  <a:lnTo>
                    <a:pt x="83210" y="249631"/>
                  </a:lnTo>
                  <a:lnTo>
                    <a:pt x="83210" y="291223"/>
                  </a:lnTo>
                  <a:lnTo>
                    <a:pt x="41605" y="291223"/>
                  </a:lnTo>
                  <a:lnTo>
                    <a:pt x="41605" y="374434"/>
                  </a:lnTo>
                  <a:lnTo>
                    <a:pt x="83210" y="374434"/>
                  </a:lnTo>
                  <a:lnTo>
                    <a:pt x="83210" y="332841"/>
                  </a:lnTo>
                  <a:lnTo>
                    <a:pt x="124802" y="332841"/>
                  </a:lnTo>
                  <a:lnTo>
                    <a:pt x="124802" y="208026"/>
                  </a:lnTo>
                  <a:close/>
                </a:path>
                <a:path w="416559" h="1206500">
                  <a:moveTo>
                    <a:pt x="124802" y="41605"/>
                  </a:moveTo>
                  <a:lnTo>
                    <a:pt x="83210" y="41605"/>
                  </a:lnTo>
                  <a:lnTo>
                    <a:pt x="41605" y="41605"/>
                  </a:lnTo>
                  <a:lnTo>
                    <a:pt x="41605" y="83210"/>
                  </a:lnTo>
                  <a:lnTo>
                    <a:pt x="83210" y="83210"/>
                  </a:lnTo>
                  <a:lnTo>
                    <a:pt x="124802" y="83210"/>
                  </a:lnTo>
                  <a:lnTo>
                    <a:pt x="124802" y="41605"/>
                  </a:lnTo>
                  <a:close/>
                </a:path>
                <a:path w="416559" h="1206500">
                  <a:moveTo>
                    <a:pt x="166420" y="1164894"/>
                  </a:moveTo>
                  <a:lnTo>
                    <a:pt x="124815" y="1164894"/>
                  </a:lnTo>
                  <a:lnTo>
                    <a:pt x="124815" y="1206500"/>
                  </a:lnTo>
                  <a:lnTo>
                    <a:pt x="166420" y="1206500"/>
                  </a:lnTo>
                  <a:lnTo>
                    <a:pt x="166420" y="1164894"/>
                  </a:lnTo>
                  <a:close/>
                </a:path>
                <a:path w="416559" h="1206500">
                  <a:moveTo>
                    <a:pt x="166420" y="665657"/>
                  </a:moveTo>
                  <a:lnTo>
                    <a:pt x="124815" y="665657"/>
                  </a:lnTo>
                  <a:lnTo>
                    <a:pt x="124815" y="707263"/>
                  </a:lnTo>
                  <a:lnTo>
                    <a:pt x="166420" y="707263"/>
                  </a:lnTo>
                  <a:lnTo>
                    <a:pt x="166420" y="665657"/>
                  </a:lnTo>
                  <a:close/>
                </a:path>
                <a:path w="416559" h="1206500">
                  <a:moveTo>
                    <a:pt x="166420" y="124815"/>
                  </a:moveTo>
                  <a:lnTo>
                    <a:pt x="124815" y="124815"/>
                  </a:lnTo>
                  <a:lnTo>
                    <a:pt x="124815" y="166420"/>
                  </a:lnTo>
                  <a:lnTo>
                    <a:pt x="166420" y="166420"/>
                  </a:lnTo>
                  <a:lnTo>
                    <a:pt x="166420" y="124815"/>
                  </a:lnTo>
                  <a:close/>
                </a:path>
                <a:path w="416559" h="1206500">
                  <a:moveTo>
                    <a:pt x="249605" y="1081697"/>
                  </a:moveTo>
                  <a:lnTo>
                    <a:pt x="208013" y="1081697"/>
                  </a:lnTo>
                  <a:lnTo>
                    <a:pt x="208013" y="1123302"/>
                  </a:lnTo>
                  <a:lnTo>
                    <a:pt x="249605" y="1123302"/>
                  </a:lnTo>
                  <a:lnTo>
                    <a:pt x="249605" y="1081697"/>
                  </a:lnTo>
                  <a:close/>
                </a:path>
                <a:path w="416559" h="1206500">
                  <a:moveTo>
                    <a:pt x="249605" y="915276"/>
                  </a:moveTo>
                  <a:lnTo>
                    <a:pt x="208013" y="915276"/>
                  </a:lnTo>
                  <a:lnTo>
                    <a:pt x="166420" y="915276"/>
                  </a:lnTo>
                  <a:lnTo>
                    <a:pt x="124815" y="915276"/>
                  </a:lnTo>
                  <a:lnTo>
                    <a:pt x="124815" y="956881"/>
                  </a:lnTo>
                  <a:lnTo>
                    <a:pt x="166408" y="956881"/>
                  </a:lnTo>
                  <a:lnTo>
                    <a:pt x="166408" y="998486"/>
                  </a:lnTo>
                  <a:lnTo>
                    <a:pt x="124815" y="998486"/>
                  </a:lnTo>
                  <a:lnTo>
                    <a:pt x="124815" y="1123302"/>
                  </a:lnTo>
                  <a:lnTo>
                    <a:pt x="166420" y="1123302"/>
                  </a:lnTo>
                  <a:lnTo>
                    <a:pt x="166420" y="1081697"/>
                  </a:lnTo>
                  <a:lnTo>
                    <a:pt x="208013" y="1081697"/>
                  </a:lnTo>
                  <a:lnTo>
                    <a:pt x="208013" y="1040091"/>
                  </a:lnTo>
                  <a:lnTo>
                    <a:pt x="166420" y="1040091"/>
                  </a:lnTo>
                  <a:lnTo>
                    <a:pt x="166420" y="998486"/>
                  </a:lnTo>
                  <a:lnTo>
                    <a:pt x="208013" y="998486"/>
                  </a:lnTo>
                  <a:lnTo>
                    <a:pt x="249605" y="998486"/>
                  </a:lnTo>
                  <a:lnTo>
                    <a:pt x="249605" y="915276"/>
                  </a:lnTo>
                  <a:close/>
                </a:path>
                <a:path w="416559" h="1206500">
                  <a:moveTo>
                    <a:pt x="249605" y="790473"/>
                  </a:moveTo>
                  <a:lnTo>
                    <a:pt x="208013" y="790473"/>
                  </a:lnTo>
                  <a:lnTo>
                    <a:pt x="208013" y="748868"/>
                  </a:lnTo>
                  <a:lnTo>
                    <a:pt x="166408" y="748868"/>
                  </a:lnTo>
                  <a:lnTo>
                    <a:pt x="166408" y="832065"/>
                  </a:lnTo>
                  <a:lnTo>
                    <a:pt x="124815" y="832065"/>
                  </a:lnTo>
                  <a:lnTo>
                    <a:pt x="124815" y="873671"/>
                  </a:lnTo>
                  <a:lnTo>
                    <a:pt x="166420" y="873671"/>
                  </a:lnTo>
                  <a:lnTo>
                    <a:pt x="166420" y="832078"/>
                  </a:lnTo>
                  <a:lnTo>
                    <a:pt x="208013" y="832078"/>
                  </a:lnTo>
                  <a:lnTo>
                    <a:pt x="249605" y="832078"/>
                  </a:lnTo>
                  <a:lnTo>
                    <a:pt x="249605" y="790473"/>
                  </a:lnTo>
                  <a:close/>
                </a:path>
                <a:path w="416559" h="1206500">
                  <a:moveTo>
                    <a:pt x="249605" y="707263"/>
                  </a:moveTo>
                  <a:lnTo>
                    <a:pt x="208013" y="707263"/>
                  </a:lnTo>
                  <a:lnTo>
                    <a:pt x="208013" y="748868"/>
                  </a:lnTo>
                  <a:lnTo>
                    <a:pt x="249605" y="748868"/>
                  </a:lnTo>
                  <a:lnTo>
                    <a:pt x="249605" y="707263"/>
                  </a:lnTo>
                  <a:close/>
                </a:path>
                <a:path w="416559" h="1206500">
                  <a:moveTo>
                    <a:pt x="249605" y="624052"/>
                  </a:moveTo>
                  <a:lnTo>
                    <a:pt x="208013" y="624052"/>
                  </a:lnTo>
                  <a:lnTo>
                    <a:pt x="208013" y="665657"/>
                  </a:lnTo>
                  <a:lnTo>
                    <a:pt x="249605" y="665657"/>
                  </a:lnTo>
                  <a:lnTo>
                    <a:pt x="249605" y="624052"/>
                  </a:lnTo>
                  <a:close/>
                </a:path>
                <a:path w="416559" h="1206500">
                  <a:moveTo>
                    <a:pt x="249605" y="457644"/>
                  </a:moveTo>
                  <a:lnTo>
                    <a:pt x="208013" y="457644"/>
                  </a:lnTo>
                  <a:lnTo>
                    <a:pt x="166408" y="457644"/>
                  </a:lnTo>
                  <a:lnTo>
                    <a:pt x="166408" y="499249"/>
                  </a:lnTo>
                  <a:lnTo>
                    <a:pt x="124815" y="499249"/>
                  </a:lnTo>
                  <a:lnTo>
                    <a:pt x="124815" y="624065"/>
                  </a:lnTo>
                  <a:lnTo>
                    <a:pt x="166420" y="624065"/>
                  </a:lnTo>
                  <a:lnTo>
                    <a:pt x="166420" y="582460"/>
                  </a:lnTo>
                  <a:lnTo>
                    <a:pt x="208013" y="582460"/>
                  </a:lnTo>
                  <a:lnTo>
                    <a:pt x="249605" y="582460"/>
                  </a:lnTo>
                  <a:lnTo>
                    <a:pt x="249605" y="457644"/>
                  </a:lnTo>
                  <a:close/>
                </a:path>
                <a:path w="416559" h="1206500">
                  <a:moveTo>
                    <a:pt x="249605" y="374434"/>
                  </a:moveTo>
                  <a:lnTo>
                    <a:pt x="208013" y="374434"/>
                  </a:lnTo>
                  <a:lnTo>
                    <a:pt x="208013" y="416039"/>
                  </a:lnTo>
                  <a:lnTo>
                    <a:pt x="249605" y="416039"/>
                  </a:lnTo>
                  <a:lnTo>
                    <a:pt x="249605" y="374434"/>
                  </a:lnTo>
                  <a:close/>
                </a:path>
                <a:path w="416559" h="1206500">
                  <a:moveTo>
                    <a:pt x="249605" y="291223"/>
                  </a:moveTo>
                  <a:lnTo>
                    <a:pt x="208013" y="291223"/>
                  </a:lnTo>
                  <a:lnTo>
                    <a:pt x="208013" y="208026"/>
                  </a:lnTo>
                  <a:lnTo>
                    <a:pt x="166420" y="208026"/>
                  </a:lnTo>
                  <a:lnTo>
                    <a:pt x="124815" y="208026"/>
                  </a:lnTo>
                  <a:lnTo>
                    <a:pt x="124815" y="249631"/>
                  </a:lnTo>
                  <a:lnTo>
                    <a:pt x="166408" y="249631"/>
                  </a:lnTo>
                  <a:lnTo>
                    <a:pt x="166408" y="332828"/>
                  </a:lnTo>
                  <a:lnTo>
                    <a:pt x="124815" y="332828"/>
                  </a:lnTo>
                  <a:lnTo>
                    <a:pt x="124815" y="374434"/>
                  </a:lnTo>
                  <a:lnTo>
                    <a:pt x="166420" y="374434"/>
                  </a:lnTo>
                  <a:lnTo>
                    <a:pt x="166420" y="332841"/>
                  </a:lnTo>
                  <a:lnTo>
                    <a:pt x="208013" y="332841"/>
                  </a:lnTo>
                  <a:lnTo>
                    <a:pt x="249605" y="332828"/>
                  </a:lnTo>
                  <a:lnTo>
                    <a:pt x="249605" y="291223"/>
                  </a:lnTo>
                  <a:close/>
                </a:path>
                <a:path w="416559" h="1206500">
                  <a:moveTo>
                    <a:pt x="249605" y="166420"/>
                  </a:moveTo>
                  <a:lnTo>
                    <a:pt x="208013" y="166420"/>
                  </a:lnTo>
                  <a:lnTo>
                    <a:pt x="208013" y="208026"/>
                  </a:lnTo>
                  <a:lnTo>
                    <a:pt x="249605" y="208026"/>
                  </a:lnTo>
                  <a:lnTo>
                    <a:pt x="249605" y="166420"/>
                  </a:lnTo>
                  <a:close/>
                </a:path>
                <a:path w="416559" h="1206500">
                  <a:moveTo>
                    <a:pt x="249605" y="0"/>
                  </a:moveTo>
                  <a:lnTo>
                    <a:pt x="208013" y="0"/>
                  </a:lnTo>
                  <a:lnTo>
                    <a:pt x="166408" y="0"/>
                  </a:lnTo>
                  <a:lnTo>
                    <a:pt x="166408" y="83210"/>
                  </a:lnTo>
                  <a:lnTo>
                    <a:pt x="208013" y="83210"/>
                  </a:lnTo>
                  <a:lnTo>
                    <a:pt x="208013" y="41605"/>
                  </a:lnTo>
                  <a:lnTo>
                    <a:pt x="249605" y="41605"/>
                  </a:lnTo>
                  <a:lnTo>
                    <a:pt x="249605" y="0"/>
                  </a:lnTo>
                  <a:close/>
                </a:path>
                <a:path w="416559" h="1206500">
                  <a:moveTo>
                    <a:pt x="291223" y="83210"/>
                  </a:moveTo>
                  <a:lnTo>
                    <a:pt x="249618" y="83210"/>
                  </a:lnTo>
                  <a:lnTo>
                    <a:pt x="249618" y="166420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291223" y="166420"/>
                  </a:lnTo>
                  <a:lnTo>
                    <a:pt x="291223" y="83210"/>
                  </a:lnTo>
                  <a:close/>
                </a:path>
                <a:path w="416559" h="1206500">
                  <a:moveTo>
                    <a:pt x="291223" y="0"/>
                  </a:moveTo>
                  <a:lnTo>
                    <a:pt x="249618" y="0"/>
                  </a:lnTo>
                  <a:lnTo>
                    <a:pt x="249618" y="41605"/>
                  </a:lnTo>
                  <a:lnTo>
                    <a:pt x="291223" y="41605"/>
                  </a:lnTo>
                  <a:lnTo>
                    <a:pt x="291223" y="0"/>
                  </a:lnTo>
                  <a:close/>
                </a:path>
                <a:path w="416559" h="1206500">
                  <a:moveTo>
                    <a:pt x="332816" y="748868"/>
                  </a:moveTo>
                  <a:lnTo>
                    <a:pt x="291223" y="748868"/>
                  </a:lnTo>
                  <a:lnTo>
                    <a:pt x="291223" y="707263"/>
                  </a:lnTo>
                  <a:lnTo>
                    <a:pt x="249618" y="707263"/>
                  </a:lnTo>
                  <a:lnTo>
                    <a:pt x="249618" y="790473"/>
                  </a:lnTo>
                  <a:lnTo>
                    <a:pt x="291223" y="790473"/>
                  </a:lnTo>
                  <a:lnTo>
                    <a:pt x="291223" y="832065"/>
                  </a:lnTo>
                  <a:lnTo>
                    <a:pt x="249618" y="832065"/>
                  </a:lnTo>
                  <a:lnTo>
                    <a:pt x="249618" y="1164894"/>
                  </a:lnTo>
                  <a:lnTo>
                    <a:pt x="291223" y="1164894"/>
                  </a:lnTo>
                  <a:lnTo>
                    <a:pt x="291223" y="1123302"/>
                  </a:lnTo>
                  <a:lnTo>
                    <a:pt x="332816" y="1123302"/>
                  </a:lnTo>
                  <a:lnTo>
                    <a:pt x="332816" y="1081697"/>
                  </a:lnTo>
                  <a:lnTo>
                    <a:pt x="291223" y="1081697"/>
                  </a:lnTo>
                  <a:lnTo>
                    <a:pt x="291223" y="1040091"/>
                  </a:lnTo>
                  <a:lnTo>
                    <a:pt x="332816" y="1040091"/>
                  </a:lnTo>
                  <a:lnTo>
                    <a:pt x="332816" y="998486"/>
                  </a:lnTo>
                  <a:lnTo>
                    <a:pt x="291223" y="998486"/>
                  </a:lnTo>
                  <a:lnTo>
                    <a:pt x="291223" y="873683"/>
                  </a:lnTo>
                  <a:lnTo>
                    <a:pt x="332816" y="873683"/>
                  </a:lnTo>
                  <a:lnTo>
                    <a:pt x="332816" y="748868"/>
                  </a:lnTo>
                  <a:close/>
                </a:path>
                <a:path w="416559" h="1206500">
                  <a:moveTo>
                    <a:pt x="332816" y="540854"/>
                  </a:moveTo>
                  <a:lnTo>
                    <a:pt x="291223" y="540854"/>
                  </a:lnTo>
                  <a:lnTo>
                    <a:pt x="291223" y="582447"/>
                  </a:lnTo>
                  <a:lnTo>
                    <a:pt x="249618" y="582447"/>
                  </a:lnTo>
                  <a:lnTo>
                    <a:pt x="249618" y="624052"/>
                  </a:lnTo>
                  <a:lnTo>
                    <a:pt x="291223" y="624052"/>
                  </a:lnTo>
                  <a:lnTo>
                    <a:pt x="291223" y="582460"/>
                  </a:lnTo>
                  <a:lnTo>
                    <a:pt x="332816" y="582460"/>
                  </a:lnTo>
                  <a:lnTo>
                    <a:pt x="332816" y="540854"/>
                  </a:lnTo>
                  <a:close/>
                </a:path>
                <a:path w="416559" h="1206500">
                  <a:moveTo>
                    <a:pt x="332816" y="374434"/>
                  </a:moveTo>
                  <a:lnTo>
                    <a:pt x="291223" y="374434"/>
                  </a:lnTo>
                  <a:lnTo>
                    <a:pt x="291223" y="332828"/>
                  </a:lnTo>
                  <a:lnTo>
                    <a:pt x="249618" y="332828"/>
                  </a:lnTo>
                  <a:lnTo>
                    <a:pt x="249618" y="499237"/>
                  </a:lnTo>
                  <a:lnTo>
                    <a:pt x="291223" y="499237"/>
                  </a:lnTo>
                  <a:lnTo>
                    <a:pt x="291223" y="457644"/>
                  </a:lnTo>
                  <a:lnTo>
                    <a:pt x="332816" y="457644"/>
                  </a:lnTo>
                  <a:lnTo>
                    <a:pt x="332816" y="374434"/>
                  </a:lnTo>
                  <a:close/>
                </a:path>
                <a:path w="416559" h="1206500">
                  <a:moveTo>
                    <a:pt x="374434" y="1081697"/>
                  </a:moveTo>
                  <a:lnTo>
                    <a:pt x="332828" y="1081697"/>
                  </a:lnTo>
                  <a:lnTo>
                    <a:pt x="332828" y="1123302"/>
                  </a:lnTo>
                  <a:lnTo>
                    <a:pt x="374434" y="1123302"/>
                  </a:lnTo>
                  <a:lnTo>
                    <a:pt x="374434" y="1081697"/>
                  </a:lnTo>
                  <a:close/>
                </a:path>
                <a:path w="416559" h="1206500">
                  <a:moveTo>
                    <a:pt x="374434" y="998486"/>
                  </a:moveTo>
                  <a:lnTo>
                    <a:pt x="332828" y="998486"/>
                  </a:lnTo>
                  <a:lnTo>
                    <a:pt x="332828" y="1040091"/>
                  </a:lnTo>
                  <a:lnTo>
                    <a:pt x="374434" y="1040091"/>
                  </a:lnTo>
                  <a:lnTo>
                    <a:pt x="374434" y="998486"/>
                  </a:lnTo>
                  <a:close/>
                </a:path>
                <a:path w="416559" h="1206500">
                  <a:moveTo>
                    <a:pt x="374434" y="915276"/>
                  </a:moveTo>
                  <a:lnTo>
                    <a:pt x="332828" y="915276"/>
                  </a:lnTo>
                  <a:lnTo>
                    <a:pt x="332828" y="956881"/>
                  </a:lnTo>
                  <a:lnTo>
                    <a:pt x="374434" y="956881"/>
                  </a:lnTo>
                  <a:lnTo>
                    <a:pt x="374434" y="915276"/>
                  </a:lnTo>
                  <a:close/>
                </a:path>
                <a:path w="416559" h="1206500">
                  <a:moveTo>
                    <a:pt x="374434" y="832065"/>
                  </a:moveTo>
                  <a:lnTo>
                    <a:pt x="332828" y="832065"/>
                  </a:lnTo>
                  <a:lnTo>
                    <a:pt x="332828" y="873671"/>
                  </a:lnTo>
                  <a:lnTo>
                    <a:pt x="374434" y="873671"/>
                  </a:lnTo>
                  <a:lnTo>
                    <a:pt x="374434" y="832065"/>
                  </a:lnTo>
                  <a:close/>
                </a:path>
                <a:path w="416559" h="1206500">
                  <a:moveTo>
                    <a:pt x="374434" y="707263"/>
                  </a:moveTo>
                  <a:lnTo>
                    <a:pt x="332828" y="707263"/>
                  </a:lnTo>
                  <a:lnTo>
                    <a:pt x="332828" y="748868"/>
                  </a:lnTo>
                  <a:lnTo>
                    <a:pt x="374434" y="748868"/>
                  </a:lnTo>
                  <a:lnTo>
                    <a:pt x="374434" y="707263"/>
                  </a:lnTo>
                  <a:close/>
                </a:path>
                <a:path w="416559" h="1206500">
                  <a:moveTo>
                    <a:pt x="374434" y="540854"/>
                  </a:moveTo>
                  <a:lnTo>
                    <a:pt x="332828" y="540854"/>
                  </a:lnTo>
                  <a:lnTo>
                    <a:pt x="332828" y="665670"/>
                  </a:lnTo>
                  <a:lnTo>
                    <a:pt x="374434" y="665670"/>
                  </a:lnTo>
                  <a:lnTo>
                    <a:pt x="374434" y="540854"/>
                  </a:lnTo>
                  <a:close/>
                </a:path>
                <a:path w="416559" h="1206500">
                  <a:moveTo>
                    <a:pt x="374434" y="332828"/>
                  </a:moveTo>
                  <a:lnTo>
                    <a:pt x="332828" y="332828"/>
                  </a:lnTo>
                  <a:lnTo>
                    <a:pt x="332828" y="457644"/>
                  </a:lnTo>
                  <a:lnTo>
                    <a:pt x="374434" y="457644"/>
                  </a:lnTo>
                  <a:lnTo>
                    <a:pt x="374434" y="332828"/>
                  </a:lnTo>
                  <a:close/>
                </a:path>
                <a:path w="416559" h="1206500">
                  <a:moveTo>
                    <a:pt x="416039" y="0"/>
                  </a:moveTo>
                  <a:lnTo>
                    <a:pt x="374434" y="0"/>
                  </a:lnTo>
                  <a:lnTo>
                    <a:pt x="332828" y="0"/>
                  </a:lnTo>
                  <a:lnTo>
                    <a:pt x="332828" y="83210"/>
                  </a:lnTo>
                  <a:lnTo>
                    <a:pt x="332828" y="166420"/>
                  </a:lnTo>
                  <a:lnTo>
                    <a:pt x="332828" y="291236"/>
                  </a:lnTo>
                  <a:lnTo>
                    <a:pt x="374434" y="291236"/>
                  </a:lnTo>
                  <a:lnTo>
                    <a:pt x="374434" y="166420"/>
                  </a:lnTo>
                  <a:lnTo>
                    <a:pt x="374434" y="83210"/>
                  </a:lnTo>
                  <a:lnTo>
                    <a:pt x="374434" y="41605"/>
                  </a:lnTo>
                  <a:lnTo>
                    <a:pt x="416039" y="41605"/>
                  </a:lnTo>
                  <a:lnTo>
                    <a:pt x="41603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8579218" y="1436407"/>
              <a:ext cx="250190" cy="1206500"/>
            </a:xfrm>
            <a:custGeom>
              <a:avLst/>
              <a:gdLst/>
              <a:ahLst/>
              <a:cxnLst/>
              <a:rect l="l" t="t" r="r" b="b"/>
              <a:pathLst>
                <a:path w="250190" h="1206500">
                  <a:moveTo>
                    <a:pt x="41605" y="457644"/>
                  </a:moveTo>
                  <a:lnTo>
                    <a:pt x="0" y="457644"/>
                  </a:lnTo>
                  <a:lnTo>
                    <a:pt x="0" y="499249"/>
                  </a:lnTo>
                  <a:lnTo>
                    <a:pt x="41605" y="499249"/>
                  </a:lnTo>
                  <a:lnTo>
                    <a:pt x="41605" y="457644"/>
                  </a:lnTo>
                  <a:close/>
                </a:path>
                <a:path w="250190" h="1206500">
                  <a:moveTo>
                    <a:pt x="166408" y="665657"/>
                  </a:moveTo>
                  <a:lnTo>
                    <a:pt x="124802" y="665657"/>
                  </a:lnTo>
                  <a:lnTo>
                    <a:pt x="83197" y="665657"/>
                  </a:lnTo>
                  <a:lnTo>
                    <a:pt x="83197" y="707263"/>
                  </a:lnTo>
                  <a:lnTo>
                    <a:pt x="124802" y="707263"/>
                  </a:lnTo>
                  <a:lnTo>
                    <a:pt x="124802" y="790473"/>
                  </a:lnTo>
                  <a:lnTo>
                    <a:pt x="166408" y="790473"/>
                  </a:lnTo>
                  <a:lnTo>
                    <a:pt x="166408" y="665657"/>
                  </a:lnTo>
                  <a:close/>
                </a:path>
                <a:path w="250190" h="1206500">
                  <a:moveTo>
                    <a:pt x="166408" y="582447"/>
                  </a:moveTo>
                  <a:lnTo>
                    <a:pt x="124802" y="582447"/>
                  </a:lnTo>
                  <a:lnTo>
                    <a:pt x="83197" y="582447"/>
                  </a:lnTo>
                  <a:lnTo>
                    <a:pt x="83197" y="540854"/>
                  </a:lnTo>
                  <a:lnTo>
                    <a:pt x="41605" y="540854"/>
                  </a:lnTo>
                  <a:lnTo>
                    <a:pt x="0" y="540854"/>
                  </a:lnTo>
                  <a:lnTo>
                    <a:pt x="0" y="582460"/>
                  </a:lnTo>
                  <a:lnTo>
                    <a:pt x="41605" y="582460"/>
                  </a:lnTo>
                  <a:lnTo>
                    <a:pt x="41605" y="624052"/>
                  </a:lnTo>
                  <a:lnTo>
                    <a:pt x="0" y="624052"/>
                  </a:lnTo>
                  <a:lnTo>
                    <a:pt x="0" y="665657"/>
                  </a:lnTo>
                  <a:lnTo>
                    <a:pt x="41605" y="665657"/>
                  </a:lnTo>
                  <a:lnTo>
                    <a:pt x="41605" y="624078"/>
                  </a:lnTo>
                  <a:lnTo>
                    <a:pt x="83197" y="624078"/>
                  </a:lnTo>
                  <a:lnTo>
                    <a:pt x="124802" y="624052"/>
                  </a:lnTo>
                  <a:lnTo>
                    <a:pt x="166408" y="624052"/>
                  </a:lnTo>
                  <a:lnTo>
                    <a:pt x="166408" y="582447"/>
                  </a:lnTo>
                  <a:close/>
                </a:path>
                <a:path w="250190" h="1206500">
                  <a:moveTo>
                    <a:pt x="166408" y="499249"/>
                  </a:moveTo>
                  <a:lnTo>
                    <a:pt x="124802" y="499249"/>
                  </a:lnTo>
                  <a:lnTo>
                    <a:pt x="124802" y="457644"/>
                  </a:lnTo>
                  <a:lnTo>
                    <a:pt x="83197" y="457644"/>
                  </a:lnTo>
                  <a:lnTo>
                    <a:pt x="83197" y="540854"/>
                  </a:lnTo>
                  <a:lnTo>
                    <a:pt x="124802" y="540854"/>
                  </a:lnTo>
                  <a:lnTo>
                    <a:pt x="166408" y="540854"/>
                  </a:lnTo>
                  <a:lnTo>
                    <a:pt x="166408" y="499249"/>
                  </a:lnTo>
                  <a:close/>
                </a:path>
                <a:path w="250190" h="1206500">
                  <a:moveTo>
                    <a:pt x="166408" y="332828"/>
                  </a:moveTo>
                  <a:lnTo>
                    <a:pt x="124802" y="332828"/>
                  </a:lnTo>
                  <a:lnTo>
                    <a:pt x="83197" y="332828"/>
                  </a:lnTo>
                  <a:lnTo>
                    <a:pt x="41605" y="332828"/>
                  </a:lnTo>
                  <a:lnTo>
                    <a:pt x="0" y="332828"/>
                  </a:lnTo>
                  <a:lnTo>
                    <a:pt x="0" y="416039"/>
                  </a:lnTo>
                  <a:lnTo>
                    <a:pt x="41605" y="416039"/>
                  </a:lnTo>
                  <a:lnTo>
                    <a:pt x="41605" y="457644"/>
                  </a:lnTo>
                  <a:lnTo>
                    <a:pt x="83197" y="457644"/>
                  </a:lnTo>
                  <a:lnTo>
                    <a:pt x="83197" y="374434"/>
                  </a:lnTo>
                  <a:lnTo>
                    <a:pt x="124802" y="374434"/>
                  </a:lnTo>
                  <a:lnTo>
                    <a:pt x="166408" y="374434"/>
                  </a:lnTo>
                  <a:lnTo>
                    <a:pt x="166408" y="332828"/>
                  </a:lnTo>
                  <a:close/>
                </a:path>
                <a:path w="250190" h="1206500">
                  <a:moveTo>
                    <a:pt x="166408" y="83210"/>
                  </a:moveTo>
                  <a:lnTo>
                    <a:pt x="124802" y="83210"/>
                  </a:lnTo>
                  <a:lnTo>
                    <a:pt x="83197" y="83210"/>
                  </a:lnTo>
                  <a:lnTo>
                    <a:pt x="41605" y="83210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197" y="208026"/>
                  </a:lnTo>
                  <a:lnTo>
                    <a:pt x="124802" y="208026"/>
                  </a:lnTo>
                  <a:lnTo>
                    <a:pt x="166408" y="208026"/>
                  </a:lnTo>
                  <a:lnTo>
                    <a:pt x="166408" y="166420"/>
                  </a:lnTo>
                  <a:lnTo>
                    <a:pt x="166408" y="83210"/>
                  </a:lnTo>
                  <a:close/>
                </a:path>
                <a:path w="250190" h="1206500">
                  <a:moveTo>
                    <a:pt x="208000" y="1040091"/>
                  </a:moveTo>
                  <a:lnTo>
                    <a:pt x="166408" y="1040091"/>
                  </a:lnTo>
                  <a:lnTo>
                    <a:pt x="166408" y="1123302"/>
                  </a:lnTo>
                  <a:lnTo>
                    <a:pt x="166408" y="1164894"/>
                  </a:lnTo>
                  <a:lnTo>
                    <a:pt x="124802" y="1164894"/>
                  </a:lnTo>
                  <a:lnTo>
                    <a:pt x="124802" y="1123302"/>
                  </a:lnTo>
                  <a:lnTo>
                    <a:pt x="166408" y="1123302"/>
                  </a:lnTo>
                  <a:lnTo>
                    <a:pt x="166408" y="1040091"/>
                  </a:lnTo>
                  <a:lnTo>
                    <a:pt x="166408" y="998486"/>
                  </a:lnTo>
                  <a:lnTo>
                    <a:pt x="124802" y="998486"/>
                  </a:lnTo>
                  <a:lnTo>
                    <a:pt x="124802" y="1040091"/>
                  </a:lnTo>
                  <a:lnTo>
                    <a:pt x="83197" y="1040091"/>
                  </a:lnTo>
                  <a:lnTo>
                    <a:pt x="83197" y="1081697"/>
                  </a:lnTo>
                  <a:lnTo>
                    <a:pt x="83197" y="1123302"/>
                  </a:lnTo>
                  <a:lnTo>
                    <a:pt x="83197" y="1164894"/>
                  </a:lnTo>
                  <a:lnTo>
                    <a:pt x="41605" y="1164894"/>
                  </a:lnTo>
                  <a:lnTo>
                    <a:pt x="41605" y="1123302"/>
                  </a:lnTo>
                  <a:lnTo>
                    <a:pt x="83197" y="1123302"/>
                  </a:lnTo>
                  <a:lnTo>
                    <a:pt x="83197" y="1081697"/>
                  </a:lnTo>
                  <a:lnTo>
                    <a:pt x="41605" y="1081697"/>
                  </a:lnTo>
                  <a:lnTo>
                    <a:pt x="0" y="1081697"/>
                  </a:lnTo>
                  <a:lnTo>
                    <a:pt x="0" y="1164907"/>
                  </a:lnTo>
                  <a:lnTo>
                    <a:pt x="41605" y="1164907"/>
                  </a:lnTo>
                  <a:lnTo>
                    <a:pt x="41605" y="1206500"/>
                  </a:lnTo>
                  <a:lnTo>
                    <a:pt x="83197" y="1206500"/>
                  </a:lnTo>
                  <a:lnTo>
                    <a:pt x="83197" y="1164907"/>
                  </a:lnTo>
                  <a:lnTo>
                    <a:pt x="124802" y="1164907"/>
                  </a:lnTo>
                  <a:lnTo>
                    <a:pt x="124802" y="1206500"/>
                  </a:lnTo>
                  <a:lnTo>
                    <a:pt x="166408" y="1206500"/>
                  </a:lnTo>
                  <a:lnTo>
                    <a:pt x="166408" y="1164907"/>
                  </a:lnTo>
                  <a:lnTo>
                    <a:pt x="208000" y="1164907"/>
                  </a:lnTo>
                  <a:lnTo>
                    <a:pt x="208000" y="1040091"/>
                  </a:lnTo>
                  <a:close/>
                </a:path>
                <a:path w="250190" h="1206500">
                  <a:moveTo>
                    <a:pt x="208000" y="956881"/>
                  </a:moveTo>
                  <a:lnTo>
                    <a:pt x="166408" y="956881"/>
                  </a:lnTo>
                  <a:lnTo>
                    <a:pt x="166408" y="998486"/>
                  </a:lnTo>
                  <a:lnTo>
                    <a:pt x="208000" y="998486"/>
                  </a:lnTo>
                  <a:lnTo>
                    <a:pt x="208000" y="956881"/>
                  </a:lnTo>
                  <a:close/>
                </a:path>
                <a:path w="250190" h="1206500">
                  <a:moveTo>
                    <a:pt x="208000" y="790473"/>
                  </a:moveTo>
                  <a:lnTo>
                    <a:pt x="166408" y="790473"/>
                  </a:lnTo>
                  <a:lnTo>
                    <a:pt x="166408" y="832065"/>
                  </a:lnTo>
                  <a:lnTo>
                    <a:pt x="124802" y="832065"/>
                  </a:lnTo>
                  <a:lnTo>
                    <a:pt x="124802" y="873671"/>
                  </a:lnTo>
                  <a:lnTo>
                    <a:pt x="83197" y="873671"/>
                  </a:lnTo>
                  <a:lnTo>
                    <a:pt x="83197" y="707263"/>
                  </a:lnTo>
                  <a:lnTo>
                    <a:pt x="41605" y="707263"/>
                  </a:lnTo>
                  <a:lnTo>
                    <a:pt x="0" y="707263"/>
                  </a:lnTo>
                  <a:lnTo>
                    <a:pt x="0" y="790473"/>
                  </a:lnTo>
                  <a:lnTo>
                    <a:pt x="41605" y="790473"/>
                  </a:lnTo>
                  <a:lnTo>
                    <a:pt x="41605" y="832065"/>
                  </a:lnTo>
                  <a:lnTo>
                    <a:pt x="0" y="832065"/>
                  </a:lnTo>
                  <a:lnTo>
                    <a:pt x="0" y="873671"/>
                  </a:lnTo>
                  <a:lnTo>
                    <a:pt x="41605" y="873671"/>
                  </a:lnTo>
                  <a:lnTo>
                    <a:pt x="41605" y="998486"/>
                  </a:lnTo>
                  <a:lnTo>
                    <a:pt x="0" y="998486"/>
                  </a:lnTo>
                  <a:lnTo>
                    <a:pt x="0" y="1040091"/>
                  </a:lnTo>
                  <a:lnTo>
                    <a:pt x="41605" y="1040091"/>
                  </a:lnTo>
                  <a:lnTo>
                    <a:pt x="83197" y="1040091"/>
                  </a:lnTo>
                  <a:lnTo>
                    <a:pt x="83197" y="956881"/>
                  </a:lnTo>
                  <a:lnTo>
                    <a:pt x="124802" y="956881"/>
                  </a:lnTo>
                  <a:lnTo>
                    <a:pt x="166408" y="956881"/>
                  </a:lnTo>
                  <a:lnTo>
                    <a:pt x="166408" y="915289"/>
                  </a:lnTo>
                  <a:lnTo>
                    <a:pt x="208000" y="915289"/>
                  </a:lnTo>
                  <a:lnTo>
                    <a:pt x="208000" y="790473"/>
                  </a:lnTo>
                  <a:close/>
                </a:path>
                <a:path w="250190" h="1206500">
                  <a:moveTo>
                    <a:pt x="208000" y="624052"/>
                  </a:moveTo>
                  <a:lnTo>
                    <a:pt x="166408" y="624052"/>
                  </a:lnTo>
                  <a:lnTo>
                    <a:pt x="166408" y="665657"/>
                  </a:lnTo>
                  <a:lnTo>
                    <a:pt x="208000" y="665657"/>
                  </a:lnTo>
                  <a:lnTo>
                    <a:pt x="208000" y="624052"/>
                  </a:lnTo>
                  <a:close/>
                </a:path>
                <a:path w="250190" h="1206500">
                  <a:moveTo>
                    <a:pt x="208000" y="457644"/>
                  </a:moveTo>
                  <a:lnTo>
                    <a:pt x="166408" y="457644"/>
                  </a:lnTo>
                  <a:lnTo>
                    <a:pt x="166408" y="499249"/>
                  </a:lnTo>
                  <a:lnTo>
                    <a:pt x="208000" y="499249"/>
                  </a:lnTo>
                  <a:lnTo>
                    <a:pt x="208000" y="457644"/>
                  </a:lnTo>
                  <a:close/>
                </a:path>
                <a:path w="250190" h="1206500">
                  <a:moveTo>
                    <a:pt x="208000" y="249631"/>
                  </a:moveTo>
                  <a:lnTo>
                    <a:pt x="208000" y="249631"/>
                  </a:lnTo>
                  <a:lnTo>
                    <a:pt x="0" y="249631"/>
                  </a:lnTo>
                  <a:lnTo>
                    <a:pt x="0" y="291236"/>
                  </a:lnTo>
                  <a:lnTo>
                    <a:pt x="208000" y="291236"/>
                  </a:lnTo>
                  <a:lnTo>
                    <a:pt x="208000" y="249631"/>
                  </a:lnTo>
                  <a:close/>
                </a:path>
                <a:path w="250190" h="1206500">
                  <a:moveTo>
                    <a:pt x="208000" y="0"/>
                  </a:moveTo>
                  <a:lnTo>
                    <a:pt x="208000" y="0"/>
                  </a:lnTo>
                  <a:lnTo>
                    <a:pt x="0" y="0"/>
                  </a:lnTo>
                  <a:lnTo>
                    <a:pt x="0" y="41605"/>
                  </a:lnTo>
                  <a:lnTo>
                    <a:pt x="208000" y="41605"/>
                  </a:lnTo>
                  <a:lnTo>
                    <a:pt x="208000" y="0"/>
                  </a:lnTo>
                  <a:close/>
                </a:path>
                <a:path w="250190" h="1206500">
                  <a:moveTo>
                    <a:pt x="249618" y="1040091"/>
                  </a:moveTo>
                  <a:lnTo>
                    <a:pt x="208013" y="1040091"/>
                  </a:lnTo>
                  <a:lnTo>
                    <a:pt x="208013" y="1081697"/>
                  </a:lnTo>
                  <a:lnTo>
                    <a:pt x="249618" y="1081697"/>
                  </a:lnTo>
                  <a:lnTo>
                    <a:pt x="249618" y="1040091"/>
                  </a:lnTo>
                  <a:close/>
                </a:path>
                <a:path w="250190" h="1206500">
                  <a:moveTo>
                    <a:pt x="249618" y="956881"/>
                  </a:moveTo>
                  <a:lnTo>
                    <a:pt x="208013" y="956881"/>
                  </a:lnTo>
                  <a:lnTo>
                    <a:pt x="208013" y="998486"/>
                  </a:lnTo>
                  <a:lnTo>
                    <a:pt x="249618" y="998486"/>
                  </a:lnTo>
                  <a:lnTo>
                    <a:pt x="249618" y="956881"/>
                  </a:lnTo>
                  <a:close/>
                </a:path>
                <a:path w="250190" h="1206500">
                  <a:moveTo>
                    <a:pt x="249618" y="832065"/>
                  </a:moveTo>
                  <a:lnTo>
                    <a:pt x="208013" y="832065"/>
                  </a:lnTo>
                  <a:lnTo>
                    <a:pt x="208013" y="915276"/>
                  </a:lnTo>
                  <a:lnTo>
                    <a:pt x="249618" y="915276"/>
                  </a:lnTo>
                  <a:lnTo>
                    <a:pt x="249618" y="832065"/>
                  </a:lnTo>
                  <a:close/>
                </a:path>
                <a:path w="250190" h="1206500">
                  <a:moveTo>
                    <a:pt x="249618" y="707263"/>
                  </a:moveTo>
                  <a:lnTo>
                    <a:pt x="208013" y="707263"/>
                  </a:lnTo>
                  <a:lnTo>
                    <a:pt x="208013" y="748868"/>
                  </a:lnTo>
                  <a:lnTo>
                    <a:pt x="249618" y="748868"/>
                  </a:lnTo>
                  <a:lnTo>
                    <a:pt x="249618" y="707263"/>
                  </a:lnTo>
                  <a:close/>
                </a:path>
                <a:path w="250190" h="1206500">
                  <a:moveTo>
                    <a:pt x="249618" y="540854"/>
                  </a:moveTo>
                  <a:lnTo>
                    <a:pt x="208013" y="540854"/>
                  </a:lnTo>
                  <a:lnTo>
                    <a:pt x="208013" y="582460"/>
                  </a:lnTo>
                  <a:lnTo>
                    <a:pt x="249618" y="582460"/>
                  </a:lnTo>
                  <a:lnTo>
                    <a:pt x="249618" y="540854"/>
                  </a:lnTo>
                  <a:close/>
                </a:path>
                <a:path w="250190" h="1206500">
                  <a:moveTo>
                    <a:pt x="249618" y="374434"/>
                  </a:moveTo>
                  <a:lnTo>
                    <a:pt x="208013" y="374434"/>
                  </a:lnTo>
                  <a:lnTo>
                    <a:pt x="208013" y="416039"/>
                  </a:lnTo>
                  <a:lnTo>
                    <a:pt x="249618" y="416039"/>
                  </a:lnTo>
                  <a:lnTo>
                    <a:pt x="249618" y="374434"/>
                  </a:lnTo>
                  <a:close/>
                </a:path>
                <a:path w="250190" h="1206500">
                  <a:moveTo>
                    <a:pt x="249618" y="0"/>
                  </a:moveTo>
                  <a:lnTo>
                    <a:pt x="208013" y="0"/>
                  </a:lnTo>
                  <a:lnTo>
                    <a:pt x="208013" y="83210"/>
                  </a:lnTo>
                  <a:lnTo>
                    <a:pt x="208013" y="166420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49618" y="166420"/>
                  </a:lnTo>
                  <a:lnTo>
                    <a:pt x="249618" y="83210"/>
                  </a:lnTo>
                  <a:lnTo>
                    <a:pt x="24961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>
            <a:spLocks noGrp="1"/>
          </p:cNvSpPr>
          <p:nvPr>
            <p:ph type="title"/>
          </p:nvPr>
        </p:nvSpPr>
        <p:spPr>
          <a:xfrm>
            <a:off x="1460498" y="1253645"/>
            <a:ext cx="5740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Roboto Mono"/>
                <a:cs typeface="Roboto Mono"/>
              </a:rPr>
              <a:t>20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466427" y="1267746"/>
            <a:ext cx="441452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solidFill>
                  <a:srgbClr val="E50B7D"/>
                </a:solidFill>
                <a:latin typeface="Roboto Mono"/>
                <a:cs typeface="Roboto Mono"/>
              </a:rPr>
              <a:t>STEUERUNGSMASCHINE</a:t>
            </a:r>
            <a:endParaRPr sz="3200">
              <a:latin typeface="Roboto Mono"/>
              <a:cs typeface="Roboto Mono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1273936" y="3102736"/>
            <a:ext cx="7548880" cy="4246245"/>
            <a:chOff x="1273936" y="3102736"/>
            <a:chExt cx="7548880" cy="4246245"/>
          </a:xfrm>
        </p:grpSpPr>
        <p:sp>
          <p:nvSpPr>
            <p:cNvPr id="32" name="object 32"/>
            <p:cNvSpPr/>
            <p:nvPr/>
          </p:nvSpPr>
          <p:spPr>
            <a:xfrm>
              <a:off x="1273936" y="3102736"/>
              <a:ext cx="7548880" cy="4246245"/>
            </a:xfrm>
            <a:custGeom>
              <a:avLst/>
              <a:gdLst/>
              <a:ahLst/>
              <a:cxnLst/>
              <a:rect l="l" t="t" r="r" b="b"/>
              <a:pathLst>
                <a:path w="7548880" h="4246245">
                  <a:moveTo>
                    <a:pt x="7548638" y="0"/>
                  </a:moveTo>
                  <a:lnTo>
                    <a:pt x="0" y="0"/>
                  </a:lnTo>
                  <a:lnTo>
                    <a:pt x="0" y="4246105"/>
                  </a:lnTo>
                  <a:lnTo>
                    <a:pt x="7548638" y="4246105"/>
                  </a:lnTo>
                  <a:lnTo>
                    <a:pt x="7548638" y="0"/>
                  </a:lnTo>
                  <a:close/>
                </a:path>
              </a:pathLst>
            </a:custGeom>
            <a:solidFill>
              <a:srgbClr val="805B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2796711" y="3721449"/>
              <a:ext cx="3969166" cy="30226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/>
          <p:nvPr/>
        </p:nvSpPr>
        <p:spPr>
          <a:xfrm>
            <a:off x="1277887" y="2184400"/>
            <a:ext cx="1374775" cy="457200"/>
          </a:xfrm>
          <a:custGeom>
            <a:avLst/>
            <a:gdLst/>
            <a:ahLst/>
            <a:cxnLst/>
            <a:rect l="l" t="t" r="r" b="b"/>
            <a:pathLst>
              <a:path w="1374775" h="457200">
                <a:moveTo>
                  <a:pt x="1291234" y="0"/>
                </a:moveTo>
                <a:lnTo>
                  <a:pt x="83121" y="0"/>
                </a:lnTo>
                <a:lnTo>
                  <a:pt x="50765" y="6531"/>
                </a:lnTo>
                <a:lnTo>
                  <a:pt x="24344" y="24344"/>
                </a:lnTo>
                <a:lnTo>
                  <a:pt x="6531" y="50765"/>
                </a:lnTo>
                <a:lnTo>
                  <a:pt x="0" y="83121"/>
                </a:lnTo>
                <a:lnTo>
                  <a:pt x="0" y="374078"/>
                </a:lnTo>
                <a:lnTo>
                  <a:pt x="6531" y="406429"/>
                </a:lnTo>
                <a:lnTo>
                  <a:pt x="24344" y="432850"/>
                </a:lnTo>
                <a:lnTo>
                  <a:pt x="50765" y="450666"/>
                </a:lnTo>
                <a:lnTo>
                  <a:pt x="83121" y="457200"/>
                </a:lnTo>
                <a:lnTo>
                  <a:pt x="1291234" y="457200"/>
                </a:lnTo>
                <a:lnTo>
                  <a:pt x="1323592" y="450666"/>
                </a:lnTo>
                <a:lnTo>
                  <a:pt x="1350017" y="432850"/>
                </a:lnTo>
                <a:lnTo>
                  <a:pt x="1367835" y="406429"/>
                </a:lnTo>
                <a:lnTo>
                  <a:pt x="1374368" y="374078"/>
                </a:lnTo>
                <a:lnTo>
                  <a:pt x="1374368" y="83121"/>
                </a:lnTo>
                <a:lnTo>
                  <a:pt x="1367835" y="50765"/>
                </a:lnTo>
                <a:lnTo>
                  <a:pt x="1350017" y="24344"/>
                </a:lnTo>
                <a:lnTo>
                  <a:pt x="1323592" y="6531"/>
                </a:lnTo>
                <a:lnTo>
                  <a:pt x="1291234" y="0"/>
                </a:lnTo>
                <a:close/>
              </a:path>
            </a:pathLst>
          </a:custGeom>
          <a:solidFill>
            <a:srgbClr val="F8C6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1467323" y="2217092"/>
            <a:ext cx="1122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MITTEL</a:t>
            </a:r>
            <a:endParaRPr sz="2400">
              <a:latin typeface="Roboto Mono"/>
              <a:cs typeface="Roboto Mono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2955021" y="2184400"/>
            <a:ext cx="3204845" cy="457200"/>
          </a:xfrm>
          <a:custGeom>
            <a:avLst/>
            <a:gdLst/>
            <a:ahLst/>
            <a:cxnLst/>
            <a:rect l="l" t="t" r="r" b="b"/>
            <a:pathLst>
              <a:path w="3204845" h="457200">
                <a:moveTo>
                  <a:pt x="3121355" y="0"/>
                </a:moveTo>
                <a:lnTo>
                  <a:pt x="83121" y="0"/>
                </a:lnTo>
                <a:lnTo>
                  <a:pt x="50765" y="6531"/>
                </a:lnTo>
                <a:lnTo>
                  <a:pt x="24344" y="24344"/>
                </a:lnTo>
                <a:lnTo>
                  <a:pt x="6531" y="50765"/>
                </a:lnTo>
                <a:lnTo>
                  <a:pt x="0" y="83121"/>
                </a:lnTo>
                <a:lnTo>
                  <a:pt x="0" y="374078"/>
                </a:lnTo>
                <a:lnTo>
                  <a:pt x="6531" y="406429"/>
                </a:lnTo>
                <a:lnTo>
                  <a:pt x="24344" y="432850"/>
                </a:lnTo>
                <a:lnTo>
                  <a:pt x="50765" y="450666"/>
                </a:lnTo>
                <a:lnTo>
                  <a:pt x="83121" y="457200"/>
                </a:lnTo>
                <a:lnTo>
                  <a:pt x="3121355" y="457200"/>
                </a:lnTo>
                <a:lnTo>
                  <a:pt x="3153711" y="450666"/>
                </a:lnTo>
                <a:lnTo>
                  <a:pt x="3180132" y="432850"/>
                </a:lnTo>
                <a:lnTo>
                  <a:pt x="3197945" y="406429"/>
                </a:lnTo>
                <a:lnTo>
                  <a:pt x="3204476" y="374078"/>
                </a:lnTo>
                <a:lnTo>
                  <a:pt x="3204476" y="83121"/>
                </a:lnTo>
                <a:lnTo>
                  <a:pt x="3197945" y="50765"/>
                </a:lnTo>
                <a:lnTo>
                  <a:pt x="3180132" y="24344"/>
                </a:lnTo>
                <a:lnTo>
                  <a:pt x="3153711" y="6531"/>
                </a:lnTo>
                <a:lnTo>
                  <a:pt x="3121355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3713193" y="2203951"/>
            <a:ext cx="2377440" cy="4178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550" b="1" spc="5" dirty="0">
                <a:solidFill>
                  <a:srgbClr val="FFFFFF"/>
                </a:solidFill>
                <a:latin typeface="Roboto Mono"/>
                <a:cs typeface="Roboto Mono"/>
              </a:rPr>
              <a:t>GRUPPENSPIEL</a:t>
            </a:r>
            <a:endParaRPr sz="2550">
              <a:latin typeface="Roboto Mono"/>
              <a:cs typeface="Roboto Mono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3083369" y="2271853"/>
            <a:ext cx="443230" cy="282575"/>
            <a:chOff x="3083369" y="2271853"/>
            <a:chExt cx="443230" cy="282575"/>
          </a:xfrm>
        </p:grpSpPr>
        <p:sp>
          <p:nvSpPr>
            <p:cNvPr id="39" name="object 39"/>
            <p:cNvSpPr/>
            <p:nvPr/>
          </p:nvSpPr>
          <p:spPr>
            <a:xfrm>
              <a:off x="3122786" y="2271853"/>
              <a:ext cx="120827" cy="12085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3093821" y="2430297"/>
              <a:ext cx="188595" cy="113664"/>
            </a:xfrm>
            <a:custGeom>
              <a:avLst/>
              <a:gdLst/>
              <a:ahLst/>
              <a:cxnLst/>
              <a:rect l="l" t="t" r="r" b="b"/>
              <a:pathLst>
                <a:path w="188595" h="113664">
                  <a:moveTo>
                    <a:pt x="0" y="63112"/>
                  </a:moveTo>
                  <a:lnTo>
                    <a:pt x="19676" y="29929"/>
                  </a:lnTo>
                  <a:lnTo>
                    <a:pt x="51035" y="7679"/>
                  </a:lnTo>
                  <a:lnTo>
                    <a:pt x="89469" y="0"/>
                  </a:lnTo>
                  <a:lnTo>
                    <a:pt x="127895" y="7651"/>
                  </a:lnTo>
                  <a:lnTo>
                    <a:pt x="159250" y="29852"/>
                  </a:lnTo>
                  <a:lnTo>
                    <a:pt x="180378" y="65477"/>
                  </a:lnTo>
                  <a:lnTo>
                    <a:pt x="188122" y="113398"/>
                  </a:lnTo>
                </a:path>
              </a:pathLst>
            </a:custGeom>
            <a:ln w="209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3356795" y="2271853"/>
              <a:ext cx="120827" cy="12085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3318528" y="2430297"/>
              <a:ext cx="197485" cy="113664"/>
            </a:xfrm>
            <a:custGeom>
              <a:avLst/>
              <a:gdLst/>
              <a:ahLst/>
              <a:cxnLst/>
              <a:rect l="l" t="t" r="r" b="b"/>
              <a:pathLst>
                <a:path w="197485" h="113664">
                  <a:moveTo>
                    <a:pt x="0" y="113398"/>
                  </a:moveTo>
                  <a:lnTo>
                    <a:pt x="7758" y="65563"/>
                  </a:lnTo>
                  <a:lnTo>
                    <a:pt x="28911" y="29929"/>
                  </a:lnTo>
                  <a:lnTo>
                    <a:pt x="60275" y="7679"/>
                  </a:lnTo>
                  <a:lnTo>
                    <a:pt x="98666" y="0"/>
                  </a:lnTo>
                  <a:lnTo>
                    <a:pt x="137049" y="7651"/>
                  </a:lnTo>
                  <a:lnTo>
                    <a:pt x="168409" y="29852"/>
                  </a:lnTo>
                  <a:lnTo>
                    <a:pt x="189561" y="65477"/>
                  </a:lnTo>
                  <a:lnTo>
                    <a:pt x="197319" y="113398"/>
                  </a:lnTo>
                </a:path>
              </a:pathLst>
            </a:custGeom>
            <a:ln w="209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3" name="object 43"/>
          <p:cNvSpPr txBox="1"/>
          <p:nvPr/>
        </p:nvSpPr>
        <p:spPr>
          <a:xfrm>
            <a:off x="1257300" y="7810500"/>
            <a:ext cx="47466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Der </a:t>
            </a:r>
            <a:r>
              <a:rPr sz="2400" spc="-5" dirty="0">
                <a:latin typeface="Roboto"/>
                <a:cs typeface="Roboto"/>
              </a:rPr>
              <a:t>Sender </a:t>
            </a:r>
            <a:r>
              <a:rPr sz="2400" spc="5" dirty="0">
                <a:latin typeface="Roboto"/>
                <a:cs typeface="Roboto"/>
              </a:rPr>
              <a:t>steuert </a:t>
            </a:r>
            <a:r>
              <a:rPr sz="2400" dirty="0">
                <a:latin typeface="Roboto"/>
                <a:cs typeface="Roboto"/>
              </a:rPr>
              <a:t>den</a:t>
            </a:r>
            <a:r>
              <a:rPr sz="2400" spc="-70" dirty="0">
                <a:latin typeface="Roboto"/>
                <a:cs typeface="Roboto"/>
              </a:rPr>
              <a:t> </a:t>
            </a:r>
            <a:r>
              <a:rPr sz="2400" spc="-20" dirty="0">
                <a:latin typeface="Roboto"/>
                <a:cs typeface="Roboto"/>
              </a:rPr>
              <a:t>Empfänger.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44" name="object 44"/>
          <p:cNvGrpSpPr/>
          <p:nvPr/>
        </p:nvGrpSpPr>
        <p:grpSpPr>
          <a:xfrm>
            <a:off x="9528150" y="4110521"/>
            <a:ext cx="607695" cy="607695"/>
            <a:chOff x="9528150" y="4110521"/>
            <a:chExt cx="607695" cy="607695"/>
          </a:xfrm>
        </p:grpSpPr>
        <p:sp>
          <p:nvSpPr>
            <p:cNvPr id="45" name="object 45"/>
            <p:cNvSpPr/>
            <p:nvPr/>
          </p:nvSpPr>
          <p:spPr>
            <a:xfrm>
              <a:off x="9528150" y="4110521"/>
              <a:ext cx="607695" cy="607695"/>
            </a:xfrm>
            <a:custGeom>
              <a:avLst/>
              <a:gdLst/>
              <a:ahLst/>
              <a:cxnLst/>
              <a:rect l="l" t="t" r="r" b="b"/>
              <a:pathLst>
                <a:path w="607695" h="607695">
                  <a:moveTo>
                    <a:pt x="303644" y="0"/>
                  </a:moveTo>
                  <a:lnTo>
                    <a:pt x="254393" y="3974"/>
                  </a:lnTo>
                  <a:lnTo>
                    <a:pt x="207672" y="15479"/>
                  </a:lnTo>
                  <a:lnTo>
                    <a:pt x="164105" y="33891"/>
                  </a:lnTo>
                  <a:lnTo>
                    <a:pt x="124319" y="58584"/>
                  </a:lnTo>
                  <a:lnTo>
                    <a:pt x="88938" y="88933"/>
                  </a:lnTo>
                  <a:lnTo>
                    <a:pt x="58587" y="124313"/>
                  </a:lnTo>
                  <a:lnTo>
                    <a:pt x="33893" y="164099"/>
                  </a:lnTo>
                  <a:lnTo>
                    <a:pt x="15480" y="207667"/>
                  </a:lnTo>
                  <a:lnTo>
                    <a:pt x="3974" y="254390"/>
                  </a:lnTo>
                  <a:lnTo>
                    <a:pt x="0" y="303644"/>
                  </a:lnTo>
                  <a:lnTo>
                    <a:pt x="3974" y="352895"/>
                  </a:lnTo>
                  <a:lnTo>
                    <a:pt x="15480" y="399616"/>
                  </a:lnTo>
                  <a:lnTo>
                    <a:pt x="33893" y="443183"/>
                  </a:lnTo>
                  <a:lnTo>
                    <a:pt x="58587" y="482969"/>
                  </a:lnTo>
                  <a:lnTo>
                    <a:pt x="88938" y="518350"/>
                  </a:lnTo>
                  <a:lnTo>
                    <a:pt x="124319" y="548700"/>
                  </a:lnTo>
                  <a:lnTo>
                    <a:pt x="164105" y="573394"/>
                  </a:lnTo>
                  <a:lnTo>
                    <a:pt x="207672" y="591807"/>
                  </a:lnTo>
                  <a:lnTo>
                    <a:pt x="254393" y="603314"/>
                  </a:lnTo>
                  <a:lnTo>
                    <a:pt x="303644" y="607288"/>
                  </a:lnTo>
                  <a:lnTo>
                    <a:pt x="352895" y="603314"/>
                  </a:lnTo>
                  <a:lnTo>
                    <a:pt x="399616" y="591807"/>
                  </a:lnTo>
                  <a:lnTo>
                    <a:pt x="443183" y="573394"/>
                  </a:lnTo>
                  <a:lnTo>
                    <a:pt x="482969" y="548700"/>
                  </a:lnTo>
                  <a:lnTo>
                    <a:pt x="518350" y="518350"/>
                  </a:lnTo>
                  <a:lnTo>
                    <a:pt x="548700" y="482969"/>
                  </a:lnTo>
                  <a:lnTo>
                    <a:pt x="573394" y="443183"/>
                  </a:lnTo>
                  <a:lnTo>
                    <a:pt x="591807" y="399616"/>
                  </a:lnTo>
                  <a:lnTo>
                    <a:pt x="603314" y="352895"/>
                  </a:lnTo>
                  <a:lnTo>
                    <a:pt x="607288" y="303644"/>
                  </a:lnTo>
                  <a:lnTo>
                    <a:pt x="603314" y="254390"/>
                  </a:lnTo>
                  <a:lnTo>
                    <a:pt x="591807" y="207667"/>
                  </a:lnTo>
                  <a:lnTo>
                    <a:pt x="573394" y="164099"/>
                  </a:lnTo>
                  <a:lnTo>
                    <a:pt x="548700" y="124313"/>
                  </a:lnTo>
                  <a:lnTo>
                    <a:pt x="518350" y="88933"/>
                  </a:lnTo>
                  <a:lnTo>
                    <a:pt x="482969" y="58584"/>
                  </a:lnTo>
                  <a:lnTo>
                    <a:pt x="443183" y="33891"/>
                  </a:lnTo>
                  <a:lnTo>
                    <a:pt x="399616" y="15479"/>
                  </a:lnTo>
                  <a:lnTo>
                    <a:pt x="352895" y="3974"/>
                  </a:lnTo>
                  <a:lnTo>
                    <a:pt x="303644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9724674" y="4304785"/>
              <a:ext cx="199745" cy="20909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7" name="object 47"/>
          <p:cNvGrpSpPr/>
          <p:nvPr/>
        </p:nvGrpSpPr>
        <p:grpSpPr>
          <a:xfrm>
            <a:off x="9511985" y="8231249"/>
            <a:ext cx="615950" cy="615950"/>
            <a:chOff x="9511985" y="8231249"/>
            <a:chExt cx="615950" cy="615950"/>
          </a:xfrm>
        </p:grpSpPr>
        <p:sp>
          <p:nvSpPr>
            <p:cNvPr id="48" name="object 48"/>
            <p:cNvSpPr/>
            <p:nvPr/>
          </p:nvSpPr>
          <p:spPr>
            <a:xfrm>
              <a:off x="9511985" y="8231249"/>
              <a:ext cx="615950" cy="615950"/>
            </a:xfrm>
            <a:custGeom>
              <a:avLst/>
              <a:gdLst/>
              <a:ahLst/>
              <a:cxnLst/>
              <a:rect l="l" t="t" r="r" b="b"/>
              <a:pathLst>
                <a:path w="615950" h="615950">
                  <a:moveTo>
                    <a:pt x="307822" y="0"/>
                  </a:moveTo>
                  <a:lnTo>
                    <a:pt x="262335" y="3337"/>
                  </a:lnTo>
                  <a:lnTo>
                    <a:pt x="218920" y="13033"/>
                  </a:lnTo>
                  <a:lnTo>
                    <a:pt x="178053" y="28610"/>
                  </a:lnTo>
                  <a:lnTo>
                    <a:pt x="140211" y="49593"/>
                  </a:lnTo>
                  <a:lnTo>
                    <a:pt x="105869" y="75504"/>
                  </a:lnTo>
                  <a:lnTo>
                    <a:pt x="75504" y="105869"/>
                  </a:lnTo>
                  <a:lnTo>
                    <a:pt x="49593" y="140211"/>
                  </a:lnTo>
                  <a:lnTo>
                    <a:pt x="28610" y="178053"/>
                  </a:lnTo>
                  <a:lnTo>
                    <a:pt x="13033" y="218920"/>
                  </a:lnTo>
                  <a:lnTo>
                    <a:pt x="3337" y="262335"/>
                  </a:lnTo>
                  <a:lnTo>
                    <a:pt x="0" y="307822"/>
                  </a:lnTo>
                  <a:lnTo>
                    <a:pt x="3337" y="353309"/>
                  </a:lnTo>
                  <a:lnTo>
                    <a:pt x="13033" y="396723"/>
                  </a:lnTo>
                  <a:lnTo>
                    <a:pt x="28610" y="437588"/>
                  </a:lnTo>
                  <a:lnTo>
                    <a:pt x="49593" y="475429"/>
                  </a:lnTo>
                  <a:lnTo>
                    <a:pt x="75504" y="509769"/>
                  </a:lnTo>
                  <a:lnTo>
                    <a:pt x="105869" y="540133"/>
                  </a:lnTo>
                  <a:lnTo>
                    <a:pt x="140211" y="566043"/>
                  </a:lnTo>
                  <a:lnTo>
                    <a:pt x="178053" y="587024"/>
                  </a:lnTo>
                  <a:lnTo>
                    <a:pt x="218920" y="602600"/>
                  </a:lnTo>
                  <a:lnTo>
                    <a:pt x="262335" y="612295"/>
                  </a:lnTo>
                  <a:lnTo>
                    <a:pt x="307822" y="615632"/>
                  </a:lnTo>
                  <a:lnTo>
                    <a:pt x="353309" y="612295"/>
                  </a:lnTo>
                  <a:lnTo>
                    <a:pt x="396724" y="602600"/>
                  </a:lnTo>
                  <a:lnTo>
                    <a:pt x="437591" y="587024"/>
                  </a:lnTo>
                  <a:lnTo>
                    <a:pt x="475433" y="566043"/>
                  </a:lnTo>
                  <a:lnTo>
                    <a:pt x="509775" y="540133"/>
                  </a:lnTo>
                  <a:lnTo>
                    <a:pt x="540140" y="509769"/>
                  </a:lnTo>
                  <a:lnTo>
                    <a:pt x="566052" y="475429"/>
                  </a:lnTo>
                  <a:lnTo>
                    <a:pt x="587034" y="437588"/>
                  </a:lnTo>
                  <a:lnTo>
                    <a:pt x="602612" y="396723"/>
                  </a:lnTo>
                  <a:lnTo>
                    <a:pt x="612307" y="353309"/>
                  </a:lnTo>
                  <a:lnTo>
                    <a:pt x="615645" y="307822"/>
                  </a:lnTo>
                  <a:lnTo>
                    <a:pt x="612307" y="262335"/>
                  </a:lnTo>
                  <a:lnTo>
                    <a:pt x="602612" y="218920"/>
                  </a:lnTo>
                  <a:lnTo>
                    <a:pt x="587034" y="178053"/>
                  </a:lnTo>
                  <a:lnTo>
                    <a:pt x="566052" y="140211"/>
                  </a:lnTo>
                  <a:lnTo>
                    <a:pt x="540140" y="105869"/>
                  </a:lnTo>
                  <a:lnTo>
                    <a:pt x="509775" y="75504"/>
                  </a:lnTo>
                  <a:lnTo>
                    <a:pt x="475433" y="49593"/>
                  </a:lnTo>
                  <a:lnTo>
                    <a:pt x="437591" y="28610"/>
                  </a:lnTo>
                  <a:lnTo>
                    <a:pt x="396724" y="13033"/>
                  </a:lnTo>
                  <a:lnTo>
                    <a:pt x="353309" y="3337"/>
                  </a:lnTo>
                  <a:lnTo>
                    <a:pt x="307822" y="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9640666" y="8368909"/>
              <a:ext cx="350520" cy="350520"/>
            </a:xfrm>
            <a:custGeom>
              <a:avLst/>
              <a:gdLst/>
              <a:ahLst/>
              <a:cxnLst/>
              <a:rect l="l" t="t" r="r" b="b"/>
              <a:pathLst>
                <a:path w="350520" h="350520">
                  <a:moveTo>
                    <a:pt x="175221" y="0"/>
                  </a:moveTo>
                  <a:lnTo>
                    <a:pt x="221803" y="6258"/>
                  </a:lnTo>
                  <a:lnTo>
                    <a:pt x="263660" y="23922"/>
                  </a:lnTo>
                  <a:lnTo>
                    <a:pt x="299123" y="51320"/>
                  </a:lnTo>
                  <a:lnTo>
                    <a:pt x="326521" y="86783"/>
                  </a:lnTo>
                  <a:lnTo>
                    <a:pt x="344184" y="128640"/>
                  </a:lnTo>
                  <a:lnTo>
                    <a:pt x="350443" y="175221"/>
                  </a:lnTo>
                  <a:lnTo>
                    <a:pt x="344184" y="221803"/>
                  </a:lnTo>
                  <a:lnTo>
                    <a:pt x="326521" y="263660"/>
                  </a:lnTo>
                  <a:lnTo>
                    <a:pt x="299123" y="299123"/>
                  </a:lnTo>
                  <a:lnTo>
                    <a:pt x="263660" y="326521"/>
                  </a:lnTo>
                  <a:lnTo>
                    <a:pt x="221803" y="344184"/>
                  </a:lnTo>
                  <a:lnTo>
                    <a:pt x="175221" y="350443"/>
                  </a:lnTo>
                  <a:lnTo>
                    <a:pt x="128640" y="344184"/>
                  </a:lnTo>
                  <a:lnTo>
                    <a:pt x="86783" y="326521"/>
                  </a:lnTo>
                  <a:lnTo>
                    <a:pt x="51320" y="299123"/>
                  </a:lnTo>
                  <a:lnTo>
                    <a:pt x="23922" y="263660"/>
                  </a:lnTo>
                  <a:lnTo>
                    <a:pt x="6258" y="221803"/>
                  </a:lnTo>
                  <a:lnTo>
                    <a:pt x="0" y="175221"/>
                  </a:lnTo>
                  <a:lnTo>
                    <a:pt x="6258" y="128640"/>
                  </a:lnTo>
                  <a:lnTo>
                    <a:pt x="23922" y="86783"/>
                  </a:lnTo>
                  <a:lnTo>
                    <a:pt x="51320" y="51320"/>
                  </a:lnTo>
                  <a:lnTo>
                    <a:pt x="86783" y="23922"/>
                  </a:lnTo>
                  <a:lnTo>
                    <a:pt x="128640" y="6258"/>
                  </a:lnTo>
                  <a:lnTo>
                    <a:pt x="175221" y="0"/>
                  </a:lnTo>
                  <a:close/>
                </a:path>
              </a:pathLst>
            </a:custGeom>
            <a:ln w="14693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9767062" y="8413165"/>
              <a:ext cx="184200" cy="21996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1" name="object 51"/>
          <p:cNvGrpSpPr/>
          <p:nvPr/>
        </p:nvGrpSpPr>
        <p:grpSpPr>
          <a:xfrm>
            <a:off x="10354492" y="8231249"/>
            <a:ext cx="615950" cy="615950"/>
            <a:chOff x="10354492" y="8231249"/>
            <a:chExt cx="615950" cy="615950"/>
          </a:xfrm>
        </p:grpSpPr>
        <p:sp>
          <p:nvSpPr>
            <p:cNvPr id="52" name="object 52"/>
            <p:cNvSpPr/>
            <p:nvPr/>
          </p:nvSpPr>
          <p:spPr>
            <a:xfrm>
              <a:off x="10354492" y="8231249"/>
              <a:ext cx="615950" cy="615950"/>
            </a:xfrm>
            <a:custGeom>
              <a:avLst/>
              <a:gdLst/>
              <a:ahLst/>
              <a:cxnLst/>
              <a:rect l="l" t="t" r="r" b="b"/>
              <a:pathLst>
                <a:path w="615950" h="615950">
                  <a:moveTo>
                    <a:pt x="307822" y="0"/>
                  </a:moveTo>
                  <a:lnTo>
                    <a:pt x="262335" y="3337"/>
                  </a:lnTo>
                  <a:lnTo>
                    <a:pt x="218920" y="13033"/>
                  </a:lnTo>
                  <a:lnTo>
                    <a:pt x="178053" y="28610"/>
                  </a:lnTo>
                  <a:lnTo>
                    <a:pt x="140211" y="49593"/>
                  </a:lnTo>
                  <a:lnTo>
                    <a:pt x="105869" y="75504"/>
                  </a:lnTo>
                  <a:lnTo>
                    <a:pt x="75504" y="105869"/>
                  </a:lnTo>
                  <a:lnTo>
                    <a:pt x="49593" y="140211"/>
                  </a:lnTo>
                  <a:lnTo>
                    <a:pt x="28610" y="178053"/>
                  </a:lnTo>
                  <a:lnTo>
                    <a:pt x="13033" y="218920"/>
                  </a:lnTo>
                  <a:lnTo>
                    <a:pt x="3337" y="262335"/>
                  </a:lnTo>
                  <a:lnTo>
                    <a:pt x="0" y="307822"/>
                  </a:lnTo>
                  <a:lnTo>
                    <a:pt x="3337" y="353309"/>
                  </a:lnTo>
                  <a:lnTo>
                    <a:pt x="13033" y="396723"/>
                  </a:lnTo>
                  <a:lnTo>
                    <a:pt x="28610" y="437588"/>
                  </a:lnTo>
                  <a:lnTo>
                    <a:pt x="49593" y="475429"/>
                  </a:lnTo>
                  <a:lnTo>
                    <a:pt x="75504" y="509769"/>
                  </a:lnTo>
                  <a:lnTo>
                    <a:pt x="105869" y="540133"/>
                  </a:lnTo>
                  <a:lnTo>
                    <a:pt x="140211" y="566043"/>
                  </a:lnTo>
                  <a:lnTo>
                    <a:pt x="178053" y="587024"/>
                  </a:lnTo>
                  <a:lnTo>
                    <a:pt x="218920" y="602600"/>
                  </a:lnTo>
                  <a:lnTo>
                    <a:pt x="262335" y="612295"/>
                  </a:lnTo>
                  <a:lnTo>
                    <a:pt x="307822" y="615632"/>
                  </a:lnTo>
                  <a:lnTo>
                    <a:pt x="353309" y="612295"/>
                  </a:lnTo>
                  <a:lnTo>
                    <a:pt x="396724" y="602600"/>
                  </a:lnTo>
                  <a:lnTo>
                    <a:pt x="437591" y="587024"/>
                  </a:lnTo>
                  <a:lnTo>
                    <a:pt x="475433" y="566043"/>
                  </a:lnTo>
                  <a:lnTo>
                    <a:pt x="509775" y="540133"/>
                  </a:lnTo>
                  <a:lnTo>
                    <a:pt x="540140" y="509769"/>
                  </a:lnTo>
                  <a:lnTo>
                    <a:pt x="566052" y="475429"/>
                  </a:lnTo>
                  <a:lnTo>
                    <a:pt x="587034" y="437588"/>
                  </a:lnTo>
                  <a:lnTo>
                    <a:pt x="602612" y="396723"/>
                  </a:lnTo>
                  <a:lnTo>
                    <a:pt x="612307" y="353309"/>
                  </a:lnTo>
                  <a:lnTo>
                    <a:pt x="615645" y="307822"/>
                  </a:lnTo>
                  <a:lnTo>
                    <a:pt x="612307" y="262335"/>
                  </a:lnTo>
                  <a:lnTo>
                    <a:pt x="602612" y="218920"/>
                  </a:lnTo>
                  <a:lnTo>
                    <a:pt x="587034" y="178053"/>
                  </a:lnTo>
                  <a:lnTo>
                    <a:pt x="566052" y="140211"/>
                  </a:lnTo>
                  <a:lnTo>
                    <a:pt x="540140" y="105869"/>
                  </a:lnTo>
                  <a:lnTo>
                    <a:pt x="509775" y="75504"/>
                  </a:lnTo>
                  <a:lnTo>
                    <a:pt x="475433" y="49593"/>
                  </a:lnTo>
                  <a:lnTo>
                    <a:pt x="437591" y="28610"/>
                  </a:lnTo>
                  <a:lnTo>
                    <a:pt x="396724" y="13033"/>
                  </a:lnTo>
                  <a:lnTo>
                    <a:pt x="353309" y="3337"/>
                  </a:lnTo>
                  <a:lnTo>
                    <a:pt x="307822" y="0"/>
                  </a:lnTo>
                  <a:close/>
                </a:path>
              </a:pathLst>
            </a:custGeom>
            <a:solidFill>
              <a:srgbClr val="E507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0468971" y="8435702"/>
              <a:ext cx="386715" cy="207010"/>
            </a:xfrm>
            <a:custGeom>
              <a:avLst/>
              <a:gdLst/>
              <a:ahLst/>
              <a:cxnLst/>
              <a:rect l="l" t="t" r="r" b="b"/>
              <a:pathLst>
                <a:path w="386715" h="207009">
                  <a:moveTo>
                    <a:pt x="386689" y="123939"/>
                  </a:moveTo>
                  <a:lnTo>
                    <a:pt x="377983" y="126403"/>
                  </a:lnTo>
                  <a:lnTo>
                    <a:pt x="369050" y="127225"/>
                  </a:lnTo>
                  <a:lnTo>
                    <a:pt x="360120" y="126403"/>
                  </a:lnTo>
                  <a:lnTo>
                    <a:pt x="351421" y="123939"/>
                  </a:lnTo>
                  <a:lnTo>
                    <a:pt x="341287" y="115142"/>
                  </a:lnTo>
                  <a:lnTo>
                    <a:pt x="331127" y="101201"/>
                  </a:lnTo>
                  <a:lnTo>
                    <a:pt x="320785" y="88300"/>
                  </a:lnTo>
                  <a:lnTo>
                    <a:pt x="310108" y="82626"/>
                  </a:lnTo>
                  <a:lnTo>
                    <a:pt x="299538" y="89426"/>
                  </a:lnTo>
                  <a:lnTo>
                    <a:pt x="289383" y="104201"/>
                  </a:lnTo>
                  <a:lnTo>
                    <a:pt x="279260" y="118518"/>
                  </a:lnTo>
                  <a:lnTo>
                    <a:pt x="268782" y="123939"/>
                  </a:lnTo>
                  <a:lnTo>
                    <a:pt x="255921" y="109396"/>
                  </a:lnTo>
                  <a:lnTo>
                    <a:pt x="248188" y="80968"/>
                  </a:lnTo>
                  <a:lnTo>
                    <a:pt x="240423" y="53369"/>
                  </a:lnTo>
                  <a:lnTo>
                    <a:pt x="227469" y="41313"/>
                  </a:lnTo>
                  <a:lnTo>
                    <a:pt x="213206" y="58222"/>
                  </a:lnTo>
                  <a:lnTo>
                    <a:pt x="206813" y="94038"/>
                  </a:lnTo>
                  <a:lnTo>
                    <a:pt x="200419" y="129333"/>
                  </a:lnTo>
                  <a:lnTo>
                    <a:pt x="186156" y="144678"/>
                  </a:lnTo>
                  <a:lnTo>
                    <a:pt x="169139" y="120925"/>
                  </a:lnTo>
                  <a:lnTo>
                    <a:pt x="165500" y="70748"/>
                  </a:lnTo>
                  <a:lnTo>
                    <a:pt x="161860" y="21366"/>
                  </a:lnTo>
                  <a:lnTo>
                    <a:pt x="144843" y="0"/>
                  </a:lnTo>
                  <a:lnTo>
                    <a:pt x="127179" y="15823"/>
                  </a:lnTo>
                  <a:lnTo>
                    <a:pt x="122454" y="53814"/>
                  </a:lnTo>
                  <a:lnTo>
                    <a:pt x="124207" y="102936"/>
                  </a:lnTo>
                  <a:lnTo>
                    <a:pt x="125974" y="152154"/>
                  </a:lnTo>
                  <a:lnTo>
                    <a:pt x="121291" y="190431"/>
                  </a:lnTo>
                  <a:lnTo>
                    <a:pt x="103695" y="206730"/>
                  </a:lnTo>
                  <a:lnTo>
                    <a:pt x="87939" y="189219"/>
                  </a:lnTo>
                  <a:lnTo>
                    <a:pt x="82750" y="148226"/>
                  </a:lnTo>
                  <a:lnTo>
                    <a:pt x="77745" y="105459"/>
                  </a:lnTo>
                  <a:lnTo>
                    <a:pt x="62547" y="82626"/>
                  </a:lnTo>
                  <a:lnTo>
                    <a:pt x="52028" y="86923"/>
                  </a:lnTo>
                  <a:lnTo>
                    <a:pt x="41740" y="99977"/>
                  </a:lnTo>
                  <a:lnTo>
                    <a:pt x="31606" y="114683"/>
                  </a:lnTo>
                  <a:lnTo>
                    <a:pt x="21551" y="123939"/>
                  </a:lnTo>
                  <a:lnTo>
                    <a:pt x="14655" y="126847"/>
                  </a:lnTo>
                  <a:lnTo>
                    <a:pt x="6896" y="126847"/>
                  </a:lnTo>
                  <a:lnTo>
                    <a:pt x="0" y="123939"/>
                  </a:lnTo>
                </a:path>
              </a:pathLst>
            </a:custGeom>
            <a:ln w="1633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4" name="object 54"/>
          <p:cNvGrpSpPr/>
          <p:nvPr/>
        </p:nvGrpSpPr>
        <p:grpSpPr>
          <a:xfrm>
            <a:off x="9512182" y="10976143"/>
            <a:ext cx="618490" cy="618490"/>
            <a:chOff x="9512182" y="10976143"/>
            <a:chExt cx="618490" cy="618490"/>
          </a:xfrm>
        </p:grpSpPr>
        <p:sp>
          <p:nvSpPr>
            <p:cNvPr id="55" name="object 55"/>
            <p:cNvSpPr/>
            <p:nvPr/>
          </p:nvSpPr>
          <p:spPr>
            <a:xfrm>
              <a:off x="9512182" y="10976143"/>
              <a:ext cx="618490" cy="618490"/>
            </a:xfrm>
            <a:custGeom>
              <a:avLst/>
              <a:gdLst/>
              <a:ahLst/>
              <a:cxnLst/>
              <a:rect l="l" t="t" r="r" b="b"/>
              <a:pathLst>
                <a:path w="618490" h="618490">
                  <a:moveTo>
                    <a:pt x="309016" y="0"/>
                  </a:moveTo>
                  <a:lnTo>
                    <a:pt x="263352" y="3350"/>
                  </a:lnTo>
                  <a:lnTo>
                    <a:pt x="219769" y="13083"/>
                  </a:lnTo>
                  <a:lnTo>
                    <a:pt x="178743" y="28721"/>
                  </a:lnTo>
                  <a:lnTo>
                    <a:pt x="140754" y="49785"/>
                  </a:lnTo>
                  <a:lnTo>
                    <a:pt x="106279" y="75797"/>
                  </a:lnTo>
                  <a:lnTo>
                    <a:pt x="75797" y="106279"/>
                  </a:lnTo>
                  <a:lnTo>
                    <a:pt x="49785" y="140754"/>
                  </a:lnTo>
                  <a:lnTo>
                    <a:pt x="28721" y="178743"/>
                  </a:lnTo>
                  <a:lnTo>
                    <a:pt x="13083" y="219769"/>
                  </a:lnTo>
                  <a:lnTo>
                    <a:pt x="3350" y="263352"/>
                  </a:lnTo>
                  <a:lnTo>
                    <a:pt x="0" y="309016"/>
                  </a:lnTo>
                  <a:lnTo>
                    <a:pt x="3350" y="354679"/>
                  </a:lnTo>
                  <a:lnTo>
                    <a:pt x="13083" y="398262"/>
                  </a:lnTo>
                  <a:lnTo>
                    <a:pt x="28721" y="439286"/>
                  </a:lnTo>
                  <a:lnTo>
                    <a:pt x="49785" y="477274"/>
                  </a:lnTo>
                  <a:lnTo>
                    <a:pt x="75797" y="511747"/>
                  </a:lnTo>
                  <a:lnTo>
                    <a:pt x="106279" y="542228"/>
                  </a:lnTo>
                  <a:lnTo>
                    <a:pt x="140754" y="568238"/>
                  </a:lnTo>
                  <a:lnTo>
                    <a:pt x="178743" y="589301"/>
                  </a:lnTo>
                  <a:lnTo>
                    <a:pt x="219769" y="604937"/>
                  </a:lnTo>
                  <a:lnTo>
                    <a:pt x="263352" y="614669"/>
                  </a:lnTo>
                  <a:lnTo>
                    <a:pt x="309016" y="618020"/>
                  </a:lnTo>
                  <a:lnTo>
                    <a:pt x="354680" y="614669"/>
                  </a:lnTo>
                  <a:lnTo>
                    <a:pt x="398263" y="604937"/>
                  </a:lnTo>
                  <a:lnTo>
                    <a:pt x="439288" y="589301"/>
                  </a:lnTo>
                  <a:lnTo>
                    <a:pt x="477277" y="568238"/>
                  </a:lnTo>
                  <a:lnTo>
                    <a:pt x="511752" y="542228"/>
                  </a:lnTo>
                  <a:lnTo>
                    <a:pt x="542235" y="511747"/>
                  </a:lnTo>
                  <a:lnTo>
                    <a:pt x="568247" y="477274"/>
                  </a:lnTo>
                  <a:lnTo>
                    <a:pt x="589311" y="439286"/>
                  </a:lnTo>
                  <a:lnTo>
                    <a:pt x="604949" y="398262"/>
                  </a:lnTo>
                  <a:lnTo>
                    <a:pt x="614682" y="354679"/>
                  </a:lnTo>
                  <a:lnTo>
                    <a:pt x="618032" y="309016"/>
                  </a:lnTo>
                  <a:lnTo>
                    <a:pt x="614682" y="263352"/>
                  </a:lnTo>
                  <a:lnTo>
                    <a:pt x="604949" y="219769"/>
                  </a:lnTo>
                  <a:lnTo>
                    <a:pt x="589311" y="178743"/>
                  </a:lnTo>
                  <a:lnTo>
                    <a:pt x="568247" y="140754"/>
                  </a:lnTo>
                  <a:lnTo>
                    <a:pt x="542235" y="106279"/>
                  </a:lnTo>
                  <a:lnTo>
                    <a:pt x="511752" y="75797"/>
                  </a:lnTo>
                  <a:lnTo>
                    <a:pt x="477277" y="49785"/>
                  </a:lnTo>
                  <a:lnTo>
                    <a:pt x="439288" y="28721"/>
                  </a:lnTo>
                  <a:lnTo>
                    <a:pt x="398263" y="13083"/>
                  </a:lnTo>
                  <a:lnTo>
                    <a:pt x="354680" y="3350"/>
                  </a:lnTo>
                  <a:lnTo>
                    <a:pt x="309016" y="0"/>
                  </a:lnTo>
                  <a:close/>
                </a:path>
              </a:pathLst>
            </a:custGeom>
            <a:solidFill>
              <a:srgbClr val="E507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9627107" y="11181389"/>
              <a:ext cx="388620" cy="207645"/>
            </a:xfrm>
            <a:custGeom>
              <a:avLst/>
              <a:gdLst/>
              <a:ahLst/>
              <a:cxnLst/>
              <a:rect l="l" t="t" r="r" b="b"/>
              <a:pathLst>
                <a:path w="388620" h="207645">
                  <a:moveTo>
                    <a:pt x="388188" y="124421"/>
                  </a:moveTo>
                  <a:lnTo>
                    <a:pt x="379451" y="126893"/>
                  </a:lnTo>
                  <a:lnTo>
                    <a:pt x="370484" y="127717"/>
                  </a:lnTo>
                  <a:lnTo>
                    <a:pt x="361517" y="126893"/>
                  </a:lnTo>
                  <a:lnTo>
                    <a:pt x="352780" y="124421"/>
                  </a:lnTo>
                  <a:lnTo>
                    <a:pt x="342608" y="115588"/>
                  </a:lnTo>
                  <a:lnTo>
                    <a:pt x="332408" y="101592"/>
                  </a:lnTo>
                  <a:lnTo>
                    <a:pt x="322024" y="88640"/>
                  </a:lnTo>
                  <a:lnTo>
                    <a:pt x="311302" y="82943"/>
                  </a:lnTo>
                  <a:lnTo>
                    <a:pt x="300694" y="89771"/>
                  </a:lnTo>
                  <a:lnTo>
                    <a:pt x="290501" y="104606"/>
                  </a:lnTo>
                  <a:lnTo>
                    <a:pt x="280339" y="118980"/>
                  </a:lnTo>
                  <a:lnTo>
                    <a:pt x="269824" y="124421"/>
                  </a:lnTo>
                  <a:lnTo>
                    <a:pt x="256914" y="109824"/>
                  </a:lnTo>
                  <a:lnTo>
                    <a:pt x="249153" y="81287"/>
                  </a:lnTo>
                  <a:lnTo>
                    <a:pt x="241361" y="53582"/>
                  </a:lnTo>
                  <a:lnTo>
                    <a:pt x="228358" y="41478"/>
                  </a:lnTo>
                  <a:lnTo>
                    <a:pt x="214035" y="58449"/>
                  </a:lnTo>
                  <a:lnTo>
                    <a:pt x="207614" y="94400"/>
                  </a:lnTo>
                  <a:lnTo>
                    <a:pt x="201196" y="129830"/>
                  </a:lnTo>
                  <a:lnTo>
                    <a:pt x="186880" y="145237"/>
                  </a:lnTo>
                  <a:lnTo>
                    <a:pt x="169794" y="121390"/>
                  </a:lnTo>
                  <a:lnTo>
                    <a:pt x="166141" y="71018"/>
                  </a:lnTo>
                  <a:lnTo>
                    <a:pt x="162488" y="21446"/>
                  </a:lnTo>
                  <a:lnTo>
                    <a:pt x="145402" y="0"/>
                  </a:lnTo>
                  <a:lnTo>
                    <a:pt x="127670" y="15885"/>
                  </a:lnTo>
                  <a:lnTo>
                    <a:pt x="122928" y="54024"/>
                  </a:lnTo>
                  <a:lnTo>
                    <a:pt x="124688" y="103336"/>
                  </a:lnTo>
                  <a:lnTo>
                    <a:pt x="126461" y="152744"/>
                  </a:lnTo>
                  <a:lnTo>
                    <a:pt x="121757" y="191168"/>
                  </a:lnTo>
                  <a:lnTo>
                    <a:pt x="104089" y="207530"/>
                  </a:lnTo>
                  <a:lnTo>
                    <a:pt x="88279" y="189955"/>
                  </a:lnTo>
                  <a:lnTo>
                    <a:pt x="83070" y="148804"/>
                  </a:lnTo>
                  <a:lnTo>
                    <a:pt x="78043" y="105869"/>
                  </a:lnTo>
                  <a:lnTo>
                    <a:pt x="62776" y="82943"/>
                  </a:lnTo>
                  <a:lnTo>
                    <a:pt x="52221" y="87258"/>
                  </a:lnTo>
                  <a:lnTo>
                    <a:pt x="41898" y="100363"/>
                  </a:lnTo>
                  <a:lnTo>
                    <a:pt x="31731" y="115128"/>
                  </a:lnTo>
                  <a:lnTo>
                    <a:pt x="21640" y="124421"/>
                  </a:lnTo>
                  <a:lnTo>
                    <a:pt x="14719" y="127342"/>
                  </a:lnTo>
                  <a:lnTo>
                    <a:pt x="6908" y="127342"/>
                  </a:lnTo>
                  <a:lnTo>
                    <a:pt x="0" y="124421"/>
                  </a:lnTo>
                </a:path>
              </a:pathLst>
            </a:custGeom>
            <a:ln w="1639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7" name="object 57"/>
          <p:cNvGrpSpPr/>
          <p:nvPr/>
        </p:nvGrpSpPr>
        <p:grpSpPr>
          <a:xfrm>
            <a:off x="9528150" y="6396521"/>
            <a:ext cx="607695" cy="607695"/>
            <a:chOff x="9528150" y="6396521"/>
            <a:chExt cx="607695" cy="607695"/>
          </a:xfrm>
        </p:grpSpPr>
        <p:sp>
          <p:nvSpPr>
            <p:cNvPr id="58" name="object 58"/>
            <p:cNvSpPr/>
            <p:nvPr/>
          </p:nvSpPr>
          <p:spPr>
            <a:xfrm>
              <a:off x="9528150" y="6396521"/>
              <a:ext cx="607695" cy="607695"/>
            </a:xfrm>
            <a:custGeom>
              <a:avLst/>
              <a:gdLst/>
              <a:ahLst/>
              <a:cxnLst/>
              <a:rect l="l" t="t" r="r" b="b"/>
              <a:pathLst>
                <a:path w="607695" h="607695">
                  <a:moveTo>
                    <a:pt x="303644" y="0"/>
                  </a:moveTo>
                  <a:lnTo>
                    <a:pt x="254393" y="3974"/>
                  </a:lnTo>
                  <a:lnTo>
                    <a:pt x="207672" y="15479"/>
                  </a:lnTo>
                  <a:lnTo>
                    <a:pt x="164105" y="33891"/>
                  </a:lnTo>
                  <a:lnTo>
                    <a:pt x="124319" y="58584"/>
                  </a:lnTo>
                  <a:lnTo>
                    <a:pt x="88938" y="88933"/>
                  </a:lnTo>
                  <a:lnTo>
                    <a:pt x="58587" y="124313"/>
                  </a:lnTo>
                  <a:lnTo>
                    <a:pt x="33893" y="164099"/>
                  </a:lnTo>
                  <a:lnTo>
                    <a:pt x="15480" y="207667"/>
                  </a:lnTo>
                  <a:lnTo>
                    <a:pt x="3974" y="254390"/>
                  </a:lnTo>
                  <a:lnTo>
                    <a:pt x="0" y="303644"/>
                  </a:lnTo>
                  <a:lnTo>
                    <a:pt x="3974" y="352895"/>
                  </a:lnTo>
                  <a:lnTo>
                    <a:pt x="15480" y="399616"/>
                  </a:lnTo>
                  <a:lnTo>
                    <a:pt x="33893" y="443183"/>
                  </a:lnTo>
                  <a:lnTo>
                    <a:pt x="58587" y="482969"/>
                  </a:lnTo>
                  <a:lnTo>
                    <a:pt x="88938" y="518350"/>
                  </a:lnTo>
                  <a:lnTo>
                    <a:pt x="124319" y="548700"/>
                  </a:lnTo>
                  <a:lnTo>
                    <a:pt x="164105" y="573394"/>
                  </a:lnTo>
                  <a:lnTo>
                    <a:pt x="207672" y="591807"/>
                  </a:lnTo>
                  <a:lnTo>
                    <a:pt x="254393" y="603314"/>
                  </a:lnTo>
                  <a:lnTo>
                    <a:pt x="303644" y="607288"/>
                  </a:lnTo>
                  <a:lnTo>
                    <a:pt x="352895" y="603314"/>
                  </a:lnTo>
                  <a:lnTo>
                    <a:pt x="399616" y="591807"/>
                  </a:lnTo>
                  <a:lnTo>
                    <a:pt x="443183" y="573394"/>
                  </a:lnTo>
                  <a:lnTo>
                    <a:pt x="482969" y="548700"/>
                  </a:lnTo>
                  <a:lnTo>
                    <a:pt x="518350" y="518350"/>
                  </a:lnTo>
                  <a:lnTo>
                    <a:pt x="548700" y="482969"/>
                  </a:lnTo>
                  <a:lnTo>
                    <a:pt x="573394" y="443183"/>
                  </a:lnTo>
                  <a:lnTo>
                    <a:pt x="591807" y="399616"/>
                  </a:lnTo>
                  <a:lnTo>
                    <a:pt x="603314" y="352895"/>
                  </a:lnTo>
                  <a:lnTo>
                    <a:pt x="607288" y="303644"/>
                  </a:lnTo>
                  <a:lnTo>
                    <a:pt x="603314" y="254390"/>
                  </a:lnTo>
                  <a:lnTo>
                    <a:pt x="591807" y="207667"/>
                  </a:lnTo>
                  <a:lnTo>
                    <a:pt x="573394" y="164099"/>
                  </a:lnTo>
                  <a:lnTo>
                    <a:pt x="548700" y="124313"/>
                  </a:lnTo>
                  <a:lnTo>
                    <a:pt x="518350" y="88933"/>
                  </a:lnTo>
                  <a:lnTo>
                    <a:pt x="482969" y="58584"/>
                  </a:lnTo>
                  <a:lnTo>
                    <a:pt x="443183" y="33891"/>
                  </a:lnTo>
                  <a:lnTo>
                    <a:pt x="399616" y="15479"/>
                  </a:lnTo>
                  <a:lnTo>
                    <a:pt x="352895" y="3974"/>
                  </a:lnTo>
                  <a:lnTo>
                    <a:pt x="303644" y="0"/>
                  </a:lnTo>
                  <a:close/>
                </a:path>
              </a:pathLst>
            </a:custGeom>
            <a:solidFill>
              <a:srgbClr val="FF4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9741588" y="6514924"/>
              <a:ext cx="180568" cy="38803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0" name="object 60"/>
          <p:cNvGrpSpPr/>
          <p:nvPr/>
        </p:nvGrpSpPr>
        <p:grpSpPr>
          <a:xfrm>
            <a:off x="9564490" y="9189897"/>
            <a:ext cx="52705" cy="527685"/>
            <a:chOff x="9564490" y="9189897"/>
            <a:chExt cx="52705" cy="527685"/>
          </a:xfrm>
        </p:grpSpPr>
        <p:sp>
          <p:nvSpPr>
            <p:cNvPr id="61" name="object 61"/>
            <p:cNvSpPr/>
            <p:nvPr/>
          </p:nvSpPr>
          <p:spPr>
            <a:xfrm>
              <a:off x="9568980" y="918989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9568980" y="9302254"/>
              <a:ext cx="43815" cy="415290"/>
            </a:xfrm>
            <a:custGeom>
              <a:avLst/>
              <a:gdLst/>
              <a:ahLst/>
              <a:cxnLst/>
              <a:rect l="l" t="t" r="r" b="b"/>
              <a:pathLst>
                <a:path w="43815" h="415290">
                  <a:moveTo>
                    <a:pt x="43421" y="336880"/>
                  </a:moveTo>
                  <a:lnTo>
                    <a:pt x="0" y="336880"/>
                  </a:lnTo>
                  <a:lnTo>
                    <a:pt x="0" y="414769"/>
                  </a:lnTo>
                  <a:lnTo>
                    <a:pt x="43421" y="414769"/>
                  </a:lnTo>
                  <a:lnTo>
                    <a:pt x="43421" y="336880"/>
                  </a:lnTo>
                  <a:close/>
                </a:path>
                <a:path w="43815" h="415290">
                  <a:moveTo>
                    <a:pt x="43421" y="224536"/>
                  </a:moveTo>
                  <a:lnTo>
                    <a:pt x="0" y="224536"/>
                  </a:lnTo>
                  <a:lnTo>
                    <a:pt x="0" y="302425"/>
                  </a:lnTo>
                  <a:lnTo>
                    <a:pt x="43421" y="302425"/>
                  </a:lnTo>
                  <a:lnTo>
                    <a:pt x="43421" y="224536"/>
                  </a:lnTo>
                  <a:close/>
                </a:path>
                <a:path w="43815" h="415290">
                  <a:moveTo>
                    <a:pt x="43421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21" y="77889"/>
                  </a:lnTo>
                  <a:lnTo>
                    <a:pt x="4342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9568980" y="941443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9568980" y="941443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5" name="object 65"/>
          <p:cNvGrpSpPr/>
          <p:nvPr/>
        </p:nvGrpSpPr>
        <p:grpSpPr>
          <a:xfrm>
            <a:off x="9793599" y="9185413"/>
            <a:ext cx="52705" cy="536575"/>
            <a:chOff x="9793599" y="9185413"/>
            <a:chExt cx="52705" cy="536575"/>
          </a:xfrm>
        </p:grpSpPr>
        <p:sp>
          <p:nvSpPr>
            <p:cNvPr id="66" name="object 66"/>
            <p:cNvSpPr/>
            <p:nvPr/>
          </p:nvSpPr>
          <p:spPr>
            <a:xfrm>
              <a:off x="9798088" y="918989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9798089" y="918990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9798088" y="930225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9798089" y="930225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9798088" y="952679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9798089" y="952678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9798088" y="941443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9798089" y="941443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9798088" y="963913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9798089" y="963913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6" name="object 76"/>
          <p:cNvGrpSpPr/>
          <p:nvPr/>
        </p:nvGrpSpPr>
        <p:grpSpPr>
          <a:xfrm>
            <a:off x="10022707" y="9189897"/>
            <a:ext cx="52705" cy="527685"/>
            <a:chOff x="10022707" y="9189897"/>
            <a:chExt cx="52705" cy="527685"/>
          </a:xfrm>
        </p:grpSpPr>
        <p:sp>
          <p:nvSpPr>
            <p:cNvPr id="77" name="object 77"/>
            <p:cNvSpPr/>
            <p:nvPr/>
          </p:nvSpPr>
          <p:spPr>
            <a:xfrm>
              <a:off x="10027196" y="9189897"/>
              <a:ext cx="43815" cy="415290"/>
            </a:xfrm>
            <a:custGeom>
              <a:avLst/>
              <a:gdLst/>
              <a:ahLst/>
              <a:cxnLst/>
              <a:rect l="l" t="t" r="r" b="b"/>
              <a:pathLst>
                <a:path w="43815" h="415290">
                  <a:moveTo>
                    <a:pt x="43434" y="336892"/>
                  </a:moveTo>
                  <a:lnTo>
                    <a:pt x="0" y="336892"/>
                  </a:lnTo>
                  <a:lnTo>
                    <a:pt x="0" y="414782"/>
                  </a:lnTo>
                  <a:lnTo>
                    <a:pt x="43434" y="414782"/>
                  </a:lnTo>
                  <a:lnTo>
                    <a:pt x="43434" y="336892"/>
                  </a:lnTo>
                  <a:close/>
                </a:path>
                <a:path w="43815" h="415290">
                  <a:moveTo>
                    <a:pt x="43434" y="112356"/>
                  </a:moveTo>
                  <a:lnTo>
                    <a:pt x="0" y="112356"/>
                  </a:lnTo>
                  <a:lnTo>
                    <a:pt x="0" y="190246"/>
                  </a:lnTo>
                  <a:lnTo>
                    <a:pt x="43434" y="190246"/>
                  </a:lnTo>
                  <a:lnTo>
                    <a:pt x="43434" y="112356"/>
                  </a:lnTo>
                  <a:close/>
                </a:path>
                <a:path w="43815" h="415290">
                  <a:moveTo>
                    <a:pt x="43434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4" y="77889"/>
                  </a:lnTo>
                  <a:lnTo>
                    <a:pt x="4343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0027195" y="941443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10027197" y="941443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10027195" y="963913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1" name="object 81"/>
          <p:cNvGrpSpPr/>
          <p:nvPr/>
        </p:nvGrpSpPr>
        <p:grpSpPr>
          <a:xfrm>
            <a:off x="9679126" y="9189897"/>
            <a:ext cx="52705" cy="527685"/>
            <a:chOff x="9679126" y="9189897"/>
            <a:chExt cx="52705" cy="527685"/>
          </a:xfrm>
        </p:grpSpPr>
        <p:sp>
          <p:nvSpPr>
            <p:cNvPr id="82" name="object 82"/>
            <p:cNvSpPr/>
            <p:nvPr/>
          </p:nvSpPr>
          <p:spPr>
            <a:xfrm>
              <a:off x="9683611" y="9189897"/>
              <a:ext cx="43815" cy="527685"/>
            </a:xfrm>
            <a:custGeom>
              <a:avLst/>
              <a:gdLst/>
              <a:ahLst/>
              <a:cxnLst/>
              <a:rect l="l" t="t" r="r" b="b"/>
              <a:pathLst>
                <a:path w="43815" h="527684">
                  <a:moveTo>
                    <a:pt x="43434" y="449237"/>
                  </a:moveTo>
                  <a:lnTo>
                    <a:pt x="0" y="449237"/>
                  </a:lnTo>
                  <a:lnTo>
                    <a:pt x="0" y="527126"/>
                  </a:lnTo>
                  <a:lnTo>
                    <a:pt x="43434" y="527126"/>
                  </a:lnTo>
                  <a:lnTo>
                    <a:pt x="43434" y="449237"/>
                  </a:lnTo>
                  <a:close/>
                </a:path>
                <a:path w="43815" h="527684">
                  <a:moveTo>
                    <a:pt x="43434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4" y="77889"/>
                  </a:lnTo>
                  <a:lnTo>
                    <a:pt x="4343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9683610" y="930225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9683615" y="930225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9683611" y="9414433"/>
              <a:ext cx="43815" cy="190500"/>
            </a:xfrm>
            <a:custGeom>
              <a:avLst/>
              <a:gdLst/>
              <a:ahLst/>
              <a:cxnLst/>
              <a:rect l="l" t="t" r="r" b="b"/>
              <a:pathLst>
                <a:path w="43815" h="190500">
                  <a:moveTo>
                    <a:pt x="43434" y="112356"/>
                  </a:moveTo>
                  <a:lnTo>
                    <a:pt x="0" y="112356"/>
                  </a:lnTo>
                  <a:lnTo>
                    <a:pt x="0" y="190246"/>
                  </a:lnTo>
                  <a:lnTo>
                    <a:pt x="43434" y="190246"/>
                  </a:lnTo>
                  <a:lnTo>
                    <a:pt x="43434" y="112356"/>
                  </a:lnTo>
                  <a:close/>
                </a:path>
                <a:path w="43815" h="190500">
                  <a:moveTo>
                    <a:pt x="43434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4" y="77889"/>
                  </a:lnTo>
                  <a:lnTo>
                    <a:pt x="4343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6" name="object 86"/>
          <p:cNvGrpSpPr/>
          <p:nvPr/>
        </p:nvGrpSpPr>
        <p:grpSpPr>
          <a:xfrm>
            <a:off x="9908235" y="9189897"/>
            <a:ext cx="52705" cy="527685"/>
            <a:chOff x="9908235" y="9189897"/>
            <a:chExt cx="52705" cy="527685"/>
          </a:xfrm>
        </p:grpSpPr>
        <p:sp>
          <p:nvSpPr>
            <p:cNvPr id="87" name="object 87"/>
            <p:cNvSpPr/>
            <p:nvPr/>
          </p:nvSpPr>
          <p:spPr>
            <a:xfrm>
              <a:off x="9912718" y="918989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9912718" y="930225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9912724" y="930225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9912719" y="9414433"/>
              <a:ext cx="43815" cy="302895"/>
            </a:xfrm>
            <a:custGeom>
              <a:avLst/>
              <a:gdLst/>
              <a:ahLst/>
              <a:cxnLst/>
              <a:rect l="l" t="t" r="r" b="b"/>
              <a:pathLst>
                <a:path w="43815" h="302895">
                  <a:moveTo>
                    <a:pt x="43434" y="224701"/>
                  </a:moveTo>
                  <a:lnTo>
                    <a:pt x="0" y="224701"/>
                  </a:lnTo>
                  <a:lnTo>
                    <a:pt x="0" y="302590"/>
                  </a:lnTo>
                  <a:lnTo>
                    <a:pt x="43434" y="302590"/>
                  </a:lnTo>
                  <a:lnTo>
                    <a:pt x="43434" y="224701"/>
                  </a:lnTo>
                  <a:close/>
                </a:path>
                <a:path w="43815" h="302895">
                  <a:moveTo>
                    <a:pt x="43434" y="112356"/>
                  </a:moveTo>
                  <a:lnTo>
                    <a:pt x="0" y="112356"/>
                  </a:lnTo>
                  <a:lnTo>
                    <a:pt x="0" y="190246"/>
                  </a:lnTo>
                  <a:lnTo>
                    <a:pt x="43434" y="190246"/>
                  </a:lnTo>
                  <a:lnTo>
                    <a:pt x="43434" y="112356"/>
                  </a:lnTo>
                  <a:close/>
                </a:path>
                <a:path w="43815" h="302895">
                  <a:moveTo>
                    <a:pt x="43434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4" y="77889"/>
                  </a:lnTo>
                  <a:lnTo>
                    <a:pt x="4343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1" name="object 91"/>
          <p:cNvGrpSpPr/>
          <p:nvPr/>
        </p:nvGrpSpPr>
        <p:grpSpPr>
          <a:xfrm>
            <a:off x="10393519" y="11020564"/>
            <a:ext cx="52705" cy="529590"/>
            <a:chOff x="10393519" y="11020564"/>
            <a:chExt cx="52705" cy="529590"/>
          </a:xfrm>
        </p:grpSpPr>
        <p:sp>
          <p:nvSpPr>
            <p:cNvPr id="92" name="object 92"/>
            <p:cNvSpPr/>
            <p:nvPr/>
          </p:nvSpPr>
          <p:spPr>
            <a:xfrm>
              <a:off x="10398023" y="11020564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40">
                  <a:moveTo>
                    <a:pt x="43611" y="0"/>
                  </a:moveTo>
                  <a:lnTo>
                    <a:pt x="0" y="0"/>
                  </a:lnTo>
                  <a:lnTo>
                    <a:pt x="0" y="78193"/>
                  </a:lnTo>
                  <a:lnTo>
                    <a:pt x="43611" y="78193"/>
                  </a:lnTo>
                  <a:lnTo>
                    <a:pt x="4361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10398023" y="11133353"/>
              <a:ext cx="43815" cy="416559"/>
            </a:xfrm>
            <a:custGeom>
              <a:avLst/>
              <a:gdLst/>
              <a:ahLst/>
              <a:cxnLst/>
              <a:rect l="l" t="t" r="r" b="b"/>
              <a:pathLst>
                <a:path w="43815" h="416559">
                  <a:moveTo>
                    <a:pt x="43599" y="338188"/>
                  </a:moveTo>
                  <a:lnTo>
                    <a:pt x="0" y="338188"/>
                  </a:lnTo>
                  <a:lnTo>
                    <a:pt x="0" y="416382"/>
                  </a:lnTo>
                  <a:lnTo>
                    <a:pt x="43599" y="416382"/>
                  </a:lnTo>
                  <a:lnTo>
                    <a:pt x="43599" y="338188"/>
                  </a:lnTo>
                  <a:close/>
                </a:path>
                <a:path w="43815" h="416559">
                  <a:moveTo>
                    <a:pt x="43599" y="225412"/>
                  </a:moveTo>
                  <a:lnTo>
                    <a:pt x="0" y="225412"/>
                  </a:lnTo>
                  <a:lnTo>
                    <a:pt x="0" y="303606"/>
                  </a:lnTo>
                  <a:lnTo>
                    <a:pt x="43599" y="303606"/>
                  </a:lnTo>
                  <a:lnTo>
                    <a:pt x="43599" y="225412"/>
                  </a:lnTo>
                  <a:close/>
                </a:path>
                <a:path w="43815" h="416559">
                  <a:moveTo>
                    <a:pt x="43599" y="0"/>
                  </a:moveTo>
                  <a:lnTo>
                    <a:pt x="0" y="0"/>
                  </a:lnTo>
                  <a:lnTo>
                    <a:pt x="0" y="78193"/>
                  </a:lnTo>
                  <a:lnTo>
                    <a:pt x="43599" y="78193"/>
                  </a:lnTo>
                  <a:lnTo>
                    <a:pt x="43599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10398023" y="11245976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40">
                  <a:moveTo>
                    <a:pt x="43611" y="0"/>
                  </a:moveTo>
                  <a:lnTo>
                    <a:pt x="0" y="0"/>
                  </a:lnTo>
                  <a:lnTo>
                    <a:pt x="0" y="78193"/>
                  </a:lnTo>
                  <a:lnTo>
                    <a:pt x="43611" y="78193"/>
                  </a:lnTo>
                  <a:lnTo>
                    <a:pt x="4361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10398028" y="11245975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40">
                  <a:moveTo>
                    <a:pt x="0" y="0"/>
                  </a:moveTo>
                  <a:lnTo>
                    <a:pt x="43611" y="0"/>
                  </a:lnTo>
                  <a:lnTo>
                    <a:pt x="43611" y="78193"/>
                  </a:lnTo>
                  <a:lnTo>
                    <a:pt x="0" y="78193"/>
                  </a:lnTo>
                  <a:lnTo>
                    <a:pt x="0" y="0"/>
                  </a:lnTo>
                  <a:close/>
                </a:path>
              </a:pathLst>
            </a:custGeom>
            <a:ln w="901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6" name="object 96"/>
          <p:cNvGrpSpPr/>
          <p:nvPr/>
        </p:nvGrpSpPr>
        <p:grpSpPr>
          <a:xfrm>
            <a:off x="10623516" y="11016060"/>
            <a:ext cx="52705" cy="538480"/>
            <a:chOff x="10623516" y="11016060"/>
            <a:chExt cx="52705" cy="538480"/>
          </a:xfrm>
        </p:grpSpPr>
        <p:sp>
          <p:nvSpPr>
            <p:cNvPr id="97" name="object 97"/>
            <p:cNvSpPr/>
            <p:nvPr/>
          </p:nvSpPr>
          <p:spPr>
            <a:xfrm>
              <a:off x="10628020" y="11020564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40">
                  <a:moveTo>
                    <a:pt x="43611" y="0"/>
                  </a:moveTo>
                  <a:lnTo>
                    <a:pt x="0" y="0"/>
                  </a:lnTo>
                  <a:lnTo>
                    <a:pt x="0" y="78193"/>
                  </a:lnTo>
                  <a:lnTo>
                    <a:pt x="43611" y="78193"/>
                  </a:lnTo>
                  <a:lnTo>
                    <a:pt x="4361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10628025" y="11020569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40">
                  <a:moveTo>
                    <a:pt x="0" y="0"/>
                  </a:moveTo>
                  <a:lnTo>
                    <a:pt x="43611" y="0"/>
                  </a:lnTo>
                  <a:lnTo>
                    <a:pt x="43611" y="78193"/>
                  </a:lnTo>
                  <a:lnTo>
                    <a:pt x="0" y="78193"/>
                  </a:lnTo>
                  <a:lnTo>
                    <a:pt x="0" y="0"/>
                  </a:lnTo>
                  <a:close/>
                </a:path>
              </a:pathLst>
            </a:custGeom>
            <a:ln w="901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10628020" y="11133353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40">
                  <a:moveTo>
                    <a:pt x="43611" y="0"/>
                  </a:moveTo>
                  <a:lnTo>
                    <a:pt x="0" y="0"/>
                  </a:lnTo>
                  <a:lnTo>
                    <a:pt x="0" y="78193"/>
                  </a:lnTo>
                  <a:lnTo>
                    <a:pt x="43611" y="78193"/>
                  </a:lnTo>
                  <a:lnTo>
                    <a:pt x="4361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10628025" y="11133354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40">
                  <a:moveTo>
                    <a:pt x="0" y="0"/>
                  </a:moveTo>
                  <a:lnTo>
                    <a:pt x="43611" y="0"/>
                  </a:lnTo>
                  <a:lnTo>
                    <a:pt x="43611" y="78193"/>
                  </a:lnTo>
                  <a:lnTo>
                    <a:pt x="0" y="78193"/>
                  </a:lnTo>
                  <a:lnTo>
                    <a:pt x="0" y="0"/>
                  </a:lnTo>
                  <a:close/>
                </a:path>
              </a:pathLst>
            </a:custGeom>
            <a:ln w="901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10628020" y="11358765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40">
                  <a:moveTo>
                    <a:pt x="43611" y="0"/>
                  </a:moveTo>
                  <a:lnTo>
                    <a:pt x="0" y="0"/>
                  </a:lnTo>
                  <a:lnTo>
                    <a:pt x="0" y="78193"/>
                  </a:lnTo>
                  <a:lnTo>
                    <a:pt x="43611" y="78193"/>
                  </a:lnTo>
                  <a:lnTo>
                    <a:pt x="4361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10628025" y="11358761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40">
                  <a:moveTo>
                    <a:pt x="0" y="0"/>
                  </a:moveTo>
                  <a:lnTo>
                    <a:pt x="43611" y="0"/>
                  </a:lnTo>
                  <a:lnTo>
                    <a:pt x="43611" y="78193"/>
                  </a:lnTo>
                  <a:lnTo>
                    <a:pt x="0" y="78193"/>
                  </a:lnTo>
                  <a:lnTo>
                    <a:pt x="0" y="0"/>
                  </a:lnTo>
                  <a:close/>
                </a:path>
              </a:pathLst>
            </a:custGeom>
            <a:ln w="901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10628020" y="11245976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40">
                  <a:moveTo>
                    <a:pt x="43611" y="0"/>
                  </a:moveTo>
                  <a:lnTo>
                    <a:pt x="0" y="0"/>
                  </a:lnTo>
                  <a:lnTo>
                    <a:pt x="0" y="78193"/>
                  </a:lnTo>
                  <a:lnTo>
                    <a:pt x="43611" y="78193"/>
                  </a:lnTo>
                  <a:lnTo>
                    <a:pt x="4361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10628025" y="11245975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40">
                  <a:moveTo>
                    <a:pt x="0" y="0"/>
                  </a:moveTo>
                  <a:lnTo>
                    <a:pt x="43611" y="0"/>
                  </a:lnTo>
                  <a:lnTo>
                    <a:pt x="43611" y="78193"/>
                  </a:lnTo>
                  <a:lnTo>
                    <a:pt x="0" y="78193"/>
                  </a:lnTo>
                  <a:lnTo>
                    <a:pt x="0" y="0"/>
                  </a:lnTo>
                  <a:close/>
                </a:path>
              </a:pathLst>
            </a:custGeom>
            <a:ln w="901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10628020" y="11471541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40">
                  <a:moveTo>
                    <a:pt x="43611" y="0"/>
                  </a:moveTo>
                  <a:lnTo>
                    <a:pt x="0" y="0"/>
                  </a:lnTo>
                  <a:lnTo>
                    <a:pt x="0" y="78193"/>
                  </a:lnTo>
                  <a:lnTo>
                    <a:pt x="43611" y="78193"/>
                  </a:lnTo>
                  <a:lnTo>
                    <a:pt x="4361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10628025" y="11471546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40">
                  <a:moveTo>
                    <a:pt x="0" y="0"/>
                  </a:moveTo>
                  <a:lnTo>
                    <a:pt x="43611" y="0"/>
                  </a:lnTo>
                  <a:lnTo>
                    <a:pt x="43611" y="78193"/>
                  </a:lnTo>
                  <a:lnTo>
                    <a:pt x="0" y="78193"/>
                  </a:lnTo>
                  <a:lnTo>
                    <a:pt x="0" y="0"/>
                  </a:lnTo>
                  <a:close/>
                </a:path>
              </a:pathLst>
            </a:custGeom>
            <a:ln w="901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7" name="object 107"/>
          <p:cNvGrpSpPr/>
          <p:nvPr/>
        </p:nvGrpSpPr>
        <p:grpSpPr>
          <a:xfrm>
            <a:off x="10853514" y="11020564"/>
            <a:ext cx="52705" cy="529590"/>
            <a:chOff x="10853514" y="11020564"/>
            <a:chExt cx="52705" cy="529590"/>
          </a:xfrm>
        </p:grpSpPr>
        <p:sp>
          <p:nvSpPr>
            <p:cNvPr id="108" name="object 108"/>
            <p:cNvSpPr/>
            <p:nvPr/>
          </p:nvSpPr>
          <p:spPr>
            <a:xfrm>
              <a:off x="10858018" y="11020564"/>
              <a:ext cx="43815" cy="416559"/>
            </a:xfrm>
            <a:custGeom>
              <a:avLst/>
              <a:gdLst/>
              <a:ahLst/>
              <a:cxnLst/>
              <a:rect l="l" t="t" r="r" b="b"/>
              <a:pathLst>
                <a:path w="43815" h="416559">
                  <a:moveTo>
                    <a:pt x="43611" y="338201"/>
                  </a:moveTo>
                  <a:lnTo>
                    <a:pt x="0" y="338201"/>
                  </a:lnTo>
                  <a:lnTo>
                    <a:pt x="0" y="416394"/>
                  </a:lnTo>
                  <a:lnTo>
                    <a:pt x="43611" y="416394"/>
                  </a:lnTo>
                  <a:lnTo>
                    <a:pt x="43611" y="338201"/>
                  </a:lnTo>
                  <a:close/>
                </a:path>
                <a:path w="43815" h="416559">
                  <a:moveTo>
                    <a:pt x="43611" y="112788"/>
                  </a:moveTo>
                  <a:lnTo>
                    <a:pt x="0" y="112788"/>
                  </a:lnTo>
                  <a:lnTo>
                    <a:pt x="0" y="190982"/>
                  </a:lnTo>
                  <a:lnTo>
                    <a:pt x="43611" y="190982"/>
                  </a:lnTo>
                  <a:lnTo>
                    <a:pt x="43611" y="112788"/>
                  </a:lnTo>
                  <a:close/>
                </a:path>
                <a:path w="43815" h="416559">
                  <a:moveTo>
                    <a:pt x="43611" y="0"/>
                  </a:moveTo>
                  <a:lnTo>
                    <a:pt x="0" y="0"/>
                  </a:lnTo>
                  <a:lnTo>
                    <a:pt x="0" y="78193"/>
                  </a:lnTo>
                  <a:lnTo>
                    <a:pt x="43611" y="78193"/>
                  </a:lnTo>
                  <a:lnTo>
                    <a:pt x="4361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10858017" y="11245976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40">
                  <a:moveTo>
                    <a:pt x="43611" y="0"/>
                  </a:moveTo>
                  <a:lnTo>
                    <a:pt x="0" y="0"/>
                  </a:lnTo>
                  <a:lnTo>
                    <a:pt x="0" y="78193"/>
                  </a:lnTo>
                  <a:lnTo>
                    <a:pt x="43611" y="78193"/>
                  </a:lnTo>
                  <a:lnTo>
                    <a:pt x="4361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10858022" y="11245975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40">
                  <a:moveTo>
                    <a:pt x="0" y="0"/>
                  </a:moveTo>
                  <a:lnTo>
                    <a:pt x="43611" y="0"/>
                  </a:lnTo>
                  <a:lnTo>
                    <a:pt x="43611" y="78193"/>
                  </a:lnTo>
                  <a:lnTo>
                    <a:pt x="0" y="78193"/>
                  </a:lnTo>
                  <a:lnTo>
                    <a:pt x="0" y="0"/>
                  </a:lnTo>
                  <a:close/>
                </a:path>
              </a:pathLst>
            </a:custGeom>
            <a:ln w="901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10858017" y="11471541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40">
                  <a:moveTo>
                    <a:pt x="43611" y="0"/>
                  </a:moveTo>
                  <a:lnTo>
                    <a:pt x="0" y="0"/>
                  </a:lnTo>
                  <a:lnTo>
                    <a:pt x="0" y="78193"/>
                  </a:lnTo>
                  <a:lnTo>
                    <a:pt x="43611" y="78193"/>
                  </a:lnTo>
                  <a:lnTo>
                    <a:pt x="4361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2" name="object 112"/>
          <p:cNvGrpSpPr/>
          <p:nvPr/>
        </p:nvGrpSpPr>
        <p:grpSpPr>
          <a:xfrm>
            <a:off x="10508599" y="11020564"/>
            <a:ext cx="52705" cy="529590"/>
            <a:chOff x="10508599" y="11020564"/>
            <a:chExt cx="52705" cy="529590"/>
          </a:xfrm>
        </p:grpSpPr>
        <p:sp>
          <p:nvSpPr>
            <p:cNvPr id="113" name="object 113"/>
            <p:cNvSpPr/>
            <p:nvPr/>
          </p:nvSpPr>
          <p:spPr>
            <a:xfrm>
              <a:off x="10513111" y="11020564"/>
              <a:ext cx="43815" cy="529590"/>
            </a:xfrm>
            <a:custGeom>
              <a:avLst/>
              <a:gdLst/>
              <a:ahLst/>
              <a:cxnLst/>
              <a:rect l="l" t="t" r="r" b="b"/>
              <a:pathLst>
                <a:path w="43815" h="529590">
                  <a:moveTo>
                    <a:pt x="43611" y="450977"/>
                  </a:moveTo>
                  <a:lnTo>
                    <a:pt x="0" y="450977"/>
                  </a:lnTo>
                  <a:lnTo>
                    <a:pt x="0" y="529170"/>
                  </a:lnTo>
                  <a:lnTo>
                    <a:pt x="43611" y="529170"/>
                  </a:lnTo>
                  <a:lnTo>
                    <a:pt x="43611" y="450977"/>
                  </a:lnTo>
                  <a:close/>
                </a:path>
                <a:path w="43815" h="529590">
                  <a:moveTo>
                    <a:pt x="43611" y="0"/>
                  </a:moveTo>
                  <a:lnTo>
                    <a:pt x="0" y="0"/>
                  </a:lnTo>
                  <a:lnTo>
                    <a:pt x="0" y="78193"/>
                  </a:lnTo>
                  <a:lnTo>
                    <a:pt x="43611" y="78193"/>
                  </a:lnTo>
                  <a:lnTo>
                    <a:pt x="4361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10513110" y="11133353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40">
                  <a:moveTo>
                    <a:pt x="43611" y="0"/>
                  </a:moveTo>
                  <a:lnTo>
                    <a:pt x="0" y="0"/>
                  </a:lnTo>
                  <a:lnTo>
                    <a:pt x="0" y="78193"/>
                  </a:lnTo>
                  <a:lnTo>
                    <a:pt x="43611" y="78193"/>
                  </a:lnTo>
                  <a:lnTo>
                    <a:pt x="4361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10513108" y="11133354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40">
                  <a:moveTo>
                    <a:pt x="0" y="0"/>
                  </a:moveTo>
                  <a:lnTo>
                    <a:pt x="43611" y="0"/>
                  </a:lnTo>
                  <a:lnTo>
                    <a:pt x="43611" y="78193"/>
                  </a:lnTo>
                  <a:lnTo>
                    <a:pt x="0" y="78193"/>
                  </a:lnTo>
                  <a:lnTo>
                    <a:pt x="0" y="0"/>
                  </a:lnTo>
                  <a:close/>
                </a:path>
              </a:pathLst>
            </a:custGeom>
            <a:ln w="901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10513111" y="11245976"/>
              <a:ext cx="43815" cy="191135"/>
            </a:xfrm>
            <a:custGeom>
              <a:avLst/>
              <a:gdLst/>
              <a:ahLst/>
              <a:cxnLst/>
              <a:rect l="l" t="t" r="r" b="b"/>
              <a:pathLst>
                <a:path w="43815" h="191134">
                  <a:moveTo>
                    <a:pt x="43611" y="112788"/>
                  </a:moveTo>
                  <a:lnTo>
                    <a:pt x="0" y="112788"/>
                  </a:lnTo>
                  <a:lnTo>
                    <a:pt x="0" y="190982"/>
                  </a:lnTo>
                  <a:lnTo>
                    <a:pt x="43611" y="190982"/>
                  </a:lnTo>
                  <a:lnTo>
                    <a:pt x="43611" y="112788"/>
                  </a:lnTo>
                  <a:close/>
                </a:path>
                <a:path w="43815" h="191134">
                  <a:moveTo>
                    <a:pt x="43611" y="0"/>
                  </a:moveTo>
                  <a:lnTo>
                    <a:pt x="0" y="0"/>
                  </a:lnTo>
                  <a:lnTo>
                    <a:pt x="0" y="78193"/>
                  </a:lnTo>
                  <a:lnTo>
                    <a:pt x="43611" y="78193"/>
                  </a:lnTo>
                  <a:lnTo>
                    <a:pt x="4361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7" name="object 117"/>
          <p:cNvGrpSpPr/>
          <p:nvPr/>
        </p:nvGrpSpPr>
        <p:grpSpPr>
          <a:xfrm>
            <a:off x="10738598" y="11020564"/>
            <a:ext cx="52705" cy="529590"/>
            <a:chOff x="10738598" y="11020564"/>
            <a:chExt cx="52705" cy="529590"/>
          </a:xfrm>
        </p:grpSpPr>
        <p:sp>
          <p:nvSpPr>
            <p:cNvPr id="118" name="object 118"/>
            <p:cNvSpPr/>
            <p:nvPr/>
          </p:nvSpPr>
          <p:spPr>
            <a:xfrm>
              <a:off x="10743107" y="11020564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40">
                  <a:moveTo>
                    <a:pt x="43611" y="0"/>
                  </a:moveTo>
                  <a:lnTo>
                    <a:pt x="0" y="0"/>
                  </a:lnTo>
                  <a:lnTo>
                    <a:pt x="0" y="78193"/>
                  </a:lnTo>
                  <a:lnTo>
                    <a:pt x="43611" y="78193"/>
                  </a:lnTo>
                  <a:lnTo>
                    <a:pt x="4361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10743107" y="11133353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40">
                  <a:moveTo>
                    <a:pt x="43611" y="0"/>
                  </a:moveTo>
                  <a:lnTo>
                    <a:pt x="0" y="0"/>
                  </a:lnTo>
                  <a:lnTo>
                    <a:pt x="0" y="78193"/>
                  </a:lnTo>
                  <a:lnTo>
                    <a:pt x="43611" y="78193"/>
                  </a:lnTo>
                  <a:lnTo>
                    <a:pt x="4361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0743106" y="11133354"/>
              <a:ext cx="43815" cy="78740"/>
            </a:xfrm>
            <a:custGeom>
              <a:avLst/>
              <a:gdLst/>
              <a:ahLst/>
              <a:cxnLst/>
              <a:rect l="l" t="t" r="r" b="b"/>
              <a:pathLst>
                <a:path w="43815" h="78740">
                  <a:moveTo>
                    <a:pt x="0" y="0"/>
                  </a:moveTo>
                  <a:lnTo>
                    <a:pt x="43611" y="0"/>
                  </a:lnTo>
                  <a:lnTo>
                    <a:pt x="43611" y="78193"/>
                  </a:lnTo>
                  <a:lnTo>
                    <a:pt x="0" y="78193"/>
                  </a:lnTo>
                  <a:lnTo>
                    <a:pt x="0" y="0"/>
                  </a:lnTo>
                  <a:close/>
                </a:path>
              </a:pathLst>
            </a:custGeom>
            <a:ln w="901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10743108" y="11245976"/>
              <a:ext cx="43815" cy="304165"/>
            </a:xfrm>
            <a:custGeom>
              <a:avLst/>
              <a:gdLst/>
              <a:ahLst/>
              <a:cxnLst/>
              <a:rect l="l" t="t" r="r" b="b"/>
              <a:pathLst>
                <a:path w="43815" h="304165">
                  <a:moveTo>
                    <a:pt x="43611" y="225564"/>
                  </a:moveTo>
                  <a:lnTo>
                    <a:pt x="0" y="225564"/>
                  </a:lnTo>
                  <a:lnTo>
                    <a:pt x="0" y="303758"/>
                  </a:lnTo>
                  <a:lnTo>
                    <a:pt x="43611" y="303758"/>
                  </a:lnTo>
                  <a:lnTo>
                    <a:pt x="43611" y="225564"/>
                  </a:lnTo>
                  <a:close/>
                </a:path>
                <a:path w="43815" h="304165">
                  <a:moveTo>
                    <a:pt x="43611" y="112788"/>
                  </a:moveTo>
                  <a:lnTo>
                    <a:pt x="0" y="112788"/>
                  </a:lnTo>
                  <a:lnTo>
                    <a:pt x="0" y="190982"/>
                  </a:lnTo>
                  <a:lnTo>
                    <a:pt x="43611" y="190982"/>
                  </a:lnTo>
                  <a:lnTo>
                    <a:pt x="43611" y="112788"/>
                  </a:lnTo>
                  <a:close/>
                </a:path>
                <a:path w="43815" h="304165">
                  <a:moveTo>
                    <a:pt x="43611" y="0"/>
                  </a:moveTo>
                  <a:lnTo>
                    <a:pt x="0" y="0"/>
                  </a:lnTo>
                  <a:lnTo>
                    <a:pt x="0" y="78193"/>
                  </a:lnTo>
                  <a:lnTo>
                    <a:pt x="43611" y="78193"/>
                  </a:lnTo>
                  <a:lnTo>
                    <a:pt x="4361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2" name="object 122"/>
          <p:cNvSpPr txBox="1"/>
          <p:nvPr/>
        </p:nvSpPr>
        <p:spPr>
          <a:xfrm>
            <a:off x="9465564" y="8176259"/>
            <a:ext cx="7567930" cy="414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79955" marR="5080">
              <a:lnSpc>
                <a:spcPct val="125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schickt anhand der Beschleunigung</a:t>
            </a:r>
            <a:r>
              <a:rPr sz="2400" spc="-10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des  </a:t>
            </a:r>
            <a:r>
              <a:rPr sz="2400" spc="-5" dirty="0">
                <a:latin typeface="Roboto"/>
                <a:cs typeface="Roboto"/>
              </a:rPr>
              <a:t>minis </a:t>
            </a:r>
            <a:r>
              <a:rPr sz="2400" dirty="0">
                <a:latin typeface="Roboto"/>
                <a:cs typeface="Roboto"/>
              </a:rPr>
              <a:t>die </a:t>
            </a:r>
            <a:r>
              <a:rPr sz="2400" spc="-5" dirty="0">
                <a:latin typeface="Roboto"/>
                <a:cs typeface="Roboto"/>
              </a:rPr>
              <a:t>Laufrichtung </a:t>
            </a:r>
            <a:r>
              <a:rPr sz="2400" dirty="0">
                <a:latin typeface="Roboto"/>
                <a:cs typeface="Roboto"/>
              </a:rPr>
              <a:t>an den </a:t>
            </a:r>
            <a:r>
              <a:rPr sz="2400" spc="-5" dirty="0">
                <a:latin typeface="Roboto"/>
                <a:cs typeface="Roboto"/>
              </a:rPr>
              <a:t>Empfän-  ger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dirty="0">
                <a:latin typeface="Roboto"/>
                <a:cs typeface="Roboto"/>
              </a:rPr>
              <a:t>Empfänger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950">
              <a:latin typeface="Roboto"/>
              <a:cs typeface="Roboto"/>
            </a:endParaRPr>
          </a:p>
          <a:p>
            <a:pPr marL="2192655" marR="287020" algn="just">
              <a:lnSpc>
                <a:spcPct val="125000"/>
              </a:lnSpc>
            </a:pPr>
            <a:r>
              <a:rPr sz="2400" spc="-10" dirty="0">
                <a:latin typeface="Roboto"/>
                <a:cs typeface="Roboto"/>
              </a:rPr>
              <a:t>werden </a:t>
            </a:r>
            <a:r>
              <a:rPr sz="2400" spc="-5" dirty="0">
                <a:latin typeface="Roboto"/>
                <a:cs typeface="Roboto"/>
              </a:rPr>
              <a:t>über </a:t>
            </a:r>
            <a:r>
              <a:rPr sz="2400" spc="-10" dirty="0">
                <a:latin typeface="Roboto"/>
                <a:cs typeface="Roboto"/>
              </a:rPr>
              <a:t>Funk </a:t>
            </a:r>
            <a:r>
              <a:rPr sz="2400" dirty="0">
                <a:latin typeface="Roboto"/>
                <a:cs typeface="Roboto"/>
              </a:rPr>
              <a:t>die </a:t>
            </a:r>
            <a:r>
              <a:rPr sz="2400" spc="-5" dirty="0">
                <a:latin typeface="Roboto"/>
                <a:cs typeface="Roboto"/>
              </a:rPr>
              <a:t>Laufrichtungen  </a:t>
            </a:r>
            <a:r>
              <a:rPr sz="2400" dirty="0">
                <a:latin typeface="Roboto"/>
                <a:cs typeface="Roboto"/>
              </a:rPr>
              <a:t>des </a:t>
            </a:r>
            <a:r>
              <a:rPr sz="2400" spc="-5" dirty="0">
                <a:latin typeface="Roboto"/>
                <a:cs typeface="Roboto"/>
              </a:rPr>
              <a:t>Senders </a:t>
            </a:r>
            <a:r>
              <a:rPr sz="2400" dirty="0">
                <a:latin typeface="Roboto"/>
                <a:cs typeface="Roboto"/>
              </a:rPr>
              <a:t>auf der </a:t>
            </a:r>
            <a:r>
              <a:rPr sz="2400" spc="-5" dirty="0">
                <a:latin typeface="Roboto"/>
                <a:cs typeface="Roboto"/>
              </a:rPr>
              <a:t>LED-Matrix </a:t>
            </a:r>
            <a:r>
              <a:rPr sz="2400" dirty="0">
                <a:latin typeface="Roboto"/>
                <a:cs typeface="Roboto"/>
              </a:rPr>
              <a:t>ange-  </a:t>
            </a:r>
            <a:r>
              <a:rPr sz="2400" spc="-5" dirty="0">
                <a:latin typeface="Roboto"/>
                <a:cs typeface="Roboto"/>
              </a:rPr>
              <a:t>zeigt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123" name="object 123"/>
          <p:cNvGrpSpPr/>
          <p:nvPr/>
        </p:nvGrpSpPr>
        <p:grpSpPr>
          <a:xfrm>
            <a:off x="9511301" y="5482121"/>
            <a:ext cx="607695" cy="607695"/>
            <a:chOff x="9511301" y="5482121"/>
            <a:chExt cx="607695" cy="607695"/>
          </a:xfrm>
        </p:grpSpPr>
        <p:sp>
          <p:nvSpPr>
            <p:cNvPr id="124" name="object 124"/>
            <p:cNvSpPr/>
            <p:nvPr/>
          </p:nvSpPr>
          <p:spPr>
            <a:xfrm>
              <a:off x="9511301" y="5482121"/>
              <a:ext cx="607695" cy="607695"/>
            </a:xfrm>
            <a:custGeom>
              <a:avLst/>
              <a:gdLst/>
              <a:ahLst/>
              <a:cxnLst/>
              <a:rect l="l" t="t" r="r" b="b"/>
              <a:pathLst>
                <a:path w="607695" h="607695">
                  <a:moveTo>
                    <a:pt x="303644" y="0"/>
                  </a:moveTo>
                  <a:lnTo>
                    <a:pt x="254393" y="3974"/>
                  </a:lnTo>
                  <a:lnTo>
                    <a:pt x="207672" y="15479"/>
                  </a:lnTo>
                  <a:lnTo>
                    <a:pt x="164105" y="33891"/>
                  </a:lnTo>
                  <a:lnTo>
                    <a:pt x="124319" y="58584"/>
                  </a:lnTo>
                  <a:lnTo>
                    <a:pt x="88938" y="88933"/>
                  </a:lnTo>
                  <a:lnTo>
                    <a:pt x="58587" y="124313"/>
                  </a:lnTo>
                  <a:lnTo>
                    <a:pt x="33893" y="164099"/>
                  </a:lnTo>
                  <a:lnTo>
                    <a:pt x="15480" y="207667"/>
                  </a:lnTo>
                  <a:lnTo>
                    <a:pt x="3974" y="254390"/>
                  </a:lnTo>
                  <a:lnTo>
                    <a:pt x="0" y="303644"/>
                  </a:lnTo>
                  <a:lnTo>
                    <a:pt x="3974" y="352895"/>
                  </a:lnTo>
                  <a:lnTo>
                    <a:pt x="15480" y="399616"/>
                  </a:lnTo>
                  <a:lnTo>
                    <a:pt x="33893" y="443183"/>
                  </a:lnTo>
                  <a:lnTo>
                    <a:pt x="58587" y="482969"/>
                  </a:lnTo>
                  <a:lnTo>
                    <a:pt x="88938" y="518350"/>
                  </a:lnTo>
                  <a:lnTo>
                    <a:pt x="124319" y="548700"/>
                  </a:lnTo>
                  <a:lnTo>
                    <a:pt x="164105" y="573394"/>
                  </a:lnTo>
                  <a:lnTo>
                    <a:pt x="207672" y="591807"/>
                  </a:lnTo>
                  <a:lnTo>
                    <a:pt x="254393" y="603314"/>
                  </a:lnTo>
                  <a:lnTo>
                    <a:pt x="303644" y="607288"/>
                  </a:lnTo>
                  <a:lnTo>
                    <a:pt x="352895" y="603314"/>
                  </a:lnTo>
                  <a:lnTo>
                    <a:pt x="399616" y="591807"/>
                  </a:lnTo>
                  <a:lnTo>
                    <a:pt x="443183" y="573394"/>
                  </a:lnTo>
                  <a:lnTo>
                    <a:pt x="482969" y="548700"/>
                  </a:lnTo>
                  <a:lnTo>
                    <a:pt x="518350" y="518350"/>
                  </a:lnTo>
                  <a:lnTo>
                    <a:pt x="548700" y="482969"/>
                  </a:lnTo>
                  <a:lnTo>
                    <a:pt x="573394" y="443183"/>
                  </a:lnTo>
                  <a:lnTo>
                    <a:pt x="591807" y="399616"/>
                  </a:lnTo>
                  <a:lnTo>
                    <a:pt x="603314" y="352895"/>
                  </a:lnTo>
                  <a:lnTo>
                    <a:pt x="607288" y="303644"/>
                  </a:lnTo>
                  <a:lnTo>
                    <a:pt x="603314" y="254390"/>
                  </a:lnTo>
                  <a:lnTo>
                    <a:pt x="591807" y="207667"/>
                  </a:lnTo>
                  <a:lnTo>
                    <a:pt x="573394" y="164099"/>
                  </a:lnTo>
                  <a:lnTo>
                    <a:pt x="548700" y="124313"/>
                  </a:lnTo>
                  <a:lnTo>
                    <a:pt x="518350" y="88933"/>
                  </a:lnTo>
                  <a:lnTo>
                    <a:pt x="482969" y="58584"/>
                  </a:lnTo>
                  <a:lnTo>
                    <a:pt x="443183" y="33891"/>
                  </a:lnTo>
                  <a:lnTo>
                    <a:pt x="399616" y="15479"/>
                  </a:lnTo>
                  <a:lnTo>
                    <a:pt x="352895" y="3974"/>
                  </a:lnTo>
                  <a:lnTo>
                    <a:pt x="303644" y="0"/>
                  </a:lnTo>
                  <a:close/>
                </a:path>
              </a:pathLst>
            </a:custGeom>
            <a:solidFill>
              <a:srgbClr val="8073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9724739" y="5600524"/>
              <a:ext cx="180568" cy="38803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6" name="object 12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992109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Wechsel </a:t>
            </a:r>
            <a:r>
              <a:rPr dirty="0"/>
              <a:t>zwischen Sender und</a:t>
            </a:r>
            <a:r>
              <a:rPr spc="-5" dirty="0"/>
              <a:t> </a:t>
            </a:r>
            <a:r>
              <a:rPr dirty="0"/>
              <a:t>Empfänger</a:t>
            </a:r>
          </a:p>
          <a:p>
            <a:pPr marL="7979409">
              <a:lnSpc>
                <a:spcPct val="100000"/>
              </a:lnSpc>
              <a:spcBef>
                <a:spcPts val="55"/>
              </a:spcBef>
            </a:pPr>
            <a:endParaRPr sz="2950"/>
          </a:p>
          <a:p>
            <a:pPr marL="10198735" marR="5080">
              <a:lnSpc>
                <a:spcPct val="125000"/>
              </a:lnSpc>
              <a:spcBef>
                <a:spcPts val="5"/>
              </a:spcBef>
            </a:pPr>
            <a:r>
              <a:rPr b="0" dirty="0">
                <a:latin typeface="Roboto"/>
                <a:cs typeface="Roboto"/>
              </a:rPr>
              <a:t>zwischen den Rollen </a:t>
            </a:r>
            <a:r>
              <a:rPr b="0" spc="-5" dirty="0">
                <a:latin typeface="Roboto"/>
                <a:cs typeface="Roboto"/>
              </a:rPr>
              <a:t>Sender und</a:t>
            </a:r>
            <a:r>
              <a:rPr b="0" spc="-85" dirty="0">
                <a:latin typeface="Roboto"/>
                <a:cs typeface="Roboto"/>
              </a:rPr>
              <a:t> </a:t>
            </a:r>
            <a:r>
              <a:rPr b="0" spc="-10" dirty="0">
                <a:latin typeface="Roboto"/>
                <a:cs typeface="Roboto"/>
              </a:rPr>
              <a:t>Emp-  </a:t>
            </a:r>
            <a:r>
              <a:rPr b="0" spc="-5" dirty="0">
                <a:latin typeface="Roboto"/>
                <a:cs typeface="Roboto"/>
              </a:rPr>
              <a:t>fänger </a:t>
            </a:r>
            <a:r>
              <a:rPr b="0" dirty="0">
                <a:latin typeface="Roboto"/>
                <a:cs typeface="Roboto"/>
              </a:rPr>
              <a:t>hin- </a:t>
            </a:r>
            <a:r>
              <a:rPr b="0" spc="-5" dirty="0">
                <a:latin typeface="Roboto"/>
                <a:cs typeface="Roboto"/>
              </a:rPr>
              <a:t>und</a:t>
            </a:r>
            <a:r>
              <a:rPr b="0" spc="-15" dirty="0">
                <a:latin typeface="Roboto"/>
                <a:cs typeface="Roboto"/>
              </a:rPr>
              <a:t> </a:t>
            </a:r>
            <a:r>
              <a:rPr b="0" dirty="0">
                <a:latin typeface="Roboto"/>
                <a:cs typeface="Roboto"/>
              </a:rPr>
              <a:t>herschalten</a:t>
            </a:r>
          </a:p>
          <a:p>
            <a:pPr marL="7979409"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10198735">
              <a:lnSpc>
                <a:spcPct val="100000"/>
              </a:lnSpc>
            </a:pPr>
            <a:r>
              <a:rPr b="0" spc="-5" dirty="0">
                <a:latin typeface="Roboto"/>
                <a:cs typeface="Roboto"/>
              </a:rPr>
              <a:t>Sender</a:t>
            </a:r>
          </a:p>
          <a:p>
            <a:pPr marL="7979409">
              <a:lnSpc>
                <a:spcPct val="100000"/>
              </a:lnSpc>
            </a:pPr>
            <a:endParaRPr sz="3600">
              <a:latin typeface="Roboto"/>
              <a:cs typeface="Roboto"/>
            </a:endParaRPr>
          </a:p>
          <a:p>
            <a:pPr marL="10198735">
              <a:lnSpc>
                <a:spcPct val="100000"/>
              </a:lnSpc>
            </a:pPr>
            <a:r>
              <a:rPr b="0" spc="-5" dirty="0">
                <a:latin typeface="Roboto"/>
                <a:cs typeface="Roboto"/>
              </a:rPr>
              <a:t>Empfänger</a:t>
            </a:r>
          </a:p>
          <a:p>
            <a:pPr marL="7979409">
              <a:lnSpc>
                <a:spcPct val="100000"/>
              </a:lnSpc>
            </a:pPr>
            <a:endParaRPr sz="3600">
              <a:latin typeface="Roboto"/>
              <a:cs typeface="Roboto"/>
            </a:endParaRPr>
          </a:p>
          <a:p>
            <a:pPr marL="7992109">
              <a:lnSpc>
                <a:spcPct val="100000"/>
              </a:lnSpc>
            </a:pPr>
            <a:r>
              <a:rPr dirty="0"/>
              <a:t>Sender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2337" y="1436407"/>
            <a:ext cx="41910" cy="541020"/>
          </a:xfrm>
          <a:custGeom>
            <a:avLst/>
            <a:gdLst/>
            <a:ahLst/>
            <a:cxnLst/>
            <a:rect l="l" t="t" r="r" b="b"/>
            <a:pathLst>
              <a:path w="41909" h="541019">
                <a:moveTo>
                  <a:pt x="41592" y="457644"/>
                </a:moveTo>
                <a:lnTo>
                  <a:pt x="0" y="457644"/>
                </a:lnTo>
                <a:lnTo>
                  <a:pt x="0" y="540854"/>
                </a:lnTo>
                <a:lnTo>
                  <a:pt x="41592" y="540854"/>
                </a:lnTo>
                <a:lnTo>
                  <a:pt x="41592" y="457644"/>
                </a:lnTo>
                <a:close/>
              </a:path>
              <a:path w="41909" h="541019">
                <a:moveTo>
                  <a:pt x="41592" y="332828"/>
                </a:moveTo>
                <a:lnTo>
                  <a:pt x="0" y="332828"/>
                </a:lnTo>
                <a:lnTo>
                  <a:pt x="0" y="416039"/>
                </a:lnTo>
                <a:lnTo>
                  <a:pt x="41592" y="416039"/>
                </a:lnTo>
                <a:lnTo>
                  <a:pt x="41592" y="332828"/>
                </a:lnTo>
                <a:close/>
              </a:path>
              <a:path w="41909" h="541019">
                <a:moveTo>
                  <a:pt x="41592" y="0"/>
                </a:moveTo>
                <a:lnTo>
                  <a:pt x="0" y="0"/>
                </a:lnTo>
                <a:lnTo>
                  <a:pt x="0" y="83210"/>
                </a:lnTo>
                <a:lnTo>
                  <a:pt x="0" y="166420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166420"/>
                </a:lnTo>
                <a:lnTo>
                  <a:pt x="41592" y="83210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622337" y="2060460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22337" y="2185276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22337" y="2351684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63942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663942" y="1686039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63942" y="1852447"/>
            <a:ext cx="41910" cy="167005"/>
          </a:xfrm>
          <a:custGeom>
            <a:avLst/>
            <a:gdLst/>
            <a:ahLst/>
            <a:cxnLst/>
            <a:rect l="l" t="t" r="r" b="b"/>
            <a:pathLst>
              <a:path w="41909" h="167005">
                <a:moveTo>
                  <a:pt x="41605" y="0"/>
                </a:moveTo>
                <a:lnTo>
                  <a:pt x="0" y="0"/>
                </a:lnTo>
                <a:lnTo>
                  <a:pt x="0" y="166408"/>
                </a:lnTo>
                <a:lnTo>
                  <a:pt x="41605" y="166408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663942" y="2143671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663942" y="2268473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663942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705547" y="1436407"/>
            <a:ext cx="41910" cy="666115"/>
          </a:xfrm>
          <a:custGeom>
            <a:avLst/>
            <a:gdLst/>
            <a:ahLst/>
            <a:cxnLst/>
            <a:rect l="l" t="t" r="r" b="b"/>
            <a:pathLst>
              <a:path w="41909" h="666114">
                <a:moveTo>
                  <a:pt x="41605" y="582447"/>
                </a:moveTo>
                <a:lnTo>
                  <a:pt x="0" y="582447"/>
                </a:lnTo>
                <a:lnTo>
                  <a:pt x="0" y="665657"/>
                </a:lnTo>
                <a:lnTo>
                  <a:pt x="41605" y="665657"/>
                </a:lnTo>
                <a:lnTo>
                  <a:pt x="41605" y="582447"/>
                </a:lnTo>
                <a:close/>
              </a:path>
              <a:path w="41909" h="666114">
                <a:moveTo>
                  <a:pt x="41605" y="457644"/>
                </a:moveTo>
                <a:lnTo>
                  <a:pt x="0" y="457644"/>
                </a:lnTo>
                <a:lnTo>
                  <a:pt x="0" y="540854"/>
                </a:lnTo>
                <a:lnTo>
                  <a:pt x="41605" y="540854"/>
                </a:lnTo>
                <a:lnTo>
                  <a:pt x="41605" y="457644"/>
                </a:lnTo>
                <a:close/>
              </a:path>
              <a:path w="41909" h="666114">
                <a:moveTo>
                  <a:pt x="41605" y="332828"/>
                </a:moveTo>
                <a:lnTo>
                  <a:pt x="0" y="332828"/>
                </a:lnTo>
                <a:lnTo>
                  <a:pt x="0" y="416039"/>
                </a:lnTo>
                <a:lnTo>
                  <a:pt x="41605" y="416039"/>
                </a:lnTo>
                <a:lnTo>
                  <a:pt x="41605" y="332828"/>
                </a:lnTo>
                <a:close/>
              </a:path>
              <a:path w="41909" h="666114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666114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66611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705547" y="2226881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05547" y="2351683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249618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747152" y="1436407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592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592" y="374434"/>
                </a:lnTo>
                <a:lnTo>
                  <a:pt x="41592" y="332828"/>
                </a:lnTo>
                <a:close/>
              </a:path>
              <a:path w="41909" h="374650">
                <a:moveTo>
                  <a:pt x="41592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249631"/>
                </a:lnTo>
                <a:close/>
              </a:path>
              <a:path w="41909" h="374650">
                <a:moveTo>
                  <a:pt x="41592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592" y="208026"/>
                </a:lnTo>
                <a:lnTo>
                  <a:pt x="41592" y="166420"/>
                </a:lnTo>
                <a:lnTo>
                  <a:pt x="41592" y="83210"/>
                </a:lnTo>
                <a:close/>
              </a:path>
              <a:path w="41909" h="374650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747152" y="1935657"/>
            <a:ext cx="41910" cy="167005"/>
          </a:xfrm>
          <a:custGeom>
            <a:avLst/>
            <a:gdLst/>
            <a:ahLst/>
            <a:cxnLst/>
            <a:rect l="l" t="t" r="r" b="b"/>
            <a:pathLst>
              <a:path w="41909" h="167005">
                <a:moveTo>
                  <a:pt x="41592" y="83197"/>
                </a:moveTo>
                <a:lnTo>
                  <a:pt x="0" y="83197"/>
                </a:lnTo>
                <a:lnTo>
                  <a:pt x="0" y="166408"/>
                </a:lnTo>
                <a:lnTo>
                  <a:pt x="41592" y="166408"/>
                </a:lnTo>
                <a:lnTo>
                  <a:pt x="41592" y="83197"/>
                </a:lnTo>
                <a:close/>
              </a:path>
              <a:path w="41909" h="167005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47152" y="2185276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47152" y="2351683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592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592" y="291223"/>
                </a:lnTo>
                <a:lnTo>
                  <a:pt x="41592" y="249618"/>
                </a:lnTo>
                <a:close/>
              </a:path>
              <a:path w="41909" h="291464">
                <a:moveTo>
                  <a:pt x="41592" y="83210"/>
                </a:moveTo>
                <a:lnTo>
                  <a:pt x="0" y="83210"/>
                </a:lnTo>
                <a:lnTo>
                  <a:pt x="0" y="208026"/>
                </a:lnTo>
                <a:lnTo>
                  <a:pt x="41592" y="208026"/>
                </a:lnTo>
                <a:lnTo>
                  <a:pt x="41592" y="83210"/>
                </a:lnTo>
                <a:close/>
              </a:path>
              <a:path w="41909" h="291464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788757" y="1436407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788757" y="1935657"/>
            <a:ext cx="41910" cy="208279"/>
          </a:xfrm>
          <a:custGeom>
            <a:avLst/>
            <a:gdLst/>
            <a:ahLst/>
            <a:cxnLst/>
            <a:rect l="l" t="t" r="r" b="b"/>
            <a:pathLst>
              <a:path w="41909" h="208280">
                <a:moveTo>
                  <a:pt x="41605" y="166408"/>
                </a:moveTo>
                <a:lnTo>
                  <a:pt x="0" y="166408"/>
                </a:lnTo>
                <a:lnTo>
                  <a:pt x="0" y="208013"/>
                </a:lnTo>
                <a:lnTo>
                  <a:pt x="41605" y="208013"/>
                </a:lnTo>
                <a:lnTo>
                  <a:pt x="41605" y="166408"/>
                </a:lnTo>
                <a:close/>
              </a:path>
              <a:path w="41909" h="208280">
                <a:moveTo>
                  <a:pt x="41605" y="0"/>
                </a:moveTo>
                <a:lnTo>
                  <a:pt x="0" y="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788757" y="2268473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605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605" y="374434"/>
                </a:lnTo>
                <a:lnTo>
                  <a:pt x="41605" y="332828"/>
                </a:lnTo>
                <a:close/>
              </a:path>
              <a:path w="41909" h="374650">
                <a:moveTo>
                  <a:pt x="41605" y="166420"/>
                </a:moveTo>
                <a:lnTo>
                  <a:pt x="0" y="166420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166420"/>
                </a:lnTo>
                <a:close/>
              </a:path>
              <a:path w="41909" h="374650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37465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830349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830350" y="1686038"/>
            <a:ext cx="41910" cy="167005"/>
          </a:xfrm>
          <a:custGeom>
            <a:avLst/>
            <a:gdLst/>
            <a:ahLst/>
            <a:cxnLst/>
            <a:rect l="l" t="t" r="r" b="b"/>
            <a:pathLst>
              <a:path w="41909" h="167005">
                <a:moveTo>
                  <a:pt x="41605" y="83197"/>
                </a:moveTo>
                <a:lnTo>
                  <a:pt x="0" y="83197"/>
                </a:lnTo>
                <a:lnTo>
                  <a:pt x="0" y="166408"/>
                </a:lnTo>
                <a:lnTo>
                  <a:pt x="41605" y="166408"/>
                </a:lnTo>
                <a:lnTo>
                  <a:pt x="41605" y="83197"/>
                </a:lnTo>
                <a:close/>
              </a:path>
              <a:path w="41909" h="167005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830349" y="1935657"/>
            <a:ext cx="41910" cy="83820"/>
          </a:xfrm>
          <a:custGeom>
            <a:avLst/>
            <a:gdLst/>
            <a:ahLst/>
            <a:cxnLst/>
            <a:rect l="l" t="t" r="r" b="b"/>
            <a:pathLst>
              <a:path w="41909" h="83819">
                <a:moveTo>
                  <a:pt x="41605" y="0"/>
                </a:moveTo>
                <a:lnTo>
                  <a:pt x="0" y="0"/>
                </a:lnTo>
                <a:lnTo>
                  <a:pt x="0" y="83210"/>
                </a:lnTo>
                <a:lnTo>
                  <a:pt x="41605" y="83210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830349" y="2102065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830350" y="2268473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830349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8" name="object 28"/>
          <p:cNvGrpSpPr/>
          <p:nvPr/>
        </p:nvGrpSpPr>
        <p:grpSpPr>
          <a:xfrm>
            <a:off x="7871955" y="1436408"/>
            <a:ext cx="956944" cy="1207135"/>
            <a:chOff x="7871955" y="1436408"/>
            <a:chExt cx="956944" cy="1207135"/>
          </a:xfrm>
        </p:grpSpPr>
        <p:sp>
          <p:nvSpPr>
            <p:cNvPr id="29" name="object 29"/>
            <p:cNvSpPr/>
            <p:nvPr/>
          </p:nvSpPr>
          <p:spPr>
            <a:xfrm>
              <a:off x="7871955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41605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605" y="1206512"/>
                  </a:lnTo>
                  <a:lnTo>
                    <a:pt x="41605" y="915276"/>
                  </a:lnTo>
                  <a:close/>
                </a:path>
                <a:path w="416559" h="1207135">
                  <a:moveTo>
                    <a:pt x="41605" y="832065"/>
                  </a:moveTo>
                  <a:lnTo>
                    <a:pt x="0" y="832065"/>
                  </a:lnTo>
                  <a:lnTo>
                    <a:pt x="0" y="873671"/>
                  </a:lnTo>
                  <a:lnTo>
                    <a:pt x="41605" y="873671"/>
                  </a:lnTo>
                  <a:lnTo>
                    <a:pt x="41605" y="832065"/>
                  </a:lnTo>
                  <a:close/>
                </a:path>
                <a:path w="416559" h="1207135">
                  <a:moveTo>
                    <a:pt x="41605" y="748868"/>
                  </a:moveTo>
                  <a:lnTo>
                    <a:pt x="0" y="748868"/>
                  </a:lnTo>
                  <a:lnTo>
                    <a:pt x="0" y="790473"/>
                  </a:lnTo>
                  <a:lnTo>
                    <a:pt x="41605" y="790473"/>
                  </a:lnTo>
                  <a:lnTo>
                    <a:pt x="41605" y="748868"/>
                  </a:lnTo>
                  <a:close/>
                </a:path>
                <a:path w="416559" h="1207135">
                  <a:moveTo>
                    <a:pt x="41605" y="499249"/>
                  </a:moveTo>
                  <a:lnTo>
                    <a:pt x="0" y="499249"/>
                  </a:lnTo>
                  <a:lnTo>
                    <a:pt x="0" y="540854"/>
                  </a:lnTo>
                  <a:lnTo>
                    <a:pt x="41605" y="540854"/>
                  </a:lnTo>
                  <a:lnTo>
                    <a:pt x="41605" y="499249"/>
                  </a:lnTo>
                  <a:close/>
                </a:path>
                <a:path w="416559" h="1207135">
                  <a:moveTo>
                    <a:pt x="41605" y="416039"/>
                  </a:moveTo>
                  <a:lnTo>
                    <a:pt x="0" y="416039"/>
                  </a:lnTo>
                  <a:lnTo>
                    <a:pt x="0" y="457644"/>
                  </a:lnTo>
                  <a:lnTo>
                    <a:pt x="41605" y="457644"/>
                  </a:lnTo>
                  <a:lnTo>
                    <a:pt x="41605" y="416039"/>
                  </a:lnTo>
                  <a:close/>
                </a:path>
                <a:path w="416559" h="1207135">
                  <a:moveTo>
                    <a:pt x="41605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605" y="291236"/>
                  </a:lnTo>
                  <a:lnTo>
                    <a:pt x="41605" y="166420"/>
                  </a:lnTo>
                  <a:lnTo>
                    <a:pt x="41605" y="83210"/>
                  </a:lnTo>
                  <a:lnTo>
                    <a:pt x="41605" y="0"/>
                  </a:lnTo>
                  <a:close/>
                </a:path>
                <a:path w="416559" h="1207135">
                  <a:moveTo>
                    <a:pt x="124802" y="1164894"/>
                  </a:moveTo>
                  <a:lnTo>
                    <a:pt x="83210" y="1164894"/>
                  </a:lnTo>
                  <a:lnTo>
                    <a:pt x="83210" y="1206500"/>
                  </a:lnTo>
                  <a:lnTo>
                    <a:pt x="124802" y="1206500"/>
                  </a:lnTo>
                  <a:lnTo>
                    <a:pt x="124802" y="1164894"/>
                  </a:lnTo>
                  <a:close/>
                </a:path>
                <a:path w="416559" h="1207135">
                  <a:moveTo>
                    <a:pt x="124802" y="1040091"/>
                  </a:moveTo>
                  <a:lnTo>
                    <a:pt x="83210" y="1040091"/>
                  </a:lnTo>
                  <a:lnTo>
                    <a:pt x="83210" y="1123302"/>
                  </a:lnTo>
                  <a:lnTo>
                    <a:pt x="124802" y="1123302"/>
                  </a:lnTo>
                  <a:lnTo>
                    <a:pt x="124802" y="1040091"/>
                  </a:lnTo>
                  <a:close/>
                </a:path>
                <a:path w="416559" h="1207135">
                  <a:moveTo>
                    <a:pt x="124802" y="665657"/>
                  </a:moveTo>
                  <a:lnTo>
                    <a:pt x="83210" y="665657"/>
                  </a:lnTo>
                  <a:lnTo>
                    <a:pt x="83210" y="624052"/>
                  </a:lnTo>
                  <a:lnTo>
                    <a:pt x="41605" y="624052"/>
                  </a:lnTo>
                  <a:lnTo>
                    <a:pt x="41605" y="665657"/>
                  </a:lnTo>
                  <a:lnTo>
                    <a:pt x="0" y="665657"/>
                  </a:lnTo>
                  <a:lnTo>
                    <a:pt x="0" y="707263"/>
                  </a:lnTo>
                  <a:lnTo>
                    <a:pt x="41605" y="707263"/>
                  </a:lnTo>
                  <a:lnTo>
                    <a:pt x="41605" y="748868"/>
                  </a:lnTo>
                  <a:lnTo>
                    <a:pt x="83210" y="748868"/>
                  </a:lnTo>
                  <a:lnTo>
                    <a:pt x="83210" y="998486"/>
                  </a:lnTo>
                  <a:lnTo>
                    <a:pt x="124802" y="998486"/>
                  </a:lnTo>
                  <a:lnTo>
                    <a:pt x="124802" y="665657"/>
                  </a:lnTo>
                  <a:close/>
                </a:path>
                <a:path w="416559" h="1207135">
                  <a:moveTo>
                    <a:pt x="124802" y="582447"/>
                  </a:moveTo>
                  <a:lnTo>
                    <a:pt x="83210" y="582447"/>
                  </a:lnTo>
                  <a:lnTo>
                    <a:pt x="83210" y="540854"/>
                  </a:lnTo>
                  <a:lnTo>
                    <a:pt x="41605" y="540854"/>
                  </a:lnTo>
                  <a:lnTo>
                    <a:pt x="41605" y="582447"/>
                  </a:lnTo>
                  <a:lnTo>
                    <a:pt x="0" y="582447"/>
                  </a:lnTo>
                  <a:lnTo>
                    <a:pt x="0" y="624052"/>
                  </a:lnTo>
                  <a:lnTo>
                    <a:pt x="41605" y="624052"/>
                  </a:lnTo>
                  <a:lnTo>
                    <a:pt x="41605" y="582460"/>
                  </a:lnTo>
                  <a:lnTo>
                    <a:pt x="83210" y="582460"/>
                  </a:lnTo>
                  <a:lnTo>
                    <a:pt x="83210" y="624052"/>
                  </a:lnTo>
                  <a:lnTo>
                    <a:pt x="124802" y="624052"/>
                  </a:lnTo>
                  <a:lnTo>
                    <a:pt x="124802" y="582447"/>
                  </a:lnTo>
                  <a:close/>
                </a:path>
                <a:path w="416559" h="1207135">
                  <a:moveTo>
                    <a:pt x="124802" y="416039"/>
                  </a:moveTo>
                  <a:lnTo>
                    <a:pt x="83210" y="416039"/>
                  </a:lnTo>
                  <a:lnTo>
                    <a:pt x="83210" y="499249"/>
                  </a:lnTo>
                  <a:lnTo>
                    <a:pt x="124802" y="499249"/>
                  </a:lnTo>
                  <a:lnTo>
                    <a:pt x="124802" y="416039"/>
                  </a:lnTo>
                  <a:close/>
                </a:path>
                <a:path w="416559" h="1207135">
                  <a:moveTo>
                    <a:pt x="124802" y="249631"/>
                  </a:moveTo>
                  <a:lnTo>
                    <a:pt x="83210" y="249631"/>
                  </a:lnTo>
                  <a:lnTo>
                    <a:pt x="83210" y="332828"/>
                  </a:lnTo>
                  <a:lnTo>
                    <a:pt x="41605" y="332828"/>
                  </a:lnTo>
                  <a:lnTo>
                    <a:pt x="0" y="332828"/>
                  </a:lnTo>
                  <a:lnTo>
                    <a:pt x="0" y="374434"/>
                  </a:lnTo>
                  <a:lnTo>
                    <a:pt x="41605" y="374434"/>
                  </a:lnTo>
                  <a:lnTo>
                    <a:pt x="41605" y="416039"/>
                  </a:lnTo>
                  <a:lnTo>
                    <a:pt x="83210" y="416039"/>
                  </a:lnTo>
                  <a:lnTo>
                    <a:pt x="83210" y="332841"/>
                  </a:lnTo>
                  <a:lnTo>
                    <a:pt x="124802" y="332841"/>
                  </a:lnTo>
                  <a:lnTo>
                    <a:pt x="124802" y="249631"/>
                  </a:lnTo>
                  <a:close/>
                </a:path>
                <a:path w="416559" h="1207135">
                  <a:moveTo>
                    <a:pt x="124802" y="124815"/>
                  </a:moveTo>
                  <a:lnTo>
                    <a:pt x="83210" y="124815"/>
                  </a:lnTo>
                  <a:lnTo>
                    <a:pt x="83210" y="166420"/>
                  </a:lnTo>
                  <a:lnTo>
                    <a:pt x="124802" y="166420"/>
                  </a:lnTo>
                  <a:lnTo>
                    <a:pt x="124802" y="124815"/>
                  </a:lnTo>
                  <a:close/>
                </a:path>
                <a:path w="416559" h="1207135">
                  <a:moveTo>
                    <a:pt x="124802" y="0"/>
                  </a:moveTo>
                  <a:lnTo>
                    <a:pt x="83210" y="0"/>
                  </a:lnTo>
                  <a:lnTo>
                    <a:pt x="83210" y="83210"/>
                  </a:lnTo>
                  <a:lnTo>
                    <a:pt x="124802" y="83210"/>
                  </a:lnTo>
                  <a:lnTo>
                    <a:pt x="124802" y="0"/>
                  </a:lnTo>
                  <a:close/>
                </a:path>
                <a:path w="416559" h="1207135">
                  <a:moveTo>
                    <a:pt x="166420" y="1123289"/>
                  </a:moveTo>
                  <a:lnTo>
                    <a:pt x="124815" y="1123289"/>
                  </a:lnTo>
                  <a:lnTo>
                    <a:pt x="124815" y="1164894"/>
                  </a:lnTo>
                  <a:lnTo>
                    <a:pt x="166420" y="1164894"/>
                  </a:lnTo>
                  <a:lnTo>
                    <a:pt x="166420" y="1123289"/>
                  </a:lnTo>
                  <a:close/>
                </a:path>
                <a:path w="416559" h="1207135">
                  <a:moveTo>
                    <a:pt x="166420" y="1040091"/>
                  </a:moveTo>
                  <a:lnTo>
                    <a:pt x="124815" y="1040091"/>
                  </a:lnTo>
                  <a:lnTo>
                    <a:pt x="124815" y="1081697"/>
                  </a:lnTo>
                  <a:lnTo>
                    <a:pt x="166420" y="1081697"/>
                  </a:lnTo>
                  <a:lnTo>
                    <a:pt x="166420" y="1040091"/>
                  </a:lnTo>
                  <a:close/>
                </a:path>
                <a:path w="416559" h="1207135">
                  <a:moveTo>
                    <a:pt x="166420" y="873671"/>
                  </a:moveTo>
                  <a:lnTo>
                    <a:pt x="124815" y="873671"/>
                  </a:lnTo>
                  <a:lnTo>
                    <a:pt x="124815" y="956881"/>
                  </a:lnTo>
                  <a:lnTo>
                    <a:pt x="166420" y="956881"/>
                  </a:lnTo>
                  <a:lnTo>
                    <a:pt x="166420" y="873671"/>
                  </a:lnTo>
                  <a:close/>
                </a:path>
                <a:path w="416559" h="1207135">
                  <a:moveTo>
                    <a:pt x="166420" y="41605"/>
                  </a:moveTo>
                  <a:lnTo>
                    <a:pt x="124815" y="41605"/>
                  </a:lnTo>
                  <a:lnTo>
                    <a:pt x="124815" y="83210"/>
                  </a:lnTo>
                  <a:lnTo>
                    <a:pt x="124815" y="166420"/>
                  </a:lnTo>
                  <a:lnTo>
                    <a:pt x="124815" y="249631"/>
                  </a:lnTo>
                  <a:lnTo>
                    <a:pt x="166420" y="249631"/>
                  </a:lnTo>
                  <a:lnTo>
                    <a:pt x="166420" y="166420"/>
                  </a:lnTo>
                  <a:lnTo>
                    <a:pt x="166420" y="83210"/>
                  </a:lnTo>
                  <a:lnTo>
                    <a:pt x="166420" y="41605"/>
                  </a:lnTo>
                  <a:close/>
                </a:path>
                <a:path w="416559" h="1207135">
                  <a:moveTo>
                    <a:pt x="208013" y="1164894"/>
                  </a:moveTo>
                  <a:lnTo>
                    <a:pt x="166420" y="1164894"/>
                  </a:lnTo>
                  <a:lnTo>
                    <a:pt x="166420" y="1206500"/>
                  </a:lnTo>
                  <a:lnTo>
                    <a:pt x="208013" y="1206500"/>
                  </a:lnTo>
                  <a:lnTo>
                    <a:pt x="208013" y="1164894"/>
                  </a:lnTo>
                  <a:close/>
                </a:path>
                <a:path w="416559" h="1207135">
                  <a:moveTo>
                    <a:pt x="208013" y="956881"/>
                  </a:moveTo>
                  <a:lnTo>
                    <a:pt x="166420" y="956881"/>
                  </a:lnTo>
                  <a:lnTo>
                    <a:pt x="166420" y="998486"/>
                  </a:lnTo>
                  <a:lnTo>
                    <a:pt x="208013" y="998486"/>
                  </a:lnTo>
                  <a:lnTo>
                    <a:pt x="208013" y="956881"/>
                  </a:lnTo>
                  <a:close/>
                </a:path>
                <a:path w="416559" h="1207135">
                  <a:moveTo>
                    <a:pt x="208013" y="790473"/>
                  </a:moveTo>
                  <a:lnTo>
                    <a:pt x="166420" y="790473"/>
                  </a:lnTo>
                  <a:lnTo>
                    <a:pt x="166420" y="748868"/>
                  </a:lnTo>
                  <a:lnTo>
                    <a:pt x="124815" y="748868"/>
                  </a:lnTo>
                  <a:lnTo>
                    <a:pt x="124815" y="832078"/>
                  </a:lnTo>
                  <a:lnTo>
                    <a:pt x="166420" y="832078"/>
                  </a:lnTo>
                  <a:lnTo>
                    <a:pt x="208013" y="832078"/>
                  </a:lnTo>
                  <a:lnTo>
                    <a:pt x="208013" y="790473"/>
                  </a:lnTo>
                  <a:close/>
                </a:path>
                <a:path w="416559" h="1207135">
                  <a:moveTo>
                    <a:pt x="208013" y="624052"/>
                  </a:moveTo>
                  <a:lnTo>
                    <a:pt x="166420" y="624052"/>
                  </a:lnTo>
                  <a:lnTo>
                    <a:pt x="166420" y="665657"/>
                  </a:lnTo>
                  <a:lnTo>
                    <a:pt x="208013" y="665657"/>
                  </a:lnTo>
                  <a:lnTo>
                    <a:pt x="208013" y="624052"/>
                  </a:lnTo>
                  <a:close/>
                </a:path>
                <a:path w="416559" h="1207135">
                  <a:moveTo>
                    <a:pt x="208013" y="499249"/>
                  </a:moveTo>
                  <a:lnTo>
                    <a:pt x="166420" y="499249"/>
                  </a:lnTo>
                  <a:lnTo>
                    <a:pt x="166420" y="457644"/>
                  </a:lnTo>
                  <a:lnTo>
                    <a:pt x="124815" y="457644"/>
                  </a:lnTo>
                  <a:lnTo>
                    <a:pt x="124815" y="540854"/>
                  </a:lnTo>
                  <a:lnTo>
                    <a:pt x="166420" y="540854"/>
                  </a:lnTo>
                  <a:lnTo>
                    <a:pt x="166420" y="582460"/>
                  </a:lnTo>
                  <a:lnTo>
                    <a:pt x="208013" y="582460"/>
                  </a:lnTo>
                  <a:lnTo>
                    <a:pt x="208013" y="499249"/>
                  </a:lnTo>
                  <a:close/>
                </a:path>
                <a:path w="416559" h="1207135">
                  <a:moveTo>
                    <a:pt x="208013" y="249631"/>
                  </a:moveTo>
                  <a:lnTo>
                    <a:pt x="166420" y="249631"/>
                  </a:lnTo>
                  <a:lnTo>
                    <a:pt x="166420" y="332828"/>
                  </a:lnTo>
                  <a:lnTo>
                    <a:pt x="124815" y="332828"/>
                  </a:lnTo>
                  <a:lnTo>
                    <a:pt x="124815" y="416039"/>
                  </a:lnTo>
                  <a:lnTo>
                    <a:pt x="166420" y="416039"/>
                  </a:lnTo>
                  <a:lnTo>
                    <a:pt x="166420" y="332841"/>
                  </a:lnTo>
                  <a:lnTo>
                    <a:pt x="208013" y="332841"/>
                  </a:lnTo>
                  <a:lnTo>
                    <a:pt x="208013" y="249631"/>
                  </a:lnTo>
                  <a:close/>
                </a:path>
                <a:path w="416559" h="1207135">
                  <a:moveTo>
                    <a:pt x="208013" y="0"/>
                  </a:moveTo>
                  <a:lnTo>
                    <a:pt x="166420" y="0"/>
                  </a:lnTo>
                  <a:lnTo>
                    <a:pt x="166420" y="41605"/>
                  </a:lnTo>
                  <a:lnTo>
                    <a:pt x="208013" y="41605"/>
                  </a:lnTo>
                  <a:lnTo>
                    <a:pt x="208013" y="0"/>
                  </a:lnTo>
                  <a:close/>
                </a:path>
                <a:path w="416559" h="1207135">
                  <a:moveTo>
                    <a:pt x="249631" y="582447"/>
                  </a:moveTo>
                  <a:lnTo>
                    <a:pt x="208026" y="582447"/>
                  </a:lnTo>
                  <a:lnTo>
                    <a:pt x="208026" y="624052"/>
                  </a:lnTo>
                  <a:lnTo>
                    <a:pt x="249631" y="624052"/>
                  </a:lnTo>
                  <a:lnTo>
                    <a:pt x="249631" y="582447"/>
                  </a:lnTo>
                  <a:close/>
                </a:path>
                <a:path w="416559" h="1207135">
                  <a:moveTo>
                    <a:pt x="291223" y="499249"/>
                  </a:moveTo>
                  <a:lnTo>
                    <a:pt x="249618" y="499249"/>
                  </a:lnTo>
                  <a:lnTo>
                    <a:pt x="249618" y="540854"/>
                  </a:lnTo>
                  <a:lnTo>
                    <a:pt x="291223" y="540854"/>
                  </a:lnTo>
                  <a:lnTo>
                    <a:pt x="291223" y="499249"/>
                  </a:lnTo>
                  <a:close/>
                </a:path>
                <a:path w="416559" h="1207135">
                  <a:moveTo>
                    <a:pt x="332816" y="956881"/>
                  </a:moveTo>
                  <a:lnTo>
                    <a:pt x="291223" y="956881"/>
                  </a:lnTo>
                  <a:lnTo>
                    <a:pt x="291223" y="998486"/>
                  </a:lnTo>
                  <a:lnTo>
                    <a:pt x="332816" y="998486"/>
                  </a:lnTo>
                  <a:lnTo>
                    <a:pt x="332816" y="956881"/>
                  </a:lnTo>
                  <a:close/>
                </a:path>
                <a:path w="416559" h="1207135">
                  <a:moveTo>
                    <a:pt x="332816" y="748868"/>
                  </a:moveTo>
                  <a:lnTo>
                    <a:pt x="291223" y="748868"/>
                  </a:lnTo>
                  <a:lnTo>
                    <a:pt x="291223" y="790473"/>
                  </a:lnTo>
                  <a:lnTo>
                    <a:pt x="249631" y="790473"/>
                  </a:lnTo>
                  <a:lnTo>
                    <a:pt x="208026" y="790473"/>
                  </a:lnTo>
                  <a:lnTo>
                    <a:pt x="208026" y="832078"/>
                  </a:lnTo>
                  <a:lnTo>
                    <a:pt x="249618" y="832078"/>
                  </a:lnTo>
                  <a:lnTo>
                    <a:pt x="249618" y="873671"/>
                  </a:lnTo>
                  <a:lnTo>
                    <a:pt x="208026" y="873671"/>
                  </a:lnTo>
                  <a:lnTo>
                    <a:pt x="208026" y="1040079"/>
                  </a:lnTo>
                  <a:lnTo>
                    <a:pt x="249618" y="1040079"/>
                  </a:lnTo>
                  <a:lnTo>
                    <a:pt x="249618" y="1081697"/>
                  </a:lnTo>
                  <a:lnTo>
                    <a:pt x="208026" y="1081697"/>
                  </a:lnTo>
                  <a:lnTo>
                    <a:pt x="208026" y="1206512"/>
                  </a:lnTo>
                  <a:lnTo>
                    <a:pt x="249631" y="1206512"/>
                  </a:lnTo>
                  <a:lnTo>
                    <a:pt x="291223" y="1206500"/>
                  </a:lnTo>
                  <a:lnTo>
                    <a:pt x="332816" y="1206500"/>
                  </a:lnTo>
                  <a:lnTo>
                    <a:pt x="332816" y="1040091"/>
                  </a:lnTo>
                  <a:lnTo>
                    <a:pt x="291223" y="1040091"/>
                  </a:lnTo>
                  <a:lnTo>
                    <a:pt x="291223" y="1123302"/>
                  </a:lnTo>
                  <a:lnTo>
                    <a:pt x="291223" y="1164894"/>
                  </a:lnTo>
                  <a:lnTo>
                    <a:pt x="249631" y="1164894"/>
                  </a:lnTo>
                  <a:lnTo>
                    <a:pt x="249631" y="1123302"/>
                  </a:lnTo>
                  <a:lnTo>
                    <a:pt x="291223" y="1123302"/>
                  </a:lnTo>
                  <a:lnTo>
                    <a:pt x="291223" y="1040091"/>
                  </a:lnTo>
                  <a:lnTo>
                    <a:pt x="291223" y="998486"/>
                  </a:lnTo>
                  <a:lnTo>
                    <a:pt x="249631" y="998486"/>
                  </a:lnTo>
                  <a:lnTo>
                    <a:pt x="249631" y="915289"/>
                  </a:lnTo>
                  <a:lnTo>
                    <a:pt x="291223" y="915289"/>
                  </a:lnTo>
                  <a:lnTo>
                    <a:pt x="291223" y="873683"/>
                  </a:lnTo>
                  <a:lnTo>
                    <a:pt x="332816" y="873683"/>
                  </a:lnTo>
                  <a:lnTo>
                    <a:pt x="332816" y="748868"/>
                  </a:lnTo>
                  <a:close/>
                </a:path>
                <a:path w="416559" h="1207135">
                  <a:moveTo>
                    <a:pt x="332816" y="582447"/>
                  </a:moveTo>
                  <a:lnTo>
                    <a:pt x="291223" y="582447"/>
                  </a:lnTo>
                  <a:lnTo>
                    <a:pt x="291223" y="624052"/>
                  </a:lnTo>
                  <a:lnTo>
                    <a:pt x="332816" y="624052"/>
                  </a:lnTo>
                  <a:lnTo>
                    <a:pt x="332816" y="582447"/>
                  </a:lnTo>
                  <a:close/>
                </a:path>
                <a:path w="416559" h="1207135">
                  <a:moveTo>
                    <a:pt x="332816" y="332828"/>
                  </a:moveTo>
                  <a:lnTo>
                    <a:pt x="291223" y="332828"/>
                  </a:lnTo>
                  <a:lnTo>
                    <a:pt x="291223" y="374434"/>
                  </a:lnTo>
                  <a:lnTo>
                    <a:pt x="249631" y="374434"/>
                  </a:lnTo>
                  <a:lnTo>
                    <a:pt x="208026" y="374434"/>
                  </a:lnTo>
                  <a:lnTo>
                    <a:pt x="208026" y="416039"/>
                  </a:lnTo>
                  <a:lnTo>
                    <a:pt x="249618" y="416039"/>
                  </a:lnTo>
                  <a:lnTo>
                    <a:pt x="291223" y="416039"/>
                  </a:lnTo>
                  <a:lnTo>
                    <a:pt x="291223" y="457644"/>
                  </a:lnTo>
                  <a:lnTo>
                    <a:pt x="332816" y="457644"/>
                  </a:lnTo>
                  <a:lnTo>
                    <a:pt x="332816" y="332828"/>
                  </a:lnTo>
                  <a:close/>
                </a:path>
                <a:path w="416559" h="1207135">
                  <a:moveTo>
                    <a:pt x="332816" y="208026"/>
                  </a:moveTo>
                  <a:lnTo>
                    <a:pt x="291223" y="208026"/>
                  </a:lnTo>
                  <a:lnTo>
                    <a:pt x="249631" y="208026"/>
                  </a:lnTo>
                  <a:lnTo>
                    <a:pt x="208026" y="208026"/>
                  </a:lnTo>
                  <a:lnTo>
                    <a:pt x="208026" y="249631"/>
                  </a:lnTo>
                  <a:lnTo>
                    <a:pt x="249618" y="249631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291223" y="249631"/>
                  </a:lnTo>
                  <a:lnTo>
                    <a:pt x="332816" y="249631"/>
                  </a:lnTo>
                  <a:lnTo>
                    <a:pt x="332816" y="208026"/>
                  </a:lnTo>
                  <a:close/>
                </a:path>
                <a:path w="416559" h="1207135">
                  <a:moveTo>
                    <a:pt x="332816" y="41605"/>
                  </a:moveTo>
                  <a:lnTo>
                    <a:pt x="291223" y="41605"/>
                  </a:lnTo>
                  <a:lnTo>
                    <a:pt x="249631" y="41605"/>
                  </a:lnTo>
                  <a:lnTo>
                    <a:pt x="249631" y="0"/>
                  </a:lnTo>
                  <a:lnTo>
                    <a:pt x="208026" y="0"/>
                  </a:lnTo>
                  <a:lnTo>
                    <a:pt x="208026" y="83210"/>
                  </a:lnTo>
                  <a:lnTo>
                    <a:pt x="249618" y="83210"/>
                  </a:lnTo>
                  <a:lnTo>
                    <a:pt x="291223" y="83210"/>
                  </a:lnTo>
                  <a:lnTo>
                    <a:pt x="291223" y="166420"/>
                  </a:lnTo>
                  <a:lnTo>
                    <a:pt x="332816" y="166420"/>
                  </a:lnTo>
                  <a:lnTo>
                    <a:pt x="332816" y="83210"/>
                  </a:lnTo>
                  <a:lnTo>
                    <a:pt x="332816" y="41605"/>
                  </a:lnTo>
                  <a:close/>
                </a:path>
                <a:path w="416559" h="1207135">
                  <a:moveTo>
                    <a:pt x="374434" y="1123289"/>
                  </a:moveTo>
                  <a:lnTo>
                    <a:pt x="332828" y="1123289"/>
                  </a:lnTo>
                  <a:lnTo>
                    <a:pt x="332828" y="1164894"/>
                  </a:lnTo>
                  <a:lnTo>
                    <a:pt x="374434" y="1164894"/>
                  </a:lnTo>
                  <a:lnTo>
                    <a:pt x="374434" y="1123289"/>
                  </a:lnTo>
                  <a:close/>
                </a:path>
                <a:path w="416559" h="1207135">
                  <a:moveTo>
                    <a:pt x="374434" y="249631"/>
                  </a:moveTo>
                  <a:lnTo>
                    <a:pt x="332828" y="249631"/>
                  </a:lnTo>
                  <a:lnTo>
                    <a:pt x="332828" y="291236"/>
                  </a:lnTo>
                  <a:lnTo>
                    <a:pt x="374434" y="291236"/>
                  </a:lnTo>
                  <a:lnTo>
                    <a:pt x="374434" y="249631"/>
                  </a:lnTo>
                  <a:close/>
                </a:path>
                <a:path w="416559" h="1207135">
                  <a:moveTo>
                    <a:pt x="374434" y="0"/>
                  </a:moveTo>
                  <a:lnTo>
                    <a:pt x="332828" y="0"/>
                  </a:lnTo>
                  <a:lnTo>
                    <a:pt x="332828" y="83210"/>
                  </a:lnTo>
                  <a:lnTo>
                    <a:pt x="374434" y="83210"/>
                  </a:lnTo>
                  <a:lnTo>
                    <a:pt x="374434" y="0"/>
                  </a:lnTo>
                  <a:close/>
                </a:path>
                <a:path w="416559" h="1207135">
                  <a:moveTo>
                    <a:pt x="416039" y="956881"/>
                  </a:moveTo>
                  <a:lnTo>
                    <a:pt x="374434" y="956881"/>
                  </a:lnTo>
                  <a:lnTo>
                    <a:pt x="374434" y="915276"/>
                  </a:lnTo>
                  <a:lnTo>
                    <a:pt x="332828" y="915276"/>
                  </a:lnTo>
                  <a:lnTo>
                    <a:pt x="332828" y="998486"/>
                  </a:lnTo>
                  <a:lnTo>
                    <a:pt x="374434" y="998486"/>
                  </a:lnTo>
                  <a:lnTo>
                    <a:pt x="374434" y="1081697"/>
                  </a:lnTo>
                  <a:lnTo>
                    <a:pt x="416039" y="1081697"/>
                  </a:lnTo>
                  <a:lnTo>
                    <a:pt x="416039" y="956881"/>
                  </a:lnTo>
                  <a:close/>
                </a:path>
                <a:path w="416559" h="1207135">
                  <a:moveTo>
                    <a:pt x="416039" y="624052"/>
                  </a:moveTo>
                  <a:lnTo>
                    <a:pt x="374434" y="624052"/>
                  </a:lnTo>
                  <a:lnTo>
                    <a:pt x="332828" y="624052"/>
                  </a:lnTo>
                  <a:lnTo>
                    <a:pt x="332828" y="873671"/>
                  </a:lnTo>
                  <a:lnTo>
                    <a:pt x="374434" y="873671"/>
                  </a:lnTo>
                  <a:lnTo>
                    <a:pt x="374434" y="790460"/>
                  </a:lnTo>
                  <a:lnTo>
                    <a:pt x="416039" y="790460"/>
                  </a:lnTo>
                  <a:lnTo>
                    <a:pt x="416039" y="624052"/>
                  </a:lnTo>
                  <a:close/>
                </a:path>
                <a:path w="416559" h="1207135">
                  <a:moveTo>
                    <a:pt x="416039" y="540854"/>
                  </a:moveTo>
                  <a:lnTo>
                    <a:pt x="374434" y="540854"/>
                  </a:lnTo>
                  <a:lnTo>
                    <a:pt x="374434" y="499249"/>
                  </a:lnTo>
                  <a:lnTo>
                    <a:pt x="332828" y="499249"/>
                  </a:lnTo>
                  <a:lnTo>
                    <a:pt x="332828" y="582460"/>
                  </a:lnTo>
                  <a:lnTo>
                    <a:pt x="374434" y="582460"/>
                  </a:lnTo>
                  <a:lnTo>
                    <a:pt x="416039" y="582460"/>
                  </a:lnTo>
                  <a:lnTo>
                    <a:pt x="416039" y="540854"/>
                  </a:lnTo>
                  <a:close/>
                </a:path>
                <a:path w="416559" h="1207135">
                  <a:moveTo>
                    <a:pt x="416039" y="83210"/>
                  </a:moveTo>
                  <a:lnTo>
                    <a:pt x="374434" y="83210"/>
                  </a:lnTo>
                  <a:lnTo>
                    <a:pt x="374434" y="166420"/>
                  </a:lnTo>
                  <a:lnTo>
                    <a:pt x="374434" y="208026"/>
                  </a:lnTo>
                  <a:lnTo>
                    <a:pt x="416039" y="208026"/>
                  </a:lnTo>
                  <a:lnTo>
                    <a:pt x="416039" y="166420"/>
                  </a:lnTo>
                  <a:lnTo>
                    <a:pt x="416039" y="832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8246389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83197" y="1123289"/>
                  </a:moveTo>
                  <a:lnTo>
                    <a:pt x="41605" y="1123289"/>
                  </a:lnTo>
                  <a:lnTo>
                    <a:pt x="41605" y="1164894"/>
                  </a:lnTo>
                  <a:lnTo>
                    <a:pt x="83197" y="1164894"/>
                  </a:lnTo>
                  <a:lnTo>
                    <a:pt x="83197" y="1123289"/>
                  </a:lnTo>
                  <a:close/>
                </a:path>
                <a:path w="416559" h="1207135">
                  <a:moveTo>
                    <a:pt x="83197" y="956881"/>
                  </a:moveTo>
                  <a:lnTo>
                    <a:pt x="41605" y="956881"/>
                  </a:lnTo>
                  <a:lnTo>
                    <a:pt x="0" y="956881"/>
                  </a:lnTo>
                  <a:lnTo>
                    <a:pt x="0" y="1081697"/>
                  </a:lnTo>
                  <a:lnTo>
                    <a:pt x="41605" y="1081697"/>
                  </a:lnTo>
                  <a:lnTo>
                    <a:pt x="83197" y="1081697"/>
                  </a:lnTo>
                  <a:lnTo>
                    <a:pt x="83197" y="956881"/>
                  </a:lnTo>
                  <a:close/>
                </a:path>
                <a:path w="416559" h="1207135">
                  <a:moveTo>
                    <a:pt x="83197" y="832065"/>
                  </a:moveTo>
                  <a:lnTo>
                    <a:pt x="41605" y="832065"/>
                  </a:lnTo>
                  <a:lnTo>
                    <a:pt x="41605" y="915276"/>
                  </a:lnTo>
                  <a:lnTo>
                    <a:pt x="83197" y="915276"/>
                  </a:lnTo>
                  <a:lnTo>
                    <a:pt x="83197" y="832065"/>
                  </a:lnTo>
                  <a:close/>
                </a:path>
                <a:path w="416559" h="1207135">
                  <a:moveTo>
                    <a:pt x="83197" y="748868"/>
                  </a:moveTo>
                  <a:lnTo>
                    <a:pt x="41605" y="748868"/>
                  </a:lnTo>
                  <a:lnTo>
                    <a:pt x="41605" y="790473"/>
                  </a:lnTo>
                  <a:lnTo>
                    <a:pt x="83197" y="790473"/>
                  </a:lnTo>
                  <a:lnTo>
                    <a:pt x="83197" y="748868"/>
                  </a:lnTo>
                  <a:close/>
                </a:path>
                <a:path w="416559" h="1207135">
                  <a:moveTo>
                    <a:pt x="83197" y="624052"/>
                  </a:moveTo>
                  <a:lnTo>
                    <a:pt x="41605" y="624052"/>
                  </a:lnTo>
                  <a:lnTo>
                    <a:pt x="41605" y="665657"/>
                  </a:lnTo>
                  <a:lnTo>
                    <a:pt x="83197" y="665657"/>
                  </a:lnTo>
                  <a:lnTo>
                    <a:pt x="83197" y="624052"/>
                  </a:lnTo>
                  <a:close/>
                </a:path>
                <a:path w="416559" h="1207135">
                  <a:moveTo>
                    <a:pt x="83197" y="540854"/>
                  </a:moveTo>
                  <a:lnTo>
                    <a:pt x="41605" y="540854"/>
                  </a:lnTo>
                  <a:lnTo>
                    <a:pt x="41605" y="582460"/>
                  </a:lnTo>
                  <a:lnTo>
                    <a:pt x="83197" y="582460"/>
                  </a:lnTo>
                  <a:lnTo>
                    <a:pt x="83197" y="540854"/>
                  </a:lnTo>
                  <a:close/>
                </a:path>
                <a:path w="416559" h="1207135">
                  <a:moveTo>
                    <a:pt x="83197" y="249631"/>
                  </a:moveTo>
                  <a:lnTo>
                    <a:pt x="41605" y="249631"/>
                  </a:lnTo>
                  <a:lnTo>
                    <a:pt x="41605" y="457644"/>
                  </a:lnTo>
                  <a:lnTo>
                    <a:pt x="83197" y="457644"/>
                  </a:lnTo>
                  <a:lnTo>
                    <a:pt x="83197" y="249631"/>
                  </a:lnTo>
                  <a:close/>
                </a:path>
                <a:path w="416559" h="1207135">
                  <a:moveTo>
                    <a:pt x="83197" y="41605"/>
                  </a:moveTo>
                  <a:lnTo>
                    <a:pt x="41605" y="41605"/>
                  </a:lnTo>
                  <a:lnTo>
                    <a:pt x="41605" y="83210"/>
                  </a:lnTo>
                  <a:lnTo>
                    <a:pt x="41605" y="124815"/>
                  </a:lnTo>
                  <a:lnTo>
                    <a:pt x="83197" y="124815"/>
                  </a:lnTo>
                  <a:lnTo>
                    <a:pt x="83197" y="83210"/>
                  </a:lnTo>
                  <a:lnTo>
                    <a:pt x="83197" y="41605"/>
                  </a:lnTo>
                  <a:close/>
                </a:path>
                <a:path w="416559" h="1207135">
                  <a:moveTo>
                    <a:pt x="124815" y="998486"/>
                  </a:moveTo>
                  <a:lnTo>
                    <a:pt x="83210" y="998486"/>
                  </a:lnTo>
                  <a:lnTo>
                    <a:pt x="83210" y="1040091"/>
                  </a:lnTo>
                  <a:lnTo>
                    <a:pt x="124815" y="1040091"/>
                  </a:lnTo>
                  <a:lnTo>
                    <a:pt x="124815" y="998486"/>
                  </a:lnTo>
                  <a:close/>
                </a:path>
                <a:path w="416559" h="1207135">
                  <a:moveTo>
                    <a:pt x="166408" y="1164894"/>
                  </a:moveTo>
                  <a:lnTo>
                    <a:pt x="124802" y="1164894"/>
                  </a:lnTo>
                  <a:lnTo>
                    <a:pt x="124802" y="1206500"/>
                  </a:lnTo>
                  <a:lnTo>
                    <a:pt x="166408" y="1206500"/>
                  </a:lnTo>
                  <a:lnTo>
                    <a:pt x="166408" y="1164894"/>
                  </a:lnTo>
                  <a:close/>
                </a:path>
                <a:path w="416559" h="1207135">
                  <a:moveTo>
                    <a:pt x="166408" y="1081697"/>
                  </a:moveTo>
                  <a:lnTo>
                    <a:pt x="124815" y="1081697"/>
                  </a:lnTo>
                  <a:lnTo>
                    <a:pt x="83210" y="1081697"/>
                  </a:lnTo>
                  <a:lnTo>
                    <a:pt x="83210" y="1123302"/>
                  </a:lnTo>
                  <a:lnTo>
                    <a:pt x="124802" y="1123302"/>
                  </a:lnTo>
                  <a:lnTo>
                    <a:pt x="166408" y="1123302"/>
                  </a:lnTo>
                  <a:lnTo>
                    <a:pt x="166408" y="1081697"/>
                  </a:lnTo>
                  <a:close/>
                </a:path>
                <a:path w="416559" h="1207135">
                  <a:moveTo>
                    <a:pt x="166408" y="416039"/>
                  </a:moveTo>
                  <a:lnTo>
                    <a:pt x="124815" y="416039"/>
                  </a:lnTo>
                  <a:lnTo>
                    <a:pt x="83210" y="416039"/>
                  </a:lnTo>
                  <a:lnTo>
                    <a:pt x="83210" y="457644"/>
                  </a:lnTo>
                  <a:lnTo>
                    <a:pt x="124802" y="457644"/>
                  </a:lnTo>
                  <a:lnTo>
                    <a:pt x="166408" y="457644"/>
                  </a:lnTo>
                  <a:lnTo>
                    <a:pt x="166408" y="416039"/>
                  </a:lnTo>
                  <a:close/>
                </a:path>
                <a:path w="416559" h="1207135">
                  <a:moveTo>
                    <a:pt x="208000" y="915276"/>
                  </a:moveTo>
                  <a:lnTo>
                    <a:pt x="166408" y="915276"/>
                  </a:lnTo>
                  <a:lnTo>
                    <a:pt x="166408" y="956881"/>
                  </a:lnTo>
                  <a:lnTo>
                    <a:pt x="208000" y="956881"/>
                  </a:lnTo>
                  <a:lnTo>
                    <a:pt x="208000" y="915276"/>
                  </a:lnTo>
                  <a:close/>
                </a:path>
                <a:path w="416559" h="1207135">
                  <a:moveTo>
                    <a:pt x="208000" y="790473"/>
                  </a:moveTo>
                  <a:lnTo>
                    <a:pt x="166408" y="790473"/>
                  </a:lnTo>
                  <a:lnTo>
                    <a:pt x="166408" y="832065"/>
                  </a:lnTo>
                  <a:lnTo>
                    <a:pt x="124815" y="832065"/>
                  </a:lnTo>
                  <a:lnTo>
                    <a:pt x="124815" y="790473"/>
                  </a:lnTo>
                  <a:lnTo>
                    <a:pt x="166408" y="790473"/>
                  </a:lnTo>
                  <a:lnTo>
                    <a:pt x="166408" y="665657"/>
                  </a:lnTo>
                  <a:lnTo>
                    <a:pt x="124802" y="665657"/>
                  </a:lnTo>
                  <a:lnTo>
                    <a:pt x="124802" y="790473"/>
                  </a:lnTo>
                  <a:lnTo>
                    <a:pt x="83210" y="790473"/>
                  </a:lnTo>
                  <a:lnTo>
                    <a:pt x="83210" y="873683"/>
                  </a:lnTo>
                  <a:lnTo>
                    <a:pt x="124815" y="873683"/>
                  </a:lnTo>
                  <a:lnTo>
                    <a:pt x="166408" y="873671"/>
                  </a:lnTo>
                  <a:lnTo>
                    <a:pt x="208000" y="873683"/>
                  </a:lnTo>
                  <a:lnTo>
                    <a:pt x="208000" y="790473"/>
                  </a:lnTo>
                  <a:close/>
                </a:path>
                <a:path w="416559" h="1207135">
                  <a:moveTo>
                    <a:pt x="208000" y="499249"/>
                  </a:moveTo>
                  <a:lnTo>
                    <a:pt x="166408" y="499249"/>
                  </a:lnTo>
                  <a:lnTo>
                    <a:pt x="124815" y="499249"/>
                  </a:lnTo>
                  <a:lnTo>
                    <a:pt x="83210" y="499249"/>
                  </a:lnTo>
                  <a:lnTo>
                    <a:pt x="83210" y="540854"/>
                  </a:lnTo>
                  <a:lnTo>
                    <a:pt x="124802" y="540854"/>
                  </a:lnTo>
                  <a:lnTo>
                    <a:pt x="166408" y="540854"/>
                  </a:lnTo>
                  <a:lnTo>
                    <a:pt x="166408" y="582447"/>
                  </a:lnTo>
                  <a:lnTo>
                    <a:pt x="124815" y="582447"/>
                  </a:lnTo>
                  <a:lnTo>
                    <a:pt x="83210" y="582447"/>
                  </a:lnTo>
                  <a:lnTo>
                    <a:pt x="83210" y="624052"/>
                  </a:lnTo>
                  <a:lnTo>
                    <a:pt x="124802" y="624052"/>
                  </a:lnTo>
                  <a:lnTo>
                    <a:pt x="166408" y="624052"/>
                  </a:lnTo>
                  <a:lnTo>
                    <a:pt x="166408" y="665657"/>
                  </a:lnTo>
                  <a:lnTo>
                    <a:pt x="208000" y="665657"/>
                  </a:lnTo>
                  <a:lnTo>
                    <a:pt x="208000" y="499249"/>
                  </a:lnTo>
                  <a:close/>
                </a:path>
                <a:path w="416559" h="1207135">
                  <a:moveTo>
                    <a:pt x="208000" y="0"/>
                  </a:moveTo>
                  <a:lnTo>
                    <a:pt x="166408" y="0"/>
                  </a:lnTo>
                  <a:lnTo>
                    <a:pt x="124802" y="0"/>
                  </a:lnTo>
                  <a:lnTo>
                    <a:pt x="124802" y="41605"/>
                  </a:lnTo>
                  <a:lnTo>
                    <a:pt x="83210" y="41605"/>
                  </a:lnTo>
                  <a:lnTo>
                    <a:pt x="83210" y="83210"/>
                  </a:lnTo>
                  <a:lnTo>
                    <a:pt x="124802" y="83210"/>
                  </a:lnTo>
                  <a:lnTo>
                    <a:pt x="124802" y="124815"/>
                  </a:lnTo>
                  <a:lnTo>
                    <a:pt x="83210" y="124815"/>
                  </a:lnTo>
                  <a:lnTo>
                    <a:pt x="83210" y="166420"/>
                  </a:lnTo>
                  <a:lnTo>
                    <a:pt x="83210" y="249631"/>
                  </a:lnTo>
                  <a:lnTo>
                    <a:pt x="124802" y="249631"/>
                  </a:lnTo>
                  <a:lnTo>
                    <a:pt x="124802" y="291223"/>
                  </a:lnTo>
                  <a:lnTo>
                    <a:pt x="83210" y="291223"/>
                  </a:lnTo>
                  <a:lnTo>
                    <a:pt x="83210" y="374434"/>
                  </a:lnTo>
                  <a:lnTo>
                    <a:pt x="124802" y="374434"/>
                  </a:lnTo>
                  <a:lnTo>
                    <a:pt x="166408" y="374434"/>
                  </a:lnTo>
                  <a:lnTo>
                    <a:pt x="166408" y="416039"/>
                  </a:lnTo>
                  <a:lnTo>
                    <a:pt x="208000" y="416039"/>
                  </a:lnTo>
                  <a:lnTo>
                    <a:pt x="208000" y="291223"/>
                  </a:lnTo>
                  <a:lnTo>
                    <a:pt x="166408" y="291223"/>
                  </a:lnTo>
                  <a:lnTo>
                    <a:pt x="166408" y="332828"/>
                  </a:lnTo>
                  <a:lnTo>
                    <a:pt x="124815" y="332828"/>
                  </a:lnTo>
                  <a:lnTo>
                    <a:pt x="124815" y="291236"/>
                  </a:lnTo>
                  <a:lnTo>
                    <a:pt x="166408" y="291236"/>
                  </a:lnTo>
                  <a:lnTo>
                    <a:pt x="166408" y="249631"/>
                  </a:lnTo>
                  <a:lnTo>
                    <a:pt x="124815" y="249631"/>
                  </a:lnTo>
                  <a:lnTo>
                    <a:pt x="124815" y="208026"/>
                  </a:lnTo>
                  <a:lnTo>
                    <a:pt x="166408" y="208026"/>
                  </a:lnTo>
                  <a:lnTo>
                    <a:pt x="166408" y="249631"/>
                  </a:lnTo>
                  <a:lnTo>
                    <a:pt x="208000" y="249631"/>
                  </a:lnTo>
                  <a:lnTo>
                    <a:pt x="208000" y="166420"/>
                  </a:lnTo>
                  <a:lnTo>
                    <a:pt x="166408" y="166420"/>
                  </a:lnTo>
                  <a:lnTo>
                    <a:pt x="124815" y="166420"/>
                  </a:lnTo>
                  <a:lnTo>
                    <a:pt x="124815" y="124815"/>
                  </a:lnTo>
                  <a:lnTo>
                    <a:pt x="166408" y="124815"/>
                  </a:lnTo>
                  <a:lnTo>
                    <a:pt x="208000" y="124815"/>
                  </a:lnTo>
                  <a:lnTo>
                    <a:pt x="208000" y="83210"/>
                  </a:lnTo>
                  <a:lnTo>
                    <a:pt x="166408" y="83210"/>
                  </a:lnTo>
                  <a:lnTo>
                    <a:pt x="124815" y="83210"/>
                  </a:lnTo>
                  <a:lnTo>
                    <a:pt x="124815" y="41605"/>
                  </a:lnTo>
                  <a:lnTo>
                    <a:pt x="166408" y="41605"/>
                  </a:lnTo>
                  <a:lnTo>
                    <a:pt x="208000" y="41605"/>
                  </a:lnTo>
                  <a:lnTo>
                    <a:pt x="208000" y="0"/>
                  </a:lnTo>
                  <a:close/>
                </a:path>
                <a:path w="416559" h="1207135">
                  <a:moveTo>
                    <a:pt x="249618" y="0"/>
                  </a:moveTo>
                  <a:lnTo>
                    <a:pt x="208013" y="0"/>
                  </a:lnTo>
                  <a:lnTo>
                    <a:pt x="208013" y="83210"/>
                  </a:lnTo>
                  <a:lnTo>
                    <a:pt x="208013" y="166420"/>
                  </a:lnTo>
                  <a:lnTo>
                    <a:pt x="249618" y="166420"/>
                  </a:lnTo>
                  <a:lnTo>
                    <a:pt x="249618" y="83210"/>
                  </a:lnTo>
                  <a:lnTo>
                    <a:pt x="249618" y="0"/>
                  </a:lnTo>
                  <a:close/>
                </a:path>
                <a:path w="416559" h="1207135">
                  <a:moveTo>
                    <a:pt x="291211" y="665657"/>
                  </a:moveTo>
                  <a:lnTo>
                    <a:pt x="249618" y="665657"/>
                  </a:lnTo>
                  <a:lnTo>
                    <a:pt x="208013" y="665657"/>
                  </a:lnTo>
                  <a:lnTo>
                    <a:pt x="208013" y="1040091"/>
                  </a:lnTo>
                  <a:lnTo>
                    <a:pt x="249618" y="1040091"/>
                  </a:lnTo>
                  <a:lnTo>
                    <a:pt x="249618" y="1081697"/>
                  </a:lnTo>
                  <a:lnTo>
                    <a:pt x="208013" y="1081697"/>
                  </a:lnTo>
                  <a:lnTo>
                    <a:pt x="208013" y="1206512"/>
                  </a:lnTo>
                  <a:lnTo>
                    <a:pt x="249618" y="1206512"/>
                  </a:lnTo>
                  <a:lnTo>
                    <a:pt x="291211" y="1206500"/>
                  </a:lnTo>
                  <a:lnTo>
                    <a:pt x="291211" y="1164894"/>
                  </a:lnTo>
                  <a:lnTo>
                    <a:pt x="249618" y="1164894"/>
                  </a:lnTo>
                  <a:lnTo>
                    <a:pt x="249618" y="1081709"/>
                  </a:lnTo>
                  <a:lnTo>
                    <a:pt x="291211" y="1081709"/>
                  </a:lnTo>
                  <a:lnTo>
                    <a:pt x="291211" y="998486"/>
                  </a:lnTo>
                  <a:lnTo>
                    <a:pt x="249618" y="998486"/>
                  </a:lnTo>
                  <a:lnTo>
                    <a:pt x="249618" y="873671"/>
                  </a:lnTo>
                  <a:lnTo>
                    <a:pt x="291211" y="873671"/>
                  </a:lnTo>
                  <a:lnTo>
                    <a:pt x="291211" y="832065"/>
                  </a:lnTo>
                  <a:lnTo>
                    <a:pt x="249618" y="832065"/>
                  </a:lnTo>
                  <a:lnTo>
                    <a:pt x="249618" y="790473"/>
                  </a:lnTo>
                  <a:lnTo>
                    <a:pt x="291211" y="790473"/>
                  </a:lnTo>
                  <a:lnTo>
                    <a:pt x="291211" y="665657"/>
                  </a:lnTo>
                  <a:close/>
                </a:path>
                <a:path w="416559" h="1207135">
                  <a:moveTo>
                    <a:pt x="291211" y="582447"/>
                  </a:moveTo>
                  <a:lnTo>
                    <a:pt x="249618" y="582447"/>
                  </a:lnTo>
                  <a:lnTo>
                    <a:pt x="249618" y="540854"/>
                  </a:lnTo>
                  <a:lnTo>
                    <a:pt x="208013" y="540854"/>
                  </a:lnTo>
                  <a:lnTo>
                    <a:pt x="208013" y="624078"/>
                  </a:lnTo>
                  <a:lnTo>
                    <a:pt x="249618" y="624078"/>
                  </a:lnTo>
                  <a:lnTo>
                    <a:pt x="291211" y="624052"/>
                  </a:lnTo>
                  <a:lnTo>
                    <a:pt x="291211" y="582447"/>
                  </a:lnTo>
                  <a:close/>
                </a:path>
                <a:path w="416559" h="1207135">
                  <a:moveTo>
                    <a:pt x="291211" y="457644"/>
                  </a:moveTo>
                  <a:lnTo>
                    <a:pt x="249618" y="457644"/>
                  </a:lnTo>
                  <a:lnTo>
                    <a:pt x="208013" y="457644"/>
                  </a:lnTo>
                  <a:lnTo>
                    <a:pt x="208013" y="499249"/>
                  </a:lnTo>
                  <a:lnTo>
                    <a:pt x="249618" y="499249"/>
                  </a:lnTo>
                  <a:lnTo>
                    <a:pt x="291211" y="499249"/>
                  </a:lnTo>
                  <a:lnTo>
                    <a:pt x="291211" y="457644"/>
                  </a:lnTo>
                  <a:close/>
                </a:path>
                <a:path w="416559" h="1207135">
                  <a:moveTo>
                    <a:pt x="291211" y="374434"/>
                  </a:moveTo>
                  <a:lnTo>
                    <a:pt x="249618" y="374434"/>
                  </a:lnTo>
                  <a:lnTo>
                    <a:pt x="249618" y="208026"/>
                  </a:lnTo>
                  <a:lnTo>
                    <a:pt x="208013" y="208026"/>
                  </a:lnTo>
                  <a:lnTo>
                    <a:pt x="208013" y="416039"/>
                  </a:lnTo>
                  <a:lnTo>
                    <a:pt x="249618" y="416039"/>
                  </a:lnTo>
                  <a:lnTo>
                    <a:pt x="291211" y="416039"/>
                  </a:lnTo>
                  <a:lnTo>
                    <a:pt x="291211" y="374434"/>
                  </a:lnTo>
                  <a:close/>
                </a:path>
                <a:path w="416559" h="1207135">
                  <a:moveTo>
                    <a:pt x="332828" y="915276"/>
                  </a:moveTo>
                  <a:lnTo>
                    <a:pt x="291223" y="915276"/>
                  </a:lnTo>
                  <a:lnTo>
                    <a:pt x="291223" y="956881"/>
                  </a:lnTo>
                  <a:lnTo>
                    <a:pt x="332828" y="956881"/>
                  </a:lnTo>
                  <a:lnTo>
                    <a:pt x="332828" y="915276"/>
                  </a:lnTo>
                  <a:close/>
                </a:path>
                <a:path w="416559" h="1207135">
                  <a:moveTo>
                    <a:pt x="332828" y="540854"/>
                  </a:moveTo>
                  <a:lnTo>
                    <a:pt x="291223" y="540854"/>
                  </a:lnTo>
                  <a:lnTo>
                    <a:pt x="291223" y="582460"/>
                  </a:lnTo>
                  <a:lnTo>
                    <a:pt x="332828" y="582460"/>
                  </a:lnTo>
                  <a:lnTo>
                    <a:pt x="332828" y="540854"/>
                  </a:lnTo>
                  <a:close/>
                </a:path>
                <a:path w="416559" h="1207135">
                  <a:moveTo>
                    <a:pt x="374434" y="998486"/>
                  </a:moveTo>
                  <a:lnTo>
                    <a:pt x="332828" y="998486"/>
                  </a:lnTo>
                  <a:lnTo>
                    <a:pt x="291223" y="998486"/>
                  </a:lnTo>
                  <a:lnTo>
                    <a:pt x="291223" y="1040091"/>
                  </a:lnTo>
                  <a:lnTo>
                    <a:pt x="332828" y="1040091"/>
                  </a:lnTo>
                  <a:lnTo>
                    <a:pt x="332828" y="1206512"/>
                  </a:lnTo>
                  <a:lnTo>
                    <a:pt x="374434" y="1206512"/>
                  </a:lnTo>
                  <a:lnTo>
                    <a:pt x="374434" y="998486"/>
                  </a:lnTo>
                  <a:close/>
                </a:path>
                <a:path w="416559" h="1207135">
                  <a:moveTo>
                    <a:pt x="374434" y="624052"/>
                  </a:moveTo>
                  <a:lnTo>
                    <a:pt x="332828" y="624052"/>
                  </a:lnTo>
                  <a:lnTo>
                    <a:pt x="291223" y="624052"/>
                  </a:lnTo>
                  <a:lnTo>
                    <a:pt x="291223" y="665657"/>
                  </a:lnTo>
                  <a:lnTo>
                    <a:pt x="332828" y="665657"/>
                  </a:lnTo>
                  <a:lnTo>
                    <a:pt x="332828" y="832065"/>
                  </a:lnTo>
                  <a:lnTo>
                    <a:pt x="291223" y="832065"/>
                  </a:lnTo>
                  <a:lnTo>
                    <a:pt x="291223" y="873671"/>
                  </a:lnTo>
                  <a:lnTo>
                    <a:pt x="332828" y="873671"/>
                  </a:lnTo>
                  <a:lnTo>
                    <a:pt x="374434" y="873671"/>
                  </a:lnTo>
                  <a:lnTo>
                    <a:pt x="374434" y="624052"/>
                  </a:lnTo>
                  <a:close/>
                </a:path>
                <a:path w="416559" h="1207135">
                  <a:moveTo>
                    <a:pt x="374434" y="374434"/>
                  </a:moveTo>
                  <a:lnTo>
                    <a:pt x="332828" y="374434"/>
                  </a:lnTo>
                  <a:lnTo>
                    <a:pt x="332828" y="332828"/>
                  </a:lnTo>
                  <a:lnTo>
                    <a:pt x="291223" y="332828"/>
                  </a:lnTo>
                  <a:lnTo>
                    <a:pt x="291223" y="499237"/>
                  </a:lnTo>
                  <a:lnTo>
                    <a:pt x="332828" y="499237"/>
                  </a:lnTo>
                  <a:lnTo>
                    <a:pt x="374434" y="499249"/>
                  </a:lnTo>
                  <a:lnTo>
                    <a:pt x="374434" y="374434"/>
                  </a:lnTo>
                  <a:close/>
                </a:path>
                <a:path w="416559" h="1207135">
                  <a:moveTo>
                    <a:pt x="416026" y="83210"/>
                  </a:moveTo>
                  <a:lnTo>
                    <a:pt x="374434" y="83210"/>
                  </a:lnTo>
                  <a:lnTo>
                    <a:pt x="374434" y="166420"/>
                  </a:lnTo>
                  <a:lnTo>
                    <a:pt x="374434" y="208026"/>
                  </a:lnTo>
                  <a:lnTo>
                    <a:pt x="416026" y="208026"/>
                  </a:lnTo>
                  <a:lnTo>
                    <a:pt x="416026" y="166420"/>
                  </a:lnTo>
                  <a:lnTo>
                    <a:pt x="416026" y="83210"/>
                  </a:lnTo>
                  <a:close/>
                </a:path>
                <a:path w="416559" h="1207135">
                  <a:moveTo>
                    <a:pt x="416026" y="0"/>
                  </a:moveTo>
                  <a:lnTo>
                    <a:pt x="374434" y="0"/>
                  </a:lnTo>
                  <a:lnTo>
                    <a:pt x="332828" y="0"/>
                  </a:lnTo>
                  <a:lnTo>
                    <a:pt x="291223" y="0"/>
                  </a:lnTo>
                  <a:lnTo>
                    <a:pt x="291223" y="83210"/>
                  </a:lnTo>
                  <a:lnTo>
                    <a:pt x="291223" y="166420"/>
                  </a:lnTo>
                  <a:lnTo>
                    <a:pt x="291223" y="291236"/>
                  </a:lnTo>
                  <a:lnTo>
                    <a:pt x="332828" y="291236"/>
                  </a:lnTo>
                  <a:lnTo>
                    <a:pt x="374434" y="291236"/>
                  </a:lnTo>
                  <a:lnTo>
                    <a:pt x="416026" y="291236"/>
                  </a:lnTo>
                  <a:lnTo>
                    <a:pt x="416026" y="249631"/>
                  </a:lnTo>
                  <a:lnTo>
                    <a:pt x="374434" y="249631"/>
                  </a:lnTo>
                  <a:lnTo>
                    <a:pt x="332828" y="249631"/>
                  </a:lnTo>
                  <a:lnTo>
                    <a:pt x="332828" y="166420"/>
                  </a:lnTo>
                  <a:lnTo>
                    <a:pt x="332828" y="83210"/>
                  </a:lnTo>
                  <a:lnTo>
                    <a:pt x="332828" y="41605"/>
                  </a:lnTo>
                  <a:lnTo>
                    <a:pt x="374434" y="41605"/>
                  </a:lnTo>
                  <a:lnTo>
                    <a:pt x="416026" y="41605"/>
                  </a:lnTo>
                  <a:lnTo>
                    <a:pt x="41602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8620823" y="1436407"/>
              <a:ext cx="208279" cy="1207135"/>
            </a:xfrm>
            <a:custGeom>
              <a:avLst/>
              <a:gdLst/>
              <a:ahLst/>
              <a:cxnLst/>
              <a:rect l="l" t="t" r="r" b="b"/>
              <a:pathLst>
                <a:path w="208279" h="1207135">
                  <a:moveTo>
                    <a:pt x="41592" y="457644"/>
                  </a:moveTo>
                  <a:lnTo>
                    <a:pt x="0" y="457644"/>
                  </a:lnTo>
                  <a:lnTo>
                    <a:pt x="0" y="499249"/>
                  </a:lnTo>
                  <a:lnTo>
                    <a:pt x="41592" y="499249"/>
                  </a:lnTo>
                  <a:lnTo>
                    <a:pt x="41592" y="457644"/>
                  </a:lnTo>
                  <a:close/>
                </a:path>
                <a:path w="208279" h="1207135">
                  <a:moveTo>
                    <a:pt x="41592" y="374434"/>
                  </a:moveTo>
                  <a:lnTo>
                    <a:pt x="0" y="374434"/>
                  </a:lnTo>
                  <a:lnTo>
                    <a:pt x="0" y="416039"/>
                  </a:lnTo>
                  <a:lnTo>
                    <a:pt x="41592" y="416039"/>
                  </a:lnTo>
                  <a:lnTo>
                    <a:pt x="41592" y="374434"/>
                  </a:lnTo>
                  <a:close/>
                </a:path>
                <a:path w="208279" h="1207135">
                  <a:moveTo>
                    <a:pt x="83197" y="332828"/>
                  </a:moveTo>
                  <a:lnTo>
                    <a:pt x="41592" y="332828"/>
                  </a:lnTo>
                  <a:lnTo>
                    <a:pt x="41592" y="374434"/>
                  </a:lnTo>
                  <a:lnTo>
                    <a:pt x="83197" y="374434"/>
                  </a:lnTo>
                  <a:lnTo>
                    <a:pt x="83197" y="332828"/>
                  </a:lnTo>
                  <a:close/>
                </a:path>
                <a:path w="208279" h="1207135">
                  <a:moveTo>
                    <a:pt x="124802" y="998486"/>
                  </a:moveTo>
                  <a:lnTo>
                    <a:pt x="83197" y="998486"/>
                  </a:lnTo>
                  <a:lnTo>
                    <a:pt x="83197" y="1040091"/>
                  </a:lnTo>
                  <a:lnTo>
                    <a:pt x="124802" y="1040091"/>
                  </a:lnTo>
                  <a:lnTo>
                    <a:pt x="124802" y="998486"/>
                  </a:lnTo>
                  <a:close/>
                </a:path>
                <a:path w="208279" h="1207135">
                  <a:moveTo>
                    <a:pt x="124802" y="83210"/>
                  </a:moveTo>
                  <a:lnTo>
                    <a:pt x="83197" y="83210"/>
                  </a:lnTo>
                  <a:lnTo>
                    <a:pt x="41592" y="83210"/>
                  </a:lnTo>
                  <a:lnTo>
                    <a:pt x="41592" y="166420"/>
                  </a:lnTo>
                  <a:lnTo>
                    <a:pt x="41592" y="208026"/>
                  </a:lnTo>
                  <a:lnTo>
                    <a:pt x="83197" y="208026"/>
                  </a:lnTo>
                  <a:lnTo>
                    <a:pt x="124802" y="208026"/>
                  </a:lnTo>
                  <a:lnTo>
                    <a:pt x="124802" y="166420"/>
                  </a:lnTo>
                  <a:lnTo>
                    <a:pt x="124802" y="83210"/>
                  </a:lnTo>
                  <a:close/>
                </a:path>
                <a:path w="208279" h="1207135">
                  <a:moveTo>
                    <a:pt x="166395" y="1123289"/>
                  </a:moveTo>
                  <a:lnTo>
                    <a:pt x="124802" y="1123289"/>
                  </a:lnTo>
                  <a:lnTo>
                    <a:pt x="124802" y="1081697"/>
                  </a:lnTo>
                  <a:lnTo>
                    <a:pt x="83197" y="1081697"/>
                  </a:lnTo>
                  <a:lnTo>
                    <a:pt x="83197" y="1123289"/>
                  </a:lnTo>
                  <a:lnTo>
                    <a:pt x="41592" y="1123289"/>
                  </a:lnTo>
                  <a:lnTo>
                    <a:pt x="41592" y="1164894"/>
                  </a:lnTo>
                  <a:lnTo>
                    <a:pt x="83197" y="1164894"/>
                  </a:lnTo>
                  <a:lnTo>
                    <a:pt x="83197" y="1123302"/>
                  </a:lnTo>
                  <a:lnTo>
                    <a:pt x="124802" y="1123302"/>
                  </a:lnTo>
                  <a:lnTo>
                    <a:pt x="124802" y="1206512"/>
                  </a:lnTo>
                  <a:lnTo>
                    <a:pt x="166395" y="1206512"/>
                  </a:lnTo>
                  <a:lnTo>
                    <a:pt x="166395" y="1123289"/>
                  </a:lnTo>
                  <a:close/>
                </a:path>
                <a:path w="208279" h="1207135">
                  <a:moveTo>
                    <a:pt x="166395" y="540854"/>
                  </a:moveTo>
                  <a:lnTo>
                    <a:pt x="124802" y="540854"/>
                  </a:lnTo>
                  <a:lnTo>
                    <a:pt x="124802" y="499249"/>
                  </a:lnTo>
                  <a:lnTo>
                    <a:pt x="83197" y="499249"/>
                  </a:lnTo>
                  <a:lnTo>
                    <a:pt x="41592" y="499249"/>
                  </a:lnTo>
                  <a:lnTo>
                    <a:pt x="41592" y="540854"/>
                  </a:lnTo>
                  <a:lnTo>
                    <a:pt x="83197" y="540854"/>
                  </a:lnTo>
                  <a:lnTo>
                    <a:pt x="83197" y="624065"/>
                  </a:lnTo>
                  <a:lnTo>
                    <a:pt x="124802" y="624065"/>
                  </a:lnTo>
                  <a:lnTo>
                    <a:pt x="124802" y="707263"/>
                  </a:lnTo>
                  <a:lnTo>
                    <a:pt x="83197" y="707263"/>
                  </a:lnTo>
                  <a:lnTo>
                    <a:pt x="83197" y="665657"/>
                  </a:lnTo>
                  <a:lnTo>
                    <a:pt x="41592" y="665657"/>
                  </a:lnTo>
                  <a:lnTo>
                    <a:pt x="0" y="665657"/>
                  </a:lnTo>
                  <a:lnTo>
                    <a:pt x="0" y="707263"/>
                  </a:lnTo>
                  <a:lnTo>
                    <a:pt x="41592" y="707263"/>
                  </a:lnTo>
                  <a:lnTo>
                    <a:pt x="41592" y="748868"/>
                  </a:lnTo>
                  <a:lnTo>
                    <a:pt x="0" y="748868"/>
                  </a:lnTo>
                  <a:lnTo>
                    <a:pt x="0" y="790473"/>
                  </a:lnTo>
                  <a:lnTo>
                    <a:pt x="41592" y="790473"/>
                  </a:lnTo>
                  <a:lnTo>
                    <a:pt x="41592" y="748880"/>
                  </a:lnTo>
                  <a:lnTo>
                    <a:pt x="83197" y="748880"/>
                  </a:lnTo>
                  <a:lnTo>
                    <a:pt x="83197" y="832065"/>
                  </a:lnTo>
                  <a:lnTo>
                    <a:pt x="41592" y="832065"/>
                  </a:lnTo>
                  <a:lnTo>
                    <a:pt x="0" y="832065"/>
                  </a:lnTo>
                  <a:lnTo>
                    <a:pt x="0" y="1081684"/>
                  </a:lnTo>
                  <a:lnTo>
                    <a:pt x="41592" y="1081684"/>
                  </a:lnTo>
                  <a:lnTo>
                    <a:pt x="83197" y="1081697"/>
                  </a:lnTo>
                  <a:lnTo>
                    <a:pt x="83197" y="1040091"/>
                  </a:lnTo>
                  <a:lnTo>
                    <a:pt x="41592" y="1040091"/>
                  </a:lnTo>
                  <a:lnTo>
                    <a:pt x="41592" y="998474"/>
                  </a:lnTo>
                  <a:lnTo>
                    <a:pt x="83197" y="998474"/>
                  </a:lnTo>
                  <a:lnTo>
                    <a:pt x="83197" y="915276"/>
                  </a:lnTo>
                  <a:lnTo>
                    <a:pt x="124802" y="915276"/>
                  </a:lnTo>
                  <a:lnTo>
                    <a:pt x="124802" y="956881"/>
                  </a:lnTo>
                  <a:lnTo>
                    <a:pt x="166395" y="956881"/>
                  </a:lnTo>
                  <a:lnTo>
                    <a:pt x="166395" y="873671"/>
                  </a:lnTo>
                  <a:lnTo>
                    <a:pt x="124802" y="873671"/>
                  </a:lnTo>
                  <a:lnTo>
                    <a:pt x="124802" y="748880"/>
                  </a:lnTo>
                  <a:lnTo>
                    <a:pt x="166395" y="748880"/>
                  </a:lnTo>
                  <a:lnTo>
                    <a:pt x="166395" y="540854"/>
                  </a:lnTo>
                  <a:close/>
                </a:path>
                <a:path w="208279" h="1207135">
                  <a:moveTo>
                    <a:pt x="166395" y="416039"/>
                  </a:moveTo>
                  <a:lnTo>
                    <a:pt x="124802" y="416039"/>
                  </a:lnTo>
                  <a:lnTo>
                    <a:pt x="83197" y="416039"/>
                  </a:lnTo>
                  <a:lnTo>
                    <a:pt x="83197" y="457644"/>
                  </a:lnTo>
                  <a:lnTo>
                    <a:pt x="124802" y="457644"/>
                  </a:lnTo>
                  <a:lnTo>
                    <a:pt x="166395" y="457644"/>
                  </a:lnTo>
                  <a:lnTo>
                    <a:pt x="166395" y="416039"/>
                  </a:lnTo>
                  <a:close/>
                </a:path>
                <a:path w="208279" h="1207135">
                  <a:moveTo>
                    <a:pt x="166395" y="332828"/>
                  </a:moveTo>
                  <a:lnTo>
                    <a:pt x="124802" y="332828"/>
                  </a:lnTo>
                  <a:lnTo>
                    <a:pt x="124802" y="374434"/>
                  </a:lnTo>
                  <a:lnTo>
                    <a:pt x="166395" y="374434"/>
                  </a:lnTo>
                  <a:lnTo>
                    <a:pt x="166395" y="332828"/>
                  </a:lnTo>
                  <a:close/>
                </a:path>
                <a:path w="208279" h="1207135">
                  <a:moveTo>
                    <a:pt x="166395" y="249631"/>
                  </a:moveTo>
                  <a:lnTo>
                    <a:pt x="124802" y="249631"/>
                  </a:lnTo>
                  <a:lnTo>
                    <a:pt x="83197" y="249631"/>
                  </a:lnTo>
                  <a:lnTo>
                    <a:pt x="41592" y="249631"/>
                  </a:lnTo>
                  <a:lnTo>
                    <a:pt x="0" y="249631"/>
                  </a:lnTo>
                  <a:lnTo>
                    <a:pt x="0" y="291236"/>
                  </a:lnTo>
                  <a:lnTo>
                    <a:pt x="41592" y="291236"/>
                  </a:lnTo>
                  <a:lnTo>
                    <a:pt x="83197" y="291236"/>
                  </a:lnTo>
                  <a:lnTo>
                    <a:pt x="124802" y="291236"/>
                  </a:lnTo>
                  <a:lnTo>
                    <a:pt x="166395" y="291236"/>
                  </a:lnTo>
                  <a:lnTo>
                    <a:pt x="166395" y="249631"/>
                  </a:lnTo>
                  <a:close/>
                </a:path>
                <a:path w="208279" h="1207135">
                  <a:moveTo>
                    <a:pt x="166395" y="0"/>
                  </a:moveTo>
                  <a:lnTo>
                    <a:pt x="124802" y="0"/>
                  </a:lnTo>
                  <a:lnTo>
                    <a:pt x="83197" y="0"/>
                  </a:lnTo>
                  <a:lnTo>
                    <a:pt x="41592" y="0"/>
                  </a:lnTo>
                  <a:lnTo>
                    <a:pt x="41592" y="41605"/>
                  </a:lnTo>
                  <a:lnTo>
                    <a:pt x="83197" y="41605"/>
                  </a:lnTo>
                  <a:lnTo>
                    <a:pt x="124802" y="41605"/>
                  </a:lnTo>
                  <a:lnTo>
                    <a:pt x="166395" y="41605"/>
                  </a:lnTo>
                  <a:lnTo>
                    <a:pt x="166395" y="0"/>
                  </a:lnTo>
                  <a:close/>
                </a:path>
                <a:path w="208279" h="1207135">
                  <a:moveTo>
                    <a:pt x="208013" y="1040091"/>
                  </a:moveTo>
                  <a:lnTo>
                    <a:pt x="166408" y="1040091"/>
                  </a:lnTo>
                  <a:lnTo>
                    <a:pt x="166408" y="1123302"/>
                  </a:lnTo>
                  <a:lnTo>
                    <a:pt x="208013" y="1123302"/>
                  </a:lnTo>
                  <a:lnTo>
                    <a:pt x="208013" y="1040091"/>
                  </a:lnTo>
                  <a:close/>
                </a:path>
                <a:path w="208279" h="1207135">
                  <a:moveTo>
                    <a:pt x="208013" y="873671"/>
                  </a:moveTo>
                  <a:lnTo>
                    <a:pt x="166408" y="873671"/>
                  </a:lnTo>
                  <a:lnTo>
                    <a:pt x="166408" y="915276"/>
                  </a:lnTo>
                  <a:lnTo>
                    <a:pt x="208013" y="915276"/>
                  </a:lnTo>
                  <a:lnTo>
                    <a:pt x="208013" y="873671"/>
                  </a:lnTo>
                  <a:close/>
                </a:path>
                <a:path w="208279" h="1207135">
                  <a:moveTo>
                    <a:pt x="208013" y="540854"/>
                  </a:moveTo>
                  <a:lnTo>
                    <a:pt x="166408" y="540854"/>
                  </a:lnTo>
                  <a:lnTo>
                    <a:pt x="166408" y="624078"/>
                  </a:lnTo>
                  <a:lnTo>
                    <a:pt x="208013" y="624078"/>
                  </a:lnTo>
                  <a:lnTo>
                    <a:pt x="208013" y="540854"/>
                  </a:lnTo>
                  <a:close/>
                </a:path>
                <a:path w="208279" h="1207135">
                  <a:moveTo>
                    <a:pt x="208013" y="457644"/>
                  </a:moveTo>
                  <a:lnTo>
                    <a:pt x="166408" y="457644"/>
                  </a:lnTo>
                  <a:lnTo>
                    <a:pt x="166408" y="499249"/>
                  </a:lnTo>
                  <a:lnTo>
                    <a:pt x="208013" y="499249"/>
                  </a:lnTo>
                  <a:lnTo>
                    <a:pt x="208013" y="457644"/>
                  </a:lnTo>
                  <a:close/>
                </a:path>
                <a:path w="208279" h="1207135">
                  <a:moveTo>
                    <a:pt x="208013" y="332828"/>
                  </a:moveTo>
                  <a:lnTo>
                    <a:pt x="166408" y="332828"/>
                  </a:lnTo>
                  <a:lnTo>
                    <a:pt x="166408" y="416039"/>
                  </a:lnTo>
                  <a:lnTo>
                    <a:pt x="208013" y="416039"/>
                  </a:lnTo>
                  <a:lnTo>
                    <a:pt x="208013" y="332828"/>
                  </a:lnTo>
                  <a:close/>
                </a:path>
                <a:path w="208279" h="1207135">
                  <a:moveTo>
                    <a:pt x="208013" y="0"/>
                  </a:moveTo>
                  <a:lnTo>
                    <a:pt x="166408" y="0"/>
                  </a:lnTo>
                  <a:lnTo>
                    <a:pt x="166408" y="83210"/>
                  </a:lnTo>
                  <a:lnTo>
                    <a:pt x="166408" y="166420"/>
                  </a:lnTo>
                  <a:lnTo>
                    <a:pt x="166408" y="291236"/>
                  </a:lnTo>
                  <a:lnTo>
                    <a:pt x="208013" y="291236"/>
                  </a:lnTo>
                  <a:lnTo>
                    <a:pt x="208013" y="166420"/>
                  </a:lnTo>
                  <a:lnTo>
                    <a:pt x="208013" y="83210"/>
                  </a:lnTo>
                  <a:lnTo>
                    <a:pt x="20801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1460498" y="1253645"/>
            <a:ext cx="5740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Roboto Mono"/>
                <a:cs typeface="Roboto Mono"/>
              </a:rPr>
              <a:t>21</a:t>
            </a:r>
            <a:endParaRPr sz="3600">
              <a:latin typeface="Roboto Mono"/>
              <a:cs typeface="Roboto Mono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1273936" y="3102736"/>
            <a:ext cx="7548880" cy="4246245"/>
            <a:chOff x="1273936" y="3102736"/>
            <a:chExt cx="7548880" cy="4246245"/>
          </a:xfrm>
        </p:grpSpPr>
        <p:sp>
          <p:nvSpPr>
            <p:cNvPr id="35" name="object 35"/>
            <p:cNvSpPr/>
            <p:nvPr/>
          </p:nvSpPr>
          <p:spPr>
            <a:xfrm>
              <a:off x="1273936" y="3102736"/>
              <a:ext cx="7548880" cy="4246245"/>
            </a:xfrm>
            <a:custGeom>
              <a:avLst/>
              <a:gdLst/>
              <a:ahLst/>
              <a:cxnLst/>
              <a:rect l="l" t="t" r="r" b="b"/>
              <a:pathLst>
                <a:path w="7548880" h="4246245">
                  <a:moveTo>
                    <a:pt x="7548638" y="0"/>
                  </a:moveTo>
                  <a:lnTo>
                    <a:pt x="0" y="0"/>
                  </a:lnTo>
                  <a:lnTo>
                    <a:pt x="0" y="4246105"/>
                  </a:lnTo>
                  <a:lnTo>
                    <a:pt x="7548638" y="4246105"/>
                  </a:lnTo>
                  <a:lnTo>
                    <a:pt x="7548638" y="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2796711" y="3721449"/>
              <a:ext cx="3969166" cy="30226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7" name="object 37"/>
          <p:cNvSpPr/>
          <p:nvPr/>
        </p:nvSpPr>
        <p:spPr>
          <a:xfrm>
            <a:off x="1270006" y="2184400"/>
            <a:ext cx="1374775" cy="457200"/>
          </a:xfrm>
          <a:custGeom>
            <a:avLst/>
            <a:gdLst/>
            <a:ahLst/>
            <a:cxnLst/>
            <a:rect l="l" t="t" r="r" b="b"/>
            <a:pathLst>
              <a:path w="1374775" h="457200">
                <a:moveTo>
                  <a:pt x="1291234" y="0"/>
                </a:moveTo>
                <a:lnTo>
                  <a:pt x="83121" y="0"/>
                </a:lnTo>
                <a:lnTo>
                  <a:pt x="50765" y="6531"/>
                </a:lnTo>
                <a:lnTo>
                  <a:pt x="24344" y="24344"/>
                </a:lnTo>
                <a:lnTo>
                  <a:pt x="6531" y="50765"/>
                </a:lnTo>
                <a:lnTo>
                  <a:pt x="0" y="83121"/>
                </a:lnTo>
                <a:lnTo>
                  <a:pt x="0" y="374078"/>
                </a:lnTo>
                <a:lnTo>
                  <a:pt x="6531" y="406429"/>
                </a:lnTo>
                <a:lnTo>
                  <a:pt x="24344" y="432850"/>
                </a:lnTo>
                <a:lnTo>
                  <a:pt x="50765" y="450666"/>
                </a:lnTo>
                <a:lnTo>
                  <a:pt x="83121" y="457200"/>
                </a:lnTo>
                <a:lnTo>
                  <a:pt x="1291234" y="457200"/>
                </a:lnTo>
                <a:lnTo>
                  <a:pt x="1323592" y="450666"/>
                </a:lnTo>
                <a:lnTo>
                  <a:pt x="1350017" y="432850"/>
                </a:lnTo>
                <a:lnTo>
                  <a:pt x="1367835" y="406429"/>
                </a:lnTo>
                <a:lnTo>
                  <a:pt x="1374368" y="374078"/>
                </a:lnTo>
                <a:lnTo>
                  <a:pt x="1374368" y="83121"/>
                </a:lnTo>
                <a:lnTo>
                  <a:pt x="1367835" y="50765"/>
                </a:lnTo>
                <a:lnTo>
                  <a:pt x="1350017" y="24344"/>
                </a:lnTo>
                <a:lnTo>
                  <a:pt x="1323592" y="6531"/>
                </a:lnTo>
                <a:lnTo>
                  <a:pt x="1291234" y="0"/>
                </a:lnTo>
                <a:close/>
              </a:path>
            </a:pathLst>
          </a:custGeom>
          <a:solidFill>
            <a:srgbClr val="E9511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 txBox="1"/>
          <p:nvPr/>
        </p:nvSpPr>
        <p:spPr>
          <a:xfrm>
            <a:off x="1358370" y="2217092"/>
            <a:ext cx="1122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SCHWER</a:t>
            </a:r>
            <a:endParaRPr sz="2400">
              <a:latin typeface="Roboto Mono"/>
              <a:cs typeface="Roboto Mono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2955021" y="2184400"/>
            <a:ext cx="3204845" cy="457200"/>
          </a:xfrm>
          <a:custGeom>
            <a:avLst/>
            <a:gdLst/>
            <a:ahLst/>
            <a:cxnLst/>
            <a:rect l="l" t="t" r="r" b="b"/>
            <a:pathLst>
              <a:path w="3204845" h="457200">
                <a:moveTo>
                  <a:pt x="3121355" y="0"/>
                </a:moveTo>
                <a:lnTo>
                  <a:pt x="83121" y="0"/>
                </a:lnTo>
                <a:lnTo>
                  <a:pt x="50765" y="6531"/>
                </a:lnTo>
                <a:lnTo>
                  <a:pt x="24344" y="24344"/>
                </a:lnTo>
                <a:lnTo>
                  <a:pt x="6531" y="50765"/>
                </a:lnTo>
                <a:lnTo>
                  <a:pt x="0" y="83121"/>
                </a:lnTo>
                <a:lnTo>
                  <a:pt x="0" y="374078"/>
                </a:lnTo>
                <a:lnTo>
                  <a:pt x="6531" y="406429"/>
                </a:lnTo>
                <a:lnTo>
                  <a:pt x="24344" y="432850"/>
                </a:lnTo>
                <a:lnTo>
                  <a:pt x="50765" y="450666"/>
                </a:lnTo>
                <a:lnTo>
                  <a:pt x="83121" y="457200"/>
                </a:lnTo>
                <a:lnTo>
                  <a:pt x="3121355" y="457200"/>
                </a:lnTo>
                <a:lnTo>
                  <a:pt x="3153711" y="450666"/>
                </a:lnTo>
                <a:lnTo>
                  <a:pt x="3180132" y="432850"/>
                </a:lnTo>
                <a:lnTo>
                  <a:pt x="3197945" y="406429"/>
                </a:lnTo>
                <a:lnTo>
                  <a:pt x="3204476" y="374078"/>
                </a:lnTo>
                <a:lnTo>
                  <a:pt x="3204476" y="83121"/>
                </a:lnTo>
                <a:lnTo>
                  <a:pt x="3197945" y="50765"/>
                </a:lnTo>
                <a:lnTo>
                  <a:pt x="3180132" y="24344"/>
                </a:lnTo>
                <a:lnTo>
                  <a:pt x="3153711" y="6531"/>
                </a:lnTo>
                <a:lnTo>
                  <a:pt x="3121355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/>
          <p:nvPr/>
        </p:nvSpPr>
        <p:spPr>
          <a:xfrm>
            <a:off x="2466338" y="1270105"/>
            <a:ext cx="4688840" cy="1351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E50B7D"/>
                </a:solidFill>
                <a:latin typeface="Roboto Mono"/>
                <a:cs typeface="Roboto Mono"/>
              </a:rPr>
              <a:t>SCHIFFE</a:t>
            </a:r>
            <a:r>
              <a:rPr sz="3600" b="1" spc="-95" dirty="0">
                <a:solidFill>
                  <a:srgbClr val="E50B7D"/>
                </a:solidFill>
                <a:latin typeface="Roboto Mono"/>
                <a:cs typeface="Roboto Mono"/>
              </a:rPr>
              <a:t> </a:t>
            </a:r>
            <a:r>
              <a:rPr sz="3600" b="1" spc="-5" dirty="0">
                <a:solidFill>
                  <a:srgbClr val="E50B7D"/>
                </a:solidFill>
                <a:latin typeface="Roboto Mono"/>
                <a:cs typeface="Roboto Mono"/>
              </a:rPr>
              <a:t>VERSENKEN</a:t>
            </a:r>
            <a:endParaRPr sz="3600">
              <a:latin typeface="Roboto Mono"/>
              <a:cs typeface="Roboto Mono"/>
            </a:endParaRPr>
          </a:p>
          <a:p>
            <a:pPr marL="1259205">
              <a:lnSpc>
                <a:spcPct val="100000"/>
              </a:lnSpc>
              <a:spcBef>
                <a:spcPts val="3055"/>
              </a:spcBef>
            </a:pPr>
            <a:r>
              <a:rPr sz="2550" b="1" spc="5" dirty="0">
                <a:solidFill>
                  <a:srgbClr val="FFFFFF"/>
                </a:solidFill>
                <a:latin typeface="Roboto Mono"/>
                <a:cs typeface="Roboto Mono"/>
              </a:rPr>
              <a:t>GRUPPENSPIEL</a:t>
            </a:r>
            <a:endParaRPr sz="2550">
              <a:latin typeface="Roboto Mono"/>
              <a:cs typeface="Roboto Mono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3083369" y="2271853"/>
            <a:ext cx="443230" cy="282575"/>
            <a:chOff x="3083369" y="2271853"/>
            <a:chExt cx="443230" cy="282575"/>
          </a:xfrm>
        </p:grpSpPr>
        <p:sp>
          <p:nvSpPr>
            <p:cNvPr id="42" name="object 42"/>
            <p:cNvSpPr/>
            <p:nvPr/>
          </p:nvSpPr>
          <p:spPr>
            <a:xfrm>
              <a:off x="3122786" y="2271853"/>
              <a:ext cx="120827" cy="12085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3093821" y="2430297"/>
              <a:ext cx="188595" cy="113664"/>
            </a:xfrm>
            <a:custGeom>
              <a:avLst/>
              <a:gdLst/>
              <a:ahLst/>
              <a:cxnLst/>
              <a:rect l="l" t="t" r="r" b="b"/>
              <a:pathLst>
                <a:path w="188595" h="113664">
                  <a:moveTo>
                    <a:pt x="0" y="63112"/>
                  </a:moveTo>
                  <a:lnTo>
                    <a:pt x="19676" y="29929"/>
                  </a:lnTo>
                  <a:lnTo>
                    <a:pt x="51035" y="7679"/>
                  </a:lnTo>
                  <a:lnTo>
                    <a:pt x="89469" y="0"/>
                  </a:lnTo>
                  <a:lnTo>
                    <a:pt x="127895" y="7651"/>
                  </a:lnTo>
                  <a:lnTo>
                    <a:pt x="159250" y="29852"/>
                  </a:lnTo>
                  <a:lnTo>
                    <a:pt x="180378" y="65477"/>
                  </a:lnTo>
                  <a:lnTo>
                    <a:pt x="188122" y="113398"/>
                  </a:lnTo>
                </a:path>
              </a:pathLst>
            </a:custGeom>
            <a:ln w="209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3356795" y="2271853"/>
              <a:ext cx="120827" cy="12085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3318528" y="2430297"/>
              <a:ext cx="197485" cy="113664"/>
            </a:xfrm>
            <a:custGeom>
              <a:avLst/>
              <a:gdLst/>
              <a:ahLst/>
              <a:cxnLst/>
              <a:rect l="l" t="t" r="r" b="b"/>
              <a:pathLst>
                <a:path w="197485" h="113664">
                  <a:moveTo>
                    <a:pt x="0" y="113398"/>
                  </a:moveTo>
                  <a:lnTo>
                    <a:pt x="7758" y="65563"/>
                  </a:lnTo>
                  <a:lnTo>
                    <a:pt x="28911" y="29929"/>
                  </a:lnTo>
                  <a:lnTo>
                    <a:pt x="60275" y="7679"/>
                  </a:lnTo>
                  <a:lnTo>
                    <a:pt x="98666" y="0"/>
                  </a:lnTo>
                  <a:lnTo>
                    <a:pt x="137049" y="7651"/>
                  </a:lnTo>
                  <a:lnTo>
                    <a:pt x="168409" y="29852"/>
                  </a:lnTo>
                  <a:lnTo>
                    <a:pt x="189561" y="65477"/>
                  </a:lnTo>
                  <a:lnTo>
                    <a:pt x="197319" y="113398"/>
                  </a:lnTo>
                </a:path>
              </a:pathLst>
            </a:custGeom>
            <a:ln w="209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6" name="object 46"/>
          <p:cNvSpPr txBox="1"/>
          <p:nvPr/>
        </p:nvSpPr>
        <p:spPr>
          <a:xfrm>
            <a:off x="1257300" y="7719059"/>
            <a:ext cx="7121525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Das Ziel ist es alle </a:t>
            </a:r>
            <a:r>
              <a:rPr sz="2400" spc="-10" dirty="0">
                <a:latin typeface="Roboto"/>
                <a:cs typeface="Roboto"/>
              </a:rPr>
              <a:t>Schiffe </a:t>
            </a:r>
            <a:r>
              <a:rPr sz="2400" dirty="0">
                <a:latin typeface="Roboto"/>
                <a:cs typeface="Roboto"/>
              </a:rPr>
              <a:t>des </a:t>
            </a:r>
            <a:r>
              <a:rPr sz="2400" spc="-5" dirty="0">
                <a:latin typeface="Roboto"/>
                <a:cs typeface="Roboto"/>
              </a:rPr>
              <a:t>Gegners </a:t>
            </a:r>
            <a:r>
              <a:rPr sz="2400" dirty="0">
                <a:latin typeface="Roboto"/>
                <a:cs typeface="Roboto"/>
              </a:rPr>
              <a:t>zu </a:t>
            </a:r>
            <a:r>
              <a:rPr sz="2400" spc="-10" dirty="0">
                <a:latin typeface="Roboto"/>
                <a:cs typeface="Roboto"/>
              </a:rPr>
              <a:t>treffen. </a:t>
            </a:r>
            <a:r>
              <a:rPr sz="2400" spc="-5" dirty="0">
                <a:latin typeface="Roboto"/>
                <a:cs typeface="Roboto"/>
              </a:rPr>
              <a:t>Es  gibt verschiedene Spielstadien, </a:t>
            </a:r>
            <a:r>
              <a:rPr sz="2400" dirty="0">
                <a:latin typeface="Roboto"/>
                <a:cs typeface="Roboto"/>
              </a:rPr>
              <a:t>die anhand der RGB-  </a:t>
            </a:r>
            <a:r>
              <a:rPr sz="2400" spc="-10" dirty="0">
                <a:latin typeface="Roboto"/>
                <a:cs typeface="Roboto"/>
              </a:rPr>
              <a:t>LED-Farbe </a:t>
            </a:r>
            <a:r>
              <a:rPr sz="2400" spc="-5" dirty="0">
                <a:latin typeface="Roboto"/>
                <a:cs typeface="Roboto"/>
              </a:rPr>
              <a:t>kenntlich gemacht</a:t>
            </a:r>
            <a:r>
              <a:rPr sz="2400" spc="10" dirty="0">
                <a:latin typeface="Roboto"/>
                <a:cs typeface="Roboto"/>
              </a:rPr>
              <a:t> </a:t>
            </a:r>
            <a:r>
              <a:rPr sz="2400" spc="-10" dirty="0">
                <a:latin typeface="Roboto"/>
                <a:cs typeface="Roboto"/>
              </a:rPr>
              <a:t>werden.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0789005" y="3238500"/>
            <a:ext cx="4137025" cy="1305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955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Roboto"/>
                <a:cs typeface="Roboto"/>
              </a:rPr>
              <a:t>Schiffe </a:t>
            </a:r>
            <a:r>
              <a:rPr sz="2400" b="1" spc="-10" dirty="0">
                <a:latin typeface="Roboto"/>
                <a:cs typeface="Roboto"/>
              </a:rPr>
              <a:t>setzen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dirty="0">
                <a:latin typeface="Roboto"/>
                <a:cs typeface="Roboto"/>
              </a:rPr>
              <a:t>vertikale </a:t>
            </a:r>
            <a:r>
              <a:rPr sz="2400" spc="-10" dirty="0">
                <a:latin typeface="Roboto"/>
                <a:cs typeface="Roboto"/>
              </a:rPr>
              <a:t>Navigation: </a:t>
            </a:r>
            <a:r>
              <a:rPr sz="2400" dirty="0">
                <a:latin typeface="Roboto"/>
                <a:cs typeface="Roboto"/>
              </a:rPr>
              <a:t>y-Wert</a:t>
            </a:r>
            <a:r>
              <a:rPr sz="2400" spc="-1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+1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0789005" y="5067300"/>
            <a:ext cx="45053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Roboto"/>
                <a:cs typeface="Roboto"/>
              </a:rPr>
              <a:t>horizontale </a:t>
            </a:r>
            <a:r>
              <a:rPr sz="2400" spc="-10" dirty="0">
                <a:latin typeface="Roboto"/>
                <a:cs typeface="Roboto"/>
              </a:rPr>
              <a:t>Navigation: </a:t>
            </a:r>
            <a:r>
              <a:rPr sz="2400" dirty="0">
                <a:latin typeface="Roboto"/>
                <a:cs typeface="Roboto"/>
              </a:rPr>
              <a:t>x-Wert</a:t>
            </a:r>
            <a:r>
              <a:rPr sz="2400" spc="-2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+1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10789005" y="5890259"/>
            <a:ext cx="6149340" cy="414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915160">
              <a:lnSpc>
                <a:spcPct val="125000"/>
              </a:lnSpc>
              <a:spcBef>
                <a:spcPts val="100"/>
              </a:spcBef>
            </a:pPr>
            <a:r>
              <a:rPr sz="2400" spc="-5" dirty="0">
                <a:latin typeface="Roboto"/>
                <a:cs typeface="Roboto"/>
              </a:rPr>
              <a:t>Schiff </a:t>
            </a:r>
            <a:r>
              <a:rPr sz="2400" spc="-10" dirty="0">
                <a:latin typeface="Roboto"/>
                <a:cs typeface="Roboto"/>
              </a:rPr>
              <a:t>platzieren. </a:t>
            </a:r>
            <a:r>
              <a:rPr sz="2400" dirty="0">
                <a:latin typeface="Roboto"/>
                <a:cs typeface="Roboto"/>
              </a:rPr>
              <a:t>Nachdem alle  </a:t>
            </a:r>
            <a:r>
              <a:rPr sz="2400" spc="-5" dirty="0">
                <a:latin typeface="Roboto"/>
                <a:cs typeface="Roboto"/>
              </a:rPr>
              <a:t>gesetzt </a:t>
            </a:r>
            <a:r>
              <a:rPr sz="2400" spc="-10" dirty="0">
                <a:latin typeface="Roboto"/>
                <a:cs typeface="Roboto"/>
              </a:rPr>
              <a:t>wurden, </a:t>
            </a:r>
            <a:r>
              <a:rPr sz="2400" spc="-5" dirty="0">
                <a:latin typeface="Roboto"/>
                <a:cs typeface="Roboto"/>
              </a:rPr>
              <a:t>geht </a:t>
            </a:r>
            <a:r>
              <a:rPr sz="2400" dirty="0">
                <a:latin typeface="Roboto"/>
                <a:cs typeface="Roboto"/>
              </a:rPr>
              <a:t>es in den  </a:t>
            </a:r>
            <a:r>
              <a:rPr sz="2400" spc="-5" dirty="0">
                <a:latin typeface="Roboto"/>
                <a:cs typeface="Roboto"/>
              </a:rPr>
              <a:t>Angriffsmodus.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20955">
              <a:lnSpc>
                <a:spcPct val="100000"/>
              </a:lnSpc>
              <a:spcBef>
                <a:spcPts val="5"/>
              </a:spcBef>
            </a:pPr>
            <a:r>
              <a:rPr sz="2400" spc="-5" dirty="0">
                <a:latin typeface="Roboto"/>
                <a:cs typeface="Roboto"/>
              </a:rPr>
              <a:t>zeigt </a:t>
            </a:r>
            <a:r>
              <a:rPr sz="2400" dirty="0">
                <a:latin typeface="Roboto"/>
                <a:cs typeface="Roboto"/>
              </a:rPr>
              <a:t>die </a:t>
            </a:r>
            <a:r>
              <a:rPr sz="2400" spc="-10" dirty="0">
                <a:latin typeface="Roboto"/>
                <a:cs typeface="Roboto"/>
              </a:rPr>
              <a:t>Position </a:t>
            </a:r>
            <a:r>
              <a:rPr sz="2400" dirty="0">
                <a:latin typeface="Roboto"/>
                <a:cs typeface="Roboto"/>
              </a:rPr>
              <a:t>der </a:t>
            </a:r>
            <a:r>
              <a:rPr sz="2400" spc="-5" dirty="0">
                <a:latin typeface="Roboto"/>
                <a:cs typeface="Roboto"/>
              </a:rPr>
              <a:t>gesetzten </a:t>
            </a:r>
            <a:r>
              <a:rPr sz="2400" spc="-10" dirty="0">
                <a:latin typeface="Roboto"/>
                <a:cs typeface="Roboto"/>
              </a:rPr>
              <a:t>Schiffe</a:t>
            </a:r>
            <a:r>
              <a:rPr sz="2400" spc="-1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an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</a:pPr>
            <a:endParaRPr sz="28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150">
              <a:latin typeface="Roboto"/>
              <a:cs typeface="Roboto"/>
            </a:endParaRPr>
          </a:p>
          <a:p>
            <a:pPr marL="20955" marR="5080">
              <a:lnSpc>
                <a:spcPct val="125000"/>
              </a:lnSpc>
            </a:pPr>
            <a:r>
              <a:rPr sz="2400" i="1" spc="5" dirty="0">
                <a:solidFill>
                  <a:srgbClr val="878787"/>
                </a:solidFill>
                <a:latin typeface="Roboto"/>
                <a:cs typeface="Roboto"/>
              </a:rPr>
              <a:t>Dort,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wo ein Schiff schon </a:t>
            </a:r>
            <a:r>
              <a:rPr sz="2400" i="1" spc="-5" dirty="0">
                <a:solidFill>
                  <a:srgbClr val="878787"/>
                </a:solidFill>
                <a:latin typeface="Roboto"/>
                <a:cs typeface="Roboto"/>
              </a:rPr>
              <a:t>gesetzt wurde, blinkt 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die</a:t>
            </a:r>
            <a:r>
              <a:rPr sz="2400" i="1" spc="-5" dirty="0">
                <a:solidFill>
                  <a:srgbClr val="878787"/>
                </a:solidFill>
                <a:latin typeface="Roboto"/>
                <a:cs typeface="Roboto"/>
              </a:rPr>
              <a:t> </a:t>
            </a:r>
            <a:r>
              <a:rPr sz="2400" i="1" spc="-30" dirty="0">
                <a:solidFill>
                  <a:srgbClr val="878787"/>
                </a:solidFill>
                <a:latin typeface="Roboto"/>
                <a:cs typeface="Roboto"/>
              </a:rPr>
              <a:t>LED.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50" name="object 50"/>
          <p:cNvGrpSpPr/>
          <p:nvPr/>
        </p:nvGrpSpPr>
        <p:grpSpPr>
          <a:xfrm>
            <a:off x="9467494" y="5930964"/>
            <a:ext cx="712470" cy="438150"/>
            <a:chOff x="9467494" y="5930964"/>
            <a:chExt cx="712470" cy="438150"/>
          </a:xfrm>
        </p:grpSpPr>
        <p:sp>
          <p:nvSpPr>
            <p:cNvPr id="51" name="object 51"/>
            <p:cNvSpPr/>
            <p:nvPr/>
          </p:nvSpPr>
          <p:spPr>
            <a:xfrm>
              <a:off x="9467494" y="5930964"/>
              <a:ext cx="438150" cy="438150"/>
            </a:xfrm>
            <a:custGeom>
              <a:avLst/>
              <a:gdLst/>
              <a:ahLst/>
              <a:cxnLst/>
              <a:rect l="l" t="t" r="r" b="b"/>
              <a:pathLst>
                <a:path w="438150" h="438150">
                  <a:moveTo>
                    <a:pt x="218859" y="0"/>
                  </a:moveTo>
                  <a:lnTo>
                    <a:pt x="168678" y="5779"/>
                  </a:lnTo>
                  <a:lnTo>
                    <a:pt x="122613" y="22244"/>
                  </a:lnTo>
                  <a:lnTo>
                    <a:pt x="81976" y="48078"/>
                  </a:lnTo>
                  <a:lnTo>
                    <a:pt x="48082" y="81971"/>
                  </a:lnTo>
                  <a:lnTo>
                    <a:pt x="22246" y="122607"/>
                  </a:lnTo>
                  <a:lnTo>
                    <a:pt x="5780" y="168674"/>
                  </a:lnTo>
                  <a:lnTo>
                    <a:pt x="0" y="218859"/>
                  </a:lnTo>
                  <a:lnTo>
                    <a:pt x="5780" y="269039"/>
                  </a:lnTo>
                  <a:lnTo>
                    <a:pt x="22246" y="315104"/>
                  </a:lnTo>
                  <a:lnTo>
                    <a:pt x="48082" y="355741"/>
                  </a:lnTo>
                  <a:lnTo>
                    <a:pt x="81976" y="389635"/>
                  </a:lnTo>
                  <a:lnTo>
                    <a:pt x="122613" y="415471"/>
                  </a:lnTo>
                  <a:lnTo>
                    <a:pt x="168678" y="431937"/>
                  </a:lnTo>
                  <a:lnTo>
                    <a:pt x="218859" y="437718"/>
                  </a:lnTo>
                  <a:lnTo>
                    <a:pt x="269039" y="431937"/>
                  </a:lnTo>
                  <a:lnTo>
                    <a:pt x="315104" y="415471"/>
                  </a:lnTo>
                  <a:lnTo>
                    <a:pt x="355741" y="389635"/>
                  </a:lnTo>
                  <a:lnTo>
                    <a:pt x="389635" y="355741"/>
                  </a:lnTo>
                  <a:lnTo>
                    <a:pt x="415471" y="315104"/>
                  </a:lnTo>
                  <a:lnTo>
                    <a:pt x="431937" y="269039"/>
                  </a:lnTo>
                  <a:lnTo>
                    <a:pt x="437718" y="218859"/>
                  </a:lnTo>
                  <a:lnTo>
                    <a:pt x="431908" y="168691"/>
                  </a:lnTo>
                  <a:lnTo>
                    <a:pt x="415428" y="122639"/>
                  </a:lnTo>
                  <a:lnTo>
                    <a:pt x="389589" y="82015"/>
                  </a:lnTo>
                  <a:lnTo>
                    <a:pt x="355702" y="48128"/>
                  </a:lnTo>
                  <a:lnTo>
                    <a:pt x="315078" y="22289"/>
                  </a:lnTo>
                  <a:lnTo>
                    <a:pt x="269026" y="5809"/>
                  </a:lnTo>
                  <a:lnTo>
                    <a:pt x="218859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9609100" y="6070954"/>
              <a:ext cx="144018" cy="15079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9741670" y="5930964"/>
              <a:ext cx="438150" cy="438150"/>
            </a:xfrm>
            <a:custGeom>
              <a:avLst/>
              <a:gdLst/>
              <a:ahLst/>
              <a:cxnLst/>
              <a:rect l="l" t="t" r="r" b="b"/>
              <a:pathLst>
                <a:path w="438150" h="438150">
                  <a:moveTo>
                    <a:pt x="218859" y="0"/>
                  </a:moveTo>
                  <a:lnTo>
                    <a:pt x="168678" y="5779"/>
                  </a:lnTo>
                  <a:lnTo>
                    <a:pt x="122613" y="22244"/>
                  </a:lnTo>
                  <a:lnTo>
                    <a:pt x="81976" y="48078"/>
                  </a:lnTo>
                  <a:lnTo>
                    <a:pt x="48082" y="81971"/>
                  </a:lnTo>
                  <a:lnTo>
                    <a:pt x="22246" y="122607"/>
                  </a:lnTo>
                  <a:lnTo>
                    <a:pt x="5780" y="168674"/>
                  </a:lnTo>
                  <a:lnTo>
                    <a:pt x="0" y="218859"/>
                  </a:lnTo>
                  <a:lnTo>
                    <a:pt x="5780" y="269039"/>
                  </a:lnTo>
                  <a:lnTo>
                    <a:pt x="22246" y="315104"/>
                  </a:lnTo>
                  <a:lnTo>
                    <a:pt x="48082" y="355741"/>
                  </a:lnTo>
                  <a:lnTo>
                    <a:pt x="81976" y="389635"/>
                  </a:lnTo>
                  <a:lnTo>
                    <a:pt x="122613" y="415471"/>
                  </a:lnTo>
                  <a:lnTo>
                    <a:pt x="168678" y="431937"/>
                  </a:lnTo>
                  <a:lnTo>
                    <a:pt x="218859" y="437718"/>
                  </a:lnTo>
                  <a:lnTo>
                    <a:pt x="269039" y="431937"/>
                  </a:lnTo>
                  <a:lnTo>
                    <a:pt x="315104" y="415471"/>
                  </a:lnTo>
                  <a:lnTo>
                    <a:pt x="355741" y="389635"/>
                  </a:lnTo>
                  <a:lnTo>
                    <a:pt x="389635" y="355741"/>
                  </a:lnTo>
                  <a:lnTo>
                    <a:pt x="415471" y="315104"/>
                  </a:lnTo>
                  <a:lnTo>
                    <a:pt x="431937" y="269039"/>
                  </a:lnTo>
                  <a:lnTo>
                    <a:pt x="437718" y="218859"/>
                  </a:lnTo>
                  <a:lnTo>
                    <a:pt x="431908" y="168691"/>
                  </a:lnTo>
                  <a:lnTo>
                    <a:pt x="415428" y="122639"/>
                  </a:lnTo>
                  <a:lnTo>
                    <a:pt x="389589" y="82015"/>
                  </a:lnTo>
                  <a:lnTo>
                    <a:pt x="355702" y="48128"/>
                  </a:lnTo>
                  <a:lnTo>
                    <a:pt x="315078" y="22289"/>
                  </a:lnTo>
                  <a:lnTo>
                    <a:pt x="269026" y="5809"/>
                  </a:lnTo>
                  <a:lnTo>
                    <a:pt x="218859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9890855" y="6070956"/>
              <a:ext cx="129184" cy="15031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5" name="object 55"/>
          <p:cNvGrpSpPr/>
          <p:nvPr/>
        </p:nvGrpSpPr>
        <p:grpSpPr>
          <a:xfrm>
            <a:off x="9521540" y="3072975"/>
            <a:ext cx="608330" cy="608330"/>
            <a:chOff x="9521540" y="3072975"/>
            <a:chExt cx="608330" cy="608330"/>
          </a:xfrm>
        </p:grpSpPr>
        <p:sp>
          <p:nvSpPr>
            <p:cNvPr id="56" name="object 56"/>
            <p:cNvSpPr/>
            <p:nvPr/>
          </p:nvSpPr>
          <p:spPr>
            <a:xfrm>
              <a:off x="9521540" y="3072975"/>
              <a:ext cx="608330" cy="608330"/>
            </a:xfrm>
            <a:custGeom>
              <a:avLst/>
              <a:gdLst/>
              <a:ahLst/>
              <a:cxnLst/>
              <a:rect l="l" t="t" r="r" b="b"/>
              <a:pathLst>
                <a:path w="608329" h="608329">
                  <a:moveTo>
                    <a:pt x="304012" y="0"/>
                  </a:moveTo>
                  <a:lnTo>
                    <a:pt x="254698" y="3978"/>
                  </a:lnTo>
                  <a:lnTo>
                    <a:pt x="207919" y="15498"/>
                  </a:lnTo>
                  <a:lnTo>
                    <a:pt x="164299" y="33932"/>
                  </a:lnTo>
                  <a:lnTo>
                    <a:pt x="124464" y="58655"/>
                  </a:lnTo>
                  <a:lnTo>
                    <a:pt x="89041" y="89041"/>
                  </a:lnTo>
                  <a:lnTo>
                    <a:pt x="58655" y="124464"/>
                  </a:lnTo>
                  <a:lnTo>
                    <a:pt x="33932" y="164299"/>
                  </a:lnTo>
                  <a:lnTo>
                    <a:pt x="15498" y="207919"/>
                  </a:lnTo>
                  <a:lnTo>
                    <a:pt x="3978" y="254698"/>
                  </a:lnTo>
                  <a:lnTo>
                    <a:pt x="0" y="304012"/>
                  </a:lnTo>
                  <a:lnTo>
                    <a:pt x="3978" y="353326"/>
                  </a:lnTo>
                  <a:lnTo>
                    <a:pt x="15498" y="400106"/>
                  </a:lnTo>
                  <a:lnTo>
                    <a:pt x="33932" y="443726"/>
                  </a:lnTo>
                  <a:lnTo>
                    <a:pt x="58655" y="483560"/>
                  </a:lnTo>
                  <a:lnTo>
                    <a:pt x="89041" y="518983"/>
                  </a:lnTo>
                  <a:lnTo>
                    <a:pt x="124464" y="549369"/>
                  </a:lnTo>
                  <a:lnTo>
                    <a:pt x="164299" y="574092"/>
                  </a:lnTo>
                  <a:lnTo>
                    <a:pt x="207919" y="592526"/>
                  </a:lnTo>
                  <a:lnTo>
                    <a:pt x="254698" y="604046"/>
                  </a:lnTo>
                  <a:lnTo>
                    <a:pt x="304012" y="608025"/>
                  </a:lnTo>
                  <a:lnTo>
                    <a:pt x="353326" y="604046"/>
                  </a:lnTo>
                  <a:lnTo>
                    <a:pt x="400106" y="592526"/>
                  </a:lnTo>
                  <a:lnTo>
                    <a:pt x="443726" y="574092"/>
                  </a:lnTo>
                  <a:lnTo>
                    <a:pt x="483560" y="549369"/>
                  </a:lnTo>
                  <a:lnTo>
                    <a:pt x="518983" y="518983"/>
                  </a:lnTo>
                  <a:lnTo>
                    <a:pt x="549369" y="483560"/>
                  </a:lnTo>
                  <a:lnTo>
                    <a:pt x="574092" y="443726"/>
                  </a:lnTo>
                  <a:lnTo>
                    <a:pt x="592526" y="400106"/>
                  </a:lnTo>
                  <a:lnTo>
                    <a:pt x="604046" y="353326"/>
                  </a:lnTo>
                  <a:lnTo>
                    <a:pt x="608025" y="304012"/>
                  </a:lnTo>
                  <a:lnTo>
                    <a:pt x="604046" y="254698"/>
                  </a:lnTo>
                  <a:lnTo>
                    <a:pt x="592526" y="207919"/>
                  </a:lnTo>
                  <a:lnTo>
                    <a:pt x="574092" y="164299"/>
                  </a:lnTo>
                  <a:lnTo>
                    <a:pt x="549369" y="124464"/>
                  </a:lnTo>
                  <a:lnTo>
                    <a:pt x="518983" y="89041"/>
                  </a:lnTo>
                  <a:lnTo>
                    <a:pt x="483560" y="58655"/>
                  </a:lnTo>
                  <a:lnTo>
                    <a:pt x="443726" y="33932"/>
                  </a:lnTo>
                  <a:lnTo>
                    <a:pt x="400106" y="15498"/>
                  </a:lnTo>
                  <a:lnTo>
                    <a:pt x="353326" y="3978"/>
                  </a:lnTo>
                  <a:lnTo>
                    <a:pt x="304012" y="0"/>
                  </a:lnTo>
                  <a:close/>
                </a:path>
              </a:pathLst>
            </a:custGeom>
            <a:solidFill>
              <a:srgbClr val="3573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9735074" y="3182832"/>
              <a:ext cx="180962" cy="38849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8" name="object 58"/>
          <p:cNvGrpSpPr/>
          <p:nvPr/>
        </p:nvGrpSpPr>
        <p:grpSpPr>
          <a:xfrm>
            <a:off x="9511365" y="4931408"/>
            <a:ext cx="608330" cy="608330"/>
            <a:chOff x="9511365" y="4931408"/>
            <a:chExt cx="608330" cy="608330"/>
          </a:xfrm>
        </p:grpSpPr>
        <p:sp>
          <p:nvSpPr>
            <p:cNvPr id="59" name="object 59"/>
            <p:cNvSpPr/>
            <p:nvPr/>
          </p:nvSpPr>
          <p:spPr>
            <a:xfrm>
              <a:off x="9511365" y="4931408"/>
              <a:ext cx="608330" cy="608330"/>
            </a:xfrm>
            <a:custGeom>
              <a:avLst/>
              <a:gdLst/>
              <a:ahLst/>
              <a:cxnLst/>
              <a:rect l="l" t="t" r="r" b="b"/>
              <a:pathLst>
                <a:path w="608329" h="608329">
                  <a:moveTo>
                    <a:pt x="304012" y="0"/>
                  </a:moveTo>
                  <a:lnTo>
                    <a:pt x="254698" y="3978"/>
                  </a:lnTo>
                  <a:lnTo>
                    <a:pt x="207919" y="15498"/>
                  </a:lnTo>
                  <a:lnTo>
                    <a:pt x="164299" y="33932"/>
                  </a:lnTo>
                  <a:lnTo>
                    <a:pt x="124464" y="58655"/>
                  </a:lnTo>
                  <a:lnTo>
                    <a:pt x="89041" y="89041"/>
                  </a:lnTo>
                  <a:lnTo>
                    <a:pt x="58655" y="124464"/>
                  </a:lnTo>
                  <a:lnTo>
                    <a:pt x="33932" y="164299"/>
                  </a:lnTo>
                  <a:lnTo>
                    <a:pt x="15498" y="207919"/>
                  </a:lnTo>
                  <a:lnTo>
                    <a:pt x="3978" y="254698"/>
                  </a:lnTo>
                  <a:lnTo>
                    <a:pt x="0" y="304012"/>
                  </a:lnTo>
                  <a:lnTo>
                    <a:pt x="3978" y="353326"/>
                  </a:lnTo>
                  <a:lnTo>
                    <a:pt x="15498" y="400106"/>
                  </a:lnTo>
                  <a:lnTo>
                    <a:pt x="33932" y="443726"/>
                  </a:lnTo>
                  <a:lnTo>
                    <a:pt x="58655" y="483560"/>
                  </a:lnTo>
                  <a:lnTo>
                    <a:pt x="89041" y="518983"/>
                  </a:lnTo>
                  <a:lnTo>
                    <a:pt x="124464" y="549369"/>
                  </a:lnTo>
                  <a:lnTo>
                    <a:pt x="164299" y="574092"/>
                  </a:lnTo>
                  <a:lnTo>
                    <a:pt x="207919" y="592526"/>
                  </a:lnTo>
                  <a:lnTo>
                    <a:pt x="254698" y="604046"/>
                  </a:lnTo>
                  <a:lnTo>
                    <a:pt x="304012" y="608025"/>
                  </a:lnTo>
                  <a:lnTo>
                    <a:pt x="353326" y="604046"/>
                  </a:lnTo>
                  <a:lnTo>
                    <a:pt x="400106" y="592526"/>
                  </a:lnTo>
                  <a:lnTo>
                    <a:pt x="443726" y="574092"/>
                  </a:lnTo>
                  <a:lnTo>
                    <a:pt x="483560" y="549369"/>
                  </a:lnTo>
                  <a:lnTo>
                    <a:pt x="518983" y="518983"/>
                  </a:lnTo>
                  <a:lnTo>
                    <a:pt x="549369" y="483560"/>
                  </a:lnTo>
                  <a:lnTo>
                    <a:pt x="574092" y="443726"/>
                  </a:lnTo>
                  <a:lnTo>
                    <a:pt x="592526" y="400106"/>
                  </a:lnTo>
                  <a:lnTo>
                    <a:pt x="604046" y="353326"/>
                  </a:lnTo>
                  <a:lnTo>
                    <a:pt x="608025" y="304012"/>
                  </a:lnTo>
                  <a:lnTo>
                    <a:pt x="604046" y="254698"/>
                  </a:lnTo>
                  <a:lnTo>
                    <a:pt x="592526" y="207919"/>
                  </a:lnTo>
                  <a:lnTo>
                    <a:pt x="574092" y="164299"/>
                  </a:lnTo>
                  <a:lnTo>
                    <a:pt x="549369" y="124464"/>
                  </a:lnTo>
                  <a:lnTo>
                    <a:pt x="518983" y="89041"/>
                  </a:lnTo>
                  <a:lnTo>
                    <a:pt x="483560" y="58655"/>
                  </a:lnTo>
                  <a:lnTo>
                    <a:pt x="443726" y="33932"/>
                  </a:lnTo>
                  <a:lnTo>
                    <a:pt x="400106" y="15498"/>
                  </a:lnTo>
                  <a:lnTo>
                    <a:pt x="353326" y="3978"/>
                  </a:lnTo>
                  <a:lnTo>
                    <a:pt x="304012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9718611" y="5125912"/>
              <a:ext cx="179184" cy="20998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1" name="object 61"/>
          <p:cNvGrpSpPr/>
          <p:nvPr/>
        </p:nvGrpSpPr>
        <p:grpSpPr>
          <a:xfrm>
            <a:off x="9511365" y="4037096"/>
            <a:ext cx="608330" cy="608330"/>
            <a:chOff x="9511365" y="4037096"/>
            <a:chExt cx="608330" cy="608330"/>
          </a:xfrm>
        </p:grpSpPr>
        <p:sp>
          <p:nvSpPr>
            <p:cNvPr id="62" name="object 62"/>
            <p:cNvSpPr/>
            <p:nvPr/>
          </p:nvSpPr>
          <p:spPr>
            <a:xfrm>
              <a:off x="9511365" y="4037096"/>
              <a:ext cx="608330" cy="608330"/>
            </a:xfrm>
            <a:custGeom>
              <a:avLst/>
              <a:gdLst/>
              <a:ahLst/>
              <a:cxnLst/>
              <a:rect l="l" t="t" r="r" b="b"/>
              <a:pathLst>
                <a:path w="608329" h="608329">
                  <a:moveTo>
                    <a:pt x="304012" y="0"/>
                  </a:moveTo>
                  <a:lnTo>
                    <a:pt x="254698" y="3978"/>
                  </a:lnTo>
                  <a:lnTo>
                    <a:pt x="207919" y="15498"/>
                  </a:lnTo>
                  <a:lnTo>
                    <a:pt x="164299" y="33932"/>
                  </a:lnTo>
                  <a:lnTo>
                    <a:pt x="124464" y="58655"/>
                  </a:lnTo>
                  <a:lnTo>
                    <a:pt x="89041" y="89041"/>
                  </a:lnTo>
                  <a:lnTo>
                    <a:pt x="58655" y="124464"/>
                  </a:lnTo>
                  <a:lnTo>
                    <a:pt x="33932" y="164299"/>
                  </a:lnTo>
                  <a:lnTo>
                    <a:pt x="15498" y="207919"/>
                  </a:lnTo>
                  <a:lnTo>
                    <a:pt x="3978" y="254698"/>
                  </a:lnTo>
                  <a:lnTo>
                    <a:pt x="0" y="304012"/>
                  </a:lnTo>
                  <a:lnTo>
                    <a:pt x="3978" y="353326"/>
                  </a:lnTo>
                  <a:lnTo>
                    <a:pt x="15498" y="400106"/>
                  </a:lnTo>
                  <a:lnTo>
                    <a:pt x="33932" y="443726"/>
                  </a:lnTo>
                  <a:lnTo>
                    <a:pt x="58655" y="483560"/>
                  </a:lnTo>
                  <a:lnTo>
                    <a:pt x="89041" y="518983"/>
                  </a:lnTo>
                  <a:lnTo>
                    <a:pt x="124464" y="549369"/>
                  </a:lnTo>
                  <a:lnTo>
                    <a:pt x="164299" y="574092"/>
                  </a:lnTo>
                  <a:lnTo>
                    <a:pt x="207919" y="592526"/>
                  </a:lnTo>
                  <a:lnTo>
                    <a:pt x="254698" y="604046"/>
                  </a:lnTo>
                  <a:lnTo>
                    <a:pt x="304012" y="608025"/>
                  </a:lnTo>
                  <a:lnTo>
                    <a:pt x="353326" y="604046"/>
                  </a:lnTo>
                  <a:lnTo>
                    <a:pt x="400106" y="592526"/>
                  </a:lnTo>
                  <a:lnTo>
                    <a:pt x="443726" y="574092"/>
                  </a:lnTo>
                  <a:lnTo>
                    <a:pt x="483560" y="549369"/>
                  </a:lnTo>
                  <a:lnTo>
                    <a:pt x="518983" y="518983"/>
                  </a:lnTo>
                  <a:lnTo>
                    <a:pt x="549369" y="483560"/>
                  </a:lnTo>
                  <a:lnTo>
                    <a:pt x="574092" y="443726"/>
                  </a:lnTo>
                  <a:lnTo>
                    <a:pt x="592526" y="400106"/>
                  </a:lnTo>
                  <a:lnTo>
                    <a:pt x="604046" y="353326"/>
                  </a:lnTo>
                  <a:lnTo>
                    <a:pt x="608025" y="304012"/>
                  </a:lnTo>
                  <a:lnTo>
                    <a:pt x="604046" y="254698"/>
                  </a:lnTo>
                  <a:lnTo>
                    <a:pt x="592526" y="207919"/>
                  </a:lnTo>
                  <a:lnTo>
                    <a:pt x="574092" y="164299"/>
                  </a:lnTo>
                  <a:lnTo>
                    <a:pt x="549369" y="124464"/>
                  </a:lnTo>
                  <a:lnTo>
                    <a:pt x="518983" y="89041"/>
                  </a:lnTo>
                  <a:lnTo>
                    <a:pt x="483560" y="58655"/>
                  </a:lnTo>
                  <a:lnTo>
                    <a:pt x="443726" y="33932"/>
                  </a:lnTo>
                  <a:lnTo>
                    <a:pt x="400106" y="15498"/>
                  </a:lnTo>
                  <a:lnTo>
                    <a:pt x="353326" y="3978"/>
                  </a:lnTo>
                  <a:lnTo>
                    <a:pt x="304012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9708126" y="4231594"/>
              <a:ext cx="199986" cy="20934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4" name="object 64"/>
          <p:cNvGrpSpPr/>
          <p:nvPr/>
        </p:nvGrpSpPr>
        <p:grpSpPr>
          <a:xfrm>
            <a:off x="9511365" y="9008111"/>
            <a:ext cx="608330" cy="608330"/>
            <a:chOff x="9511365" y="9008111"/>
            <a:chExt cx="608330" cy="608330"/>
          </a:xfrm>
        </p:grpSpPr>
        <p:sp>
          <p:nvSpPr>
            <p:cNvPr id="65" name="object 65"/>
            <p:cNvSpPr/>
            <p:nvPr/>
          </p:nvSpPr>
          <p:spPr>
            <a:xfrm>
              <a:off x="9511365" y="9008111"/>
              <a:ext cx="608330" cy="608330"/>
            </a:xfrm>
            <a:custGeom>
              <a:avLst/>
              <a:gdLst/>
              <a:ahLst/>
              <a:cxnLst/>
              <a:rect l="l" t="t" r="r" b="b"/>
              <a:pathLst>
                <a:path w="608329" h="608329">
                  <a:moveTo>
                    <a:pt x="304012" y="0"/>
                  </a:moveTo>
                  <a:lnTo>
                    <a:pt x="254698" y="3978"/>
                  </a:lnTo>
                  <a:lnTo>
                    <a:pt x="207919" y="15498"/>
                  </a:lnTo>
                  <a:lnTo>
                    <a:pt x="164299" y="33932"/>
                  </a:lnTo>
                  <a:lnTo>
                    <a:pt x="124464" y="58655"/>
                  </a:lnTo>
                  <a:lnTo>
                    <a:pt x="89041" y="89041"/>
                  </a:lnTo>
                  <a:lnTo>
                    <a:pt x="58655" y="124464"/>
                  </a:lnTo>
                  <a:lnTo>
                    <a:pt x="33932" y="164299"/>
                  </a:lnTo>
                  <a:lnTo>
                    <a:pt x="15498" y="207919"/>
                  </a:lnTo>
                  <a:lnTo>
                    <a:pt x="3978" y="254698"/>
                  </a:lnTo>
                  <a:lnTo>
                    <a:pt x="0" y="304012"/>
                  </a:lnTo>
                  <a:lnTo>
                    <a:pt x="3978" y="353326"/>
                  </a:lnTo>
                  <a:lnTo>
                    <a:pt x="15498" y="400106"/>
                  </a:lnTo>
                  <a:lnTo>
                    <a:pt x="33932" y="443726"/>
                  </a:lnTo>
                  <a:lnTo>
                    <a:pt x="58655" y="483560"/>
                  </a:lnTo>
                  <a:lnTo>
                    <a:pt x="89041" y="518983"/>
                  </a:lnTo>
                  <a:lnTo>
                    <a:pt x="124464" y="549369"/>
                  </a:lnTo>
                  <a:lnTo>
                    <a:pt x="164299" y="574092"/>
                  </a:lnTo>
                  <a:lnTo>
                    <a:pt x="207919" y="592526"/>
                  </a:lnTo>
                  <a:lnTo>
                    <a:pt x="254698" y="604046"/>
                  </a:lnTo>
                  <a:lnTo>
                    <a:pt x="304012" y="608025"/>
                  </a:lnTo>
                  <a:lnTo>
                    <a:pt x="353326" y="604046"/>
                  </a:lnTo>
                  <a:lnTo>
                    <a:pt x="400106" y="592526"/>
                  </a:lnTo>
                  <a:lnTo>
                    <a:pt x="443726" y="574092"/>
                  </a:lnTo>
                  <a:lnTo>
                    <a:pt x="483560" y="549369"/>
                  </a:lnTo>
                  <a:lnTo>
                    <a:pt x="518983" y="518983"/>
                  </a:lnTo>
                  <a:lnTo>
                    <a:pt x="549369" y="483560"/>
                  </a:lnTo>
                  <a:lnTo>
                    <a:pt x="574092" y="443726"/>
                  </a:lnTo>
                  <a:lnTo>
                    <a:pt x="592526" y="400106"/>
                  </a:lnTo>
                  <a:lnTo>
                    <a:pt x="604046" y="353326"/>
                  </a:lnTo>
                  <a:lnTo>
                    <a:pt x="608025" y="304012"/>
                  </a:lnTo>
                  <a:lnTo>
                    <a:pt x="604046" y="254698"/>
                  </a:lnTo>
                  <a:lnTo>
                    <a:pt x="592526" y="207919"/>
                  </a:lnTo>
                  <a:lnTo>
                    <a:pt x="574092" y="164299"/>
                  </a:lnTo>
                  <a:lnTo>
                    <a:pt x="549369" y="124464"/>
                  </a:lnTo>
                  <a:lnTo>
                    <a:pt x="518983" y="89041"/>
                  </a:lnTo>
                  <a:lnTo>
                    <a:pt x="483560" y="58655"/>
                  </a:lnTo>
                  <a:lnTo>
                    <a:pt x="443726" y="33932"/>
                  </a:lnTo>
                  <a:lnTo>
                    <a:pt x="400106" y="15498"/>
                  </a:lnTo>
                  <a:lnTo>
                    <a:pt x="353326" y="3978"/>
                  </a:lnTo>
                  <a:lnTo>
                    <a:pt x="304012" y="0"/>
                  </a:lnTo>
                  <a:close/>
                </a:path>
              </a:pathLst>
            </a:custGeom>
            <a:solidFill>
              <a:srgbClr val="F9C6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9758279" y="9160521"/>
              <a:ext cx="114300" cy="303530"/>
            </a:xfrm>
            <a:custGeom>
              <a:avLst/>
              <a:gdLst/>
              <a:ahLst/>
              <a:cxnLst/>
              <a:rect l="l" t="t" r="r" b="b"/>
              <a:pathLst>
                <a:path w="114300" h="303529">
                  <a:moveTo>
                    <a:pt x="87096" y="92900"/>
                  </a:moveTo>
                  <a:lnTo>
                    <a:pt x="0" y="92900"/>
                  </a:lnTo>
                  <a:lnTo>
                    <a:pt x="0" y="127088"/>
                  </a:lnTo>
                  <a:lnTo>
                    <a:pt x="30327" y="132892"/>
                  </a:lnTo>
                  <a:lnTo>
                    <a:pt x="30327" y="263372"/>
                  </a:lnTo>
                  <a:lnTo>
                    <a:pt x="2908" y="269176"/>
                  </a:lnTo>
                  <a:lnTo>
                    <a:pt x="2908" y="303212"/>
                  </a:lnTo>
                  <a:lnTo>
                    <a:pt x="114185" y="303212"/>
                  </a:lnTo>
                  <a:lnTo>
                    <a:pt x="114185" y="269176"/>
                  </a:lnTo>
                  <a:lnTo>
                    <a:pt x="87096" y="263372"/>
                  </a:lnTo>
                  <a:lnTo>
                    <a:pt x="87096" y="92900"/>
                  </a:lnTo>
                  <a:close/>
                </a:path>
                <a:path w="114300" h="303529">
                  <a:moveTo>
                    <a:pt x="87096" y="0"/>
                  </a:moveTo>
                  <a:lnTo>
                    <a:pt x="30327" y="0"/>
                  </a:lnTo>
                  <a:lnTo>
                    <a:pt x="30327" y="43383"/>
                  </a:lnTo>
                  <a:lnTo>
                    <a:pt x="87096" y="43383"/>
                  </a:lnTo>
                  <a:lnTo>
                    <a:pt x="870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7" name="object 67"/>
          <p:cNvSpPr/>
          <p:nvPr/>
        </p:nvSpPr>
        <p:spPr>
          <a:xfrm>
            <a:off x="9567647" y="7688681"/>
            <a:ext cx="43180" cy="520700"/>
          </a:xfrm>
          <a:custGeom>
            <a:avLst/>
            <a:gdLst/>
            <a:ahLst/>
            <a:cxnLst/>
            <a:rect l="l" t="t" r="r" b="b"/>
            <a:pathLst>
              <a:path w="43179" h="520700">
                <a:moveTo>
                  <a:pt x="42900" y="443687"/>
                </a:moveTo>
                <a:lnTo>
                  <a:pt x="0" y="443687"/>
                </a:lnTo>
                <a:lnTo>
                  <a:pt x="0" y="520623"/>
                </a:lnTo>
                <a:lnTo>
                  <a:pt x="42900" y="520623"/>
                </a:lnTo>
                <a:lnTo>
                  <a:pt x="42900" y="443687"/>
                </a:lnTo>
                <a:close/>
              </a:path>
              <a:path w="43179" h="520700">
                <a:moveTo>
                  <a:pt x="42900" y="332727"/>
                </a:moveTo>
                <a:lnTo>
                  <a:pt x="0" y="332727"/>
                </a:lnTo>
                <a:lnTo>
                  <a:pt x="0" y="409663"/>
                </a:lnTo>
                <a:lnTo>
                  <a:pt x="42900" y="409663"/>
                </a:lnTo>
                <a:lnTo>
                  <a:pt x="42900" y="332727"/>
                </a:lnTo>
                <a:close/>
              </a:path>
              <a:path w="43179" h="520700">
                <a:moveTo>
                  <a:pt x="42900" y="221754"/>
                </a:moveTo>
                <a:lnTo>
                  <a:pt x="0" y="221754"/>
                </a:lnTo>
                <a:lnTo>
                  <a:pt x="0" y="298691"/>
                </a:lnTo>
                <a:lnTo>
                  <a:pt x="42900" y="298691"/>
                </a:lnTo>
                <a:lnTo>
                  <a:pt x="42900" y="221754"/>
                </a:lnTo>
                <a:close/>
              </a:path>
              <a:path w="43179" h="520700">
                <a:moveTo>
                  <a:pt x="42900" y="110959"/>
                </a:moveTo>
                <a:lnTo>
                  <a:pt x="0" y="110959"/>
                </a:lnTo>
                <a:lnTo>
                  <a:pt x="0" y="187896"/>
                </a:lnTo>
                <a:lnTo>
                  <a:pt x="42900" y="187896"/>
                </a:lnTo>
                <a:lnTo>
                  <a:pt x="42900" y="110959"/>
                </a:lnTo>
                <a:close/>
              </a:path>
              <a:path w="43179" h="520700">
                <a:moveTo>
                  <a:pt x="42900" y="0"/>
                </a:moveTo>
                <a:lnTo>
                  <a:pt x="0" y="0"/>
                </a:lnTo>
                <a:lnTo>
                  <a:pt x="0" y="76936"/>
                </a:lnTo>
                <a:lnTo>
                  <a:pt x="42900" y="76936"/>
                </a:lnTo>
                <a:lnTo>
                  <a:pt x="42900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8" name="object 68"/>
          <p:cNvGrpSpPr/>
          <p:nvPr/>
        </p:nvGrpSpPr>
        <p:grpSpPr>
          <a:xfrm>
            <a:off x="9789495" y="7688681"/>
            <a:ext cx="52069" cy="520700"/>
            <a:chOff x="9789495" y="7688681"/>
            <a:chExt cx="52069" cy="520700"/>
          </a:xfrm>
        </p:grpSpPr>
        <p:sp>
          <p:nvSpPr>
            <p:cNvPr id="69" name="object 69"/>
            <p:cNvSpPr/>
            <p:nvPr/>
          </p:nvSpPr>
          <p:spPr>
            <a:xfrm>
              <a:off x="9793923" y="7688681"/>
              <a:ext cx="43180" cy="410209"/>
            </a:xfrm>
            <a:custGeom>
              <a:avLst/>
              <a:gdLst/>
              <a:ahLst/>
              <a:cxnLst/>
              <a:rect l="l" t="t" r="r" b="b"/>
              <a:pathLst>
                <a:path w="43179" h="410209">
                  <a:moveTo>
                    <a:pt x="42900" y="332727"/>
                  </a:moveTo>
                  <a:lnTo>
                    <a:pt x="0" y="332727"/>
                  </a:lnTo>
                  <a:lnTo>
                    <a:pt x="0" y="409663"/>
                  </a:lnTo>
                  <a:lnTo>
                    <a:pt x="42900" y="409663"/>
                  </a:lnTo>
                  <a:lnTo>
                    <a:pt x="42900" y="332727"/>
                  </a:lnTo>
                  <a:close/>
                </a:path>
                <a:path w="43179" h="410209">
                  <a:moveTo>
                    <a:pt x="42900" y="110959"/>
                  </a:moveTo>
                  <a:lnTo>
                    <a:pt x="0" y="110959"/>
                  </a:lnTo>
                  <a:lnTo>
                    <a:pt x="0" y="187896"/>
                  </a:lnTo>
                  <a:lnTo>
                    <a:pt x="42900" y="187896"/>
                  </a:lnTo>
                  <a:lnTo>
                    <a:pt x="42900" y="110959"/>
                  </a:lnTo>
                  <a:close/>
                </a:path>
                <a:path w="43179" h="410209">
                  <a:moveTo>
                    <a:pt x="42900" y="0"/>
                  </a:moveTo>
                  <a:lnTo>
                    <a:pt x="0" y="0"/>
                  </a:lnTo>
                  <a:lnTo>
                    <a:pt x="0" y="76936"/>
                  </a:lnTo>
                  <a:lnTo>
                    <a:pt x="42900" y="76936"/>
                  </a:lnTo>
                  <a:lnTo>
                    <a:pt x="42900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9793922" y="7910436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00" y="0"/>
                  </a:moveTo>
                  <a:lnTo>
                    <a:pt x="0" y="0"/>
                  </a:lnTo>
                  <a:lnTo>
                    <a:pt x="0" y="76936"/>
                  </a:lnTo>
                  <a:lnTo>
                    <a:pt x="42900" y="76936"/>
                  </a:lnTo>
                  <a:lnTo>
                    <a:pt x="42900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9793927" y="7910441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00" y="0"/>
                  </a:lnTo>
                  <a:lnTo>
                    <a:pt x="42900" y="76936"/>
                  </a:lnTo>
                  <a:lnTo>
                    <a:pt x="0" y="76936"/>
                  </a:lnTo>
                  <a:lnTo>
                    <a:pt x="0" y="0"/>
                  </a:lnTo>
                  <a:close/>
                </a:path>
              </a:pathLst>
            </a:custGeom>
            <a:ln w="886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9793922" y="813236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00" y="0"/>
                  </a:moveTo>
                  <a:lnTo>
                    <a:pt x="0" y="0"/>
                  </a:lnTo>
                  <a:lnTo>
                    <a:pt x="0" y="76936"/>
                  </a:lnTo>
                  <a:lnTo>
                    <a:pt x="42900" y="76936"/>
                  </a:lnTo>
                  <a:lnTo>
                    <a:pt x="42900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3" name="object 73"/>
          <p:cNvGrpSpPr/>
          <p:nvPr/>
        </p:nvGrpSpPr>
        <p:grpSpPr>
          <a:xfrm>
            <a:off x="10020198" y="7688681"/>
            <a:ext cx="43180" cy="520700"/>
            <a:chOff x="10020198" y="7688681"/>
            <a:chExt cx="43180" cy="520700"/>
          </a:xfrm>
        </p:grpSpPr>
        <p:sp>
          <p:nvSpPr>
            <p:cNvPr id="74" name="object 74"/>
            <p:cNvSpPr/>
            <p:nvPr/>
          </p:nvSpPr>
          <p:spPr>
            <a:xfrm>
              <a:off x="10020198" y="7688681"/>
              <a:ext cx="43180" cy="410209"/>
            </a:xfrm>
            <a:custGeom>
              <a:avLst/>
              <a:gdLst/>
              <a:ahLst/>
              <a:cxnLst/>
              <a:rect l="l" t="t" r="r" b="b"/>
              <a:pathLst>
                <a:path w="43179" h="410209">
                  <a:moveTo>
                    <a:pt x="42900" y="332727"/>
                  </a:moveTo>
                  <a:lnTo>
                    <a:pt x="0" y="332727"/>
                  </a:lnTo>
                  <a:lnTo>
                    <a:pt x="0" y="409663"/>
                  </a:lnTo>
                  <a:lnTo>
                    <a:pt x="42900" y="409663"/>
                  </a:lnTo>
                  <a:lnTo>
                    <a:pt x="42900" y="332727"/>
                  </a:lnTo>
                  <a:close/>
                </a:path>
                <a:path w="43179" h="410209">
                  <a:moveTo>
                    <a:pt x="42900" y="110959"/>
                  </a:moveTo>
                  <a:lnTo>
                    <a:pt x="0" y="110959"/>
                  </a:lnTo>
                  <a:lnTo>
                    <a:pt x="0" y="187896"/>
                  </a:lnTo>
                  <a:lnTo>
                    <a:pt x="42900" y="187896"/>
                  </a:lnTo>
                  <a:lnTo>
                    <a:pt x="42900" y="110959"/>
                  </a:lnTo>
                  <a:close/>
                </a:path>
                <a:path w="43179" h="410209">
                  <a:moveTo>
                    <a:pt x="42900" y="0"/>
                  </a:moveTo>
                  <a:lnTo>
                    <a:pt x="0" y="0"/>
                  </a:lnTo>
                  <a:lnTo>
                    <a:pt x="0" y="76936"/>
                  </a:lnTo>
                  <a:lnTo>
                    <a:pt x="42900" y="76936"/>
                  </a:lnTo>
                  <a:lnTo>
                    <a:pt x="42900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0020198" y="7910436"/>
              <a:ext cx="43180" cy="299085"/>
            </a:xfrm>
            <a:custGeom>
              <a:avLst/>
              <a:gdLst/>
              <a:ahLst/>
              <a:cxnLst/>
              <a:rect l="l" t="t" r="r" b="b"/>
              <a:pathLst>
                <a:path w="43179" h="299084">
                  <a:moveTo>
                    <a:pt x="42900" y="221932"/>
                  </a:moveTo>
                  <a:lnTo>
                    <a:pt x="0" y="221932"/>
                  </a:lnTo>
                  <a:lnTo>
                    <a:pt x="0" y="298869"/>
                  </a:lnTo>
                  <a:lnTo>
                    <a:pt x="42900" y="298869"/>
                  </a:lnTo>
                  <a:lnTo>
                    <a:pt x="42900" y="221932"/>
                  </a:lnTo>
                  <a:close/>
                </a:path>
                <a:path w="43179" h="299084">
                  <a:moveTo>
                    <a:pt x="42900" y="0"/>
                  </a:moveTo>
                  <a:lnTo>
                    <a:pt x="0" y="0"/>
                  </a:lnTo>
                  <a:lnTo>
                    <a:pt x="0" y="76936"/>
                  </a:lnTo>
                  <a:lnTo>
                    <a:pt x="42900" y="76936"/>
                  </a:lnTo>
                  <a:lnTo>
                    <a:pt x="42900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6" name="object 76"/>
          <p:cNvGrpSpPr/>
          <p:nvPr/>
        </p:nvGrpSpPr>
        <p:grpSpPr>
          <a:xfrm>
            <a:off x="9680867" y="7688681"/>
            <a:ext cx="43180" cy="520700"/>
            <a:chOff x="9680867" y="7688681"/>
            <a:chExt cx="43180" cy="520700"/>
          </a:xfrm>
        </p:grpSpPr>
        <p:sp>
          <p:nvSpPr>
            <p:cNvPr id="77" name="object 77"/>
            <p:cNvSpPr/>
            <p:nvPr/>
          </p:nvSpPr>
          <p:spPr>
            <a:xfrm>
              <a:off x="9680867" y="7688681"/>
              <a:ext cx="43180" cy="520700"/>
            </a:xfrm>
            <a:custGeom>
              <a:avLst/>
              <a:gdLst/>
              <a:ahLst/>
              <a:cxnLst/>
              <a:rect l="l" t="t" r="r" b="b"/>
              <a:pathLst>
                <a:path w="43179" h="520700">
                  <a:moveTo>
                    <a:pt x="42900" y="443687"/>
                  </a:moveTo>
                  <a:lnTo>
                    <a:pt x="0" y="443687"/>
                  </a:lnTo>
                  <a:lnTo>
                    <a:pt x="0" y="520623"/>
                  </a:lnTo>
                  <a:lnTo>
                    <a:pt x="42900" y="520623"/>
                  </a:lnTo>
                  <a:lnTo>
                    <a:pt x="42900" y="443687"/>
                  </a:lnTo>
                  <a:close/>
                </a:path>
                <a:path w="43179" h="520700">
                  <a:moveTo>
                    <a:pt x="42900" y="221754"/>
                  </a:moveTo>
                  <a:lnTo>
                    <a:pt x="0" y="221754"/>
                  </a:lnTo>
                  <a:lnTo>
                    <a:pt x="0" y="298691"/>
                  </a:lnTo>
                  <a:lnTo>
                    <a:pt x="42900" y="298691"/>
                  </a:lnTo>
                  <a:lnTo>
                    <a:pt x="42900" y="221754"/>
                  </a:lnTo>
                  <a:close/>
                </a:path>
                <a:path w="43179" h="520700">
                  <a:moveTo>
                    <a:pt x="42900" y="110959"/>
                  </a:moveTo>
                  <a:lnTo>
                    <a:pt x="0" y="110959"/>
                  </a:lnTo>
                  <a:lnTo>
                    <a:pt x="0" y="187896"/>
                  </a:lnTo>
                  <a:lnTo>
                    <a:pt x="42900" y="187896"/>
                  </a:lnTo>
                  <a:lnTo>
                    <a:pt x="42900" y="110959"/>
                  </a:lnTo>
                  <a:close/>
                </a:path>
                <a:path w="43179" h="520700">
                  <a:moveTo>
                    <a:pt x="42900" y="0"/>
                  </a:moveTo>
                  <a:lnTo>
                    <a:pt x="0" y="0"/>
                  </a:lnTo>
                  <a:lnTo>
                    <a:pt x="0" y="76936"/>
                  </a:lnTo>
                  <a:lnTo>
                    <a:pt x="42900" y="76936"/>
                  </a:lnTo>
                  <a:lnTo>
                    <a:pt x="42900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9680867" y="802140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00" y="0"/>
                  </a:moveTo>
                  <a:lnTo>
                    <a:pt x="0" y="0"/>
                  </a:lnTo>
                  <a:lnTo>
                    <a:pt x="0" y="76936"/>
                  </a:lnTo>
                  <a:lnTo>
                    <a:pt x="42900" y="76936"/>
                  </a:lnTo>
                  <a:lnTo>
                    <a:pt x="42900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9" name="object 79"/>
          <p:cNvGrpSpPr/>
          <p:nvPr/>
        </p:nvGrpSpPr>
        <p:grpSpPr>
          <a:xfrm>
            <a:off x="9907143" y="7688681"/>
            <a:ext cx="43180" cy="520700"/>
            <a:chOff x="9907143" y="7688681"/>
            <a:chExt cx="43180" cy="520700"/>
          </a:xfrm>
        </p:grpSpPr>
        <p:sp>
          <p:nvSpPr>
            <p:cNvPr id="80" name="object 80"/>
            <p:cNvSpPr/>
            <p:nvPr/>
          </p:nvSpPr>
          <p:spPr>
            <a:xfrm>
              <a:off x="9907143" y="7688681"/>
              <a:ext cx="43180" cy="187960"/>
            </a:xfrm>
            <a:custGeom>
              <a:avLst/>
              <a:gdLst/>
              <a:ahLst/>
              <a:cxnLst/>
              <a:rect l="l" t="t" r="r" b="b"/>
              <a:pathLst>
                <a:path w="43179" h="187959">
                  <a:moveTo>
                    <a:pt x="42900" y="110959"/>
                  </a:moveTo>
                  <a:lnTo>
                    <a:pt x="0" y="110959"/>
                  </a:lnTo>
                  <a:lnTo>
                    <a:pt x="0" y="187896"/>
                  </a:lnTo>
                  <a:lnTo>
                    <a:pt x="42900" y="187896"/>
                  </a:lnTo>
                  <a:lnTo>
                    <a:pt x="42900" y="110959"/>
                  </a:lnTo>
                  <a:close/>
                </a:path>
                <a:path w="43179" h="187959">
                  <a:moveTo>
                    <a:pt x="42900" y="0"/>
                  </a:moveTo>
                  <a:lnTo>
                    <a:pt x="0" y="0"/>
                  </a:lnTo>
                  <a:lnTo>
                    <a:pt x="0" y="76936"/>
                  </a:lnTo>
                  <a:lnTo>
                    <a:pt x="42900" y="76936"/>
                  </a:lnTo>
                  <a:lnTo>
                    <a:pt x="42900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9907143" y="7910436"/>
              <a:ext cx="43180" cy="299085"/>
            </a:xfrm>
            <a:custGeom>
              <a:avLst/>
              <a:gdLst/>
              <a:ahLst/>
              <a:cxnLst/>
              <a:rect l="l" t="t" r="r" b="b"/>
              <a:pathLst>
                <a:path w="43179" h="299084">
                  <a:moveTo>
                    <a:pt x="42900" y="221932"/>
                  </a:moveTo>
                  <a:lnTo>
                    <a:pt x="0" y="221932"/>
                  </a:lnTo>
                  <a:lnTo>
                    <a:pt x="0" y="298869"/>
                  </a:lnTo>
                  <a:lnTo>
                    <a:pt x="42900" y="298869"/>
                  </a:lnTo>
                  <a:lnTo>
                    <a:pt x="42900" y="221932"/>
                  </a:lnTo>
                  <a:close/>
                </a:path>
                <a:path w="43179" h="299084">
                  <a:moveTo>
                    <a:pt x="42900" y="110972"/>
                  </a:moveTo>
                  <a:lnTo>
                    <a:pt x="0" y="110972"/>
                  </a:lnTo>
                  <a:lnTo>
                    <a:pt x="0" y="187909"/>
                  </a:lnTo>
                  <a:lnTo>
                    <a:pt x="42900" y="187909"/>
                  </a:lnTo>
                  <a:lnTo>
                    <a:pt x="42900" y="110972"/>
                  </a:lnTo>
                  <a:close/>
                </a:path>
                <a:path w="43179" h="299084">
                  <a:moveTo>
                    <a:pt x="42900" y="0"/>
                  </a:moveTo>
                  <a:lnTo>
                    <a:pt x="0" y="0"/>
                  </a:lnTo>
                  <a:lnTo>
                    <a:pt x="0" y="76936"/>
                  </a:lnTo>
                  <a:lnTo>
                    <a:pt x="42900" y="76936"/>
                  </a:lnTo>
                  <a:lnTo>
                    <a:pt x="42900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2" name="object 82"/>
          <p:cNvSpPr txBox="1"/>
          <p:nvPr/>
        </p:nvSpPr>
        <p:spPr>
          <a:xfrm>
            <a:off x="16180246" y="5219859"/>
            <a:ext cx="850265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800" b="1" spc="-5" dirty="0">
                <a:solidFill>
                  <a:srgbClr val="54BDC1"/>
                </a:solidFill>
                <a:latin typeface="Roboto"/>
                <a:cs typeface="Roboto"/>
              </a:rPr>
              <a:t>×</a:t>
            </a:r>
            <a:r>
              <a:rPr sz="4800" b="1" spc="-90" dirty="0">
                <a:solidFill>
                  <a:srgbClr val="54BDC1"/>
                </a:solidFill>
                <a:latin typeface="Roboto"/>
                <a:cs typeface="Roboto"/>
              </a:rPr>
              <a:t> </a:t>
            </a:r>
            <a:r>
              <a:rPr sz="4800" b="1" spc="-5" dirty="0">
                <a:solidFill>
                  <a:srgbClr val="54BDC1"/>
                </a:solidFill>
                <a:latin typeface="Roboto"/>
                <a:cs typeface="Roboto"/>
              </a:rPr>
              <a:t>5</a:t>
            </a:r>
            <a:endParaRPr sz="4800">
              <a:latin typeface="Roboto"/>
              <a:cs typeface="Roboto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15754350" y="4013200"/>
            <a:ext cx="0" cy="3416300"/>
          </a:xfrm>
          <a:custGeom>
            <a:avLst/>
            <a:gdLst/>
            <a:ahLst/>
            <a:cxnLst/>
            <a:rect l="l" t="t" r="r" b="b"/>
            <a:pathLst>
              <a:path h="3416300">
                <a:moveTo>
                  <a:pt x="0" y="0"/>
                </a:moveTo>
                <a:lnTo>
                  <a:pt x="0" y="3416300"/>
                </a:lnTo>
              </a:path>
            </a:pathLst>
          </a:custGeom>
          <a:ln w="76200">
            <a:solidFill>
              <a:srgbClr val="54BD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92147" y="3238500"/>
            <a:ext cx="4505325" cy="3134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5" dirty="0">
                <a:latin typeface="Roboto"/>
                <a:cs typeface="Roboto"/>
              </a:rPr>
              <a:t>Angriff</a:t>
            </a:r>
            <a:endParaRPr sz="2400">
              <a:latin typeface="Roboto"/>
              <a:cs typeface="Roboto"/>
            </a:endParaRPr>
          </a:p>
          <a:p>
            <a:pPr marL="12700" marR="5080">
              <a:lnSpc>
                <a:spcPct val="250000"/>
              </a:lnSpc>
            </a:pPr>
            <a:r>
              <a:rPr sz="2400" dirty="0">
                <a:latin typeface="Roboto"/>
                <a:cs typeface="Roboto"/>
              </a:rPr>
              <a:t>vertikale </a:t>
            </a:r>
            <a:r>
              <a:rPr sz="2400" spc="-10" dirty="0">
                <a:latin typeface="Roboto"/>
                <a:cs typeface="Roboto"/>
              </a:rPr>
              <a:t>Navigation: </a:t>
            </a:r>
            <a:r>
              <a:rPr sz="2400" dirty="0">
                <a:latin typeface="Roboto"/>
                <a:cs typeface="Roboto"/>
              </a:rPr>
              <a:t>y-Wert +1  </a:t>
            </a:r>
            <a:r>
              <a:rPr sz="2400" spc="-5" dirty="0">
                <a:latin typeface="Roboto"/>
                <a:cs typeface="Roboto"/>
              </a:rPr>
              <a:t>horizontale </a:t>
            </a:r>
            <a:r>
              <a:rPr sz="2400" spc="-10" dirty="0">
                <a:latin typeface="Roboto"/>
                <a:cs typeface="Roboto"/>
              </a:rPr>
              <a:t>Navigation: </a:t>
            </a:r>
            <a:r>
              <a:rPr sz="2400" dirty="0">
                <a:latin typeface="Roboto"/>
                <a:cs typeface="Roboto"/>
              </a:rPr>
              <a:t>x-Wert +1  </a:t>
            </a:r>
            <a:r>
              <a:rPr sz="2400" spc="-5" dirty="0">
                <a:latin typeface="Roboto"/>
                <a:cs typeface="Roboto"/>
              </a:rPr>
              <a:t>Schuss</a:t>
            </a:r>
            <a:r>
              <a:rPr sz="2400" spc="-1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abfeuern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592148" y="6804659"/>
            <a:ext cx="2324100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25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langes</a:t>
            </a:r>
            <a:r>
              <a:rPr sz="2400" spc="-9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Leuchten:  kurzes Leuchten:  Blinken: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35348" y="6804659"/>
            <a:ext cx="2576195" cy="1397000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sz="2400" spc="-25" dirty="0">
                <a:latin typeface="Roboto"/>
                <a:cs typeface="Roboto"/>
              </a:rPr>
              <a:t>Teffer</a:t>
            </a:r>
            <a:endParaRPr sz="2400">
              <a:latin typeface="Roboto"/>
              <a:cs typeface="Roboto"/>
            </a:endParaRPr>
          </a:p>
          <a:p>
            <a:pPr marL="12700" marR="5080">
              <a:lnSpc>
                <a:spcPct val="125000"/>
              </a:lnSpc>
            </a:pPr>
            <a:r>
              <a:rPr sz="2400" spc="-5" dirty="0">
                <a:latin typeface="Roboto"/>
                <a:cs typeface="Roboto"/>
              </a:rPr>
              <a:t>Schuss </a:t>
            </a:r>
            <a:r>
              <a:rPr sz="2400" dirty="0">
                <a:latin typeface="Roboto"/>
                <a:cs typeface="Roboto"/>
              </a:rPr>
              <a:t>ins</a:t>
            </a:r>
            <a:r>
              <a:rPr sz="2400" spc="-80" dirty="0">
                <a:latin typeface="Roboto"/>
                <a:cs typeface="Roboto"/>
              </a:rPr>
              <a:t> </a:t>
            </a:r>
            <a:r>
              <a:rPr sz="2400" spc="-10" dirty="0">
                <a:latin typeface="Roboto"/>
                <a:cs typeface="Roboto"/>
              </a:rPr>
              <a:t>Wasser  </a:t>
            </a:r>
            <a:r>
              <a:rPr sz="2400" spc="-5" dirty="0">
                <a:latin typeface="Roboto"/>
                <a:cs typeface="Roboto"/>
              </a:rPr>
              <a:t>Schon</a:t>
            </a:r>
            <a:r>
              <a:rPr sz="2400" spc="-4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angegriffen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92148" y="9090659"/>
            <a:ext cx="589788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Bei einem </a:t>
            </a:r>
            <a:r>
              <a:rPr sz="2400" i="1" spc="-25" dirty="0">
                <a:solidFill>
                  <a:srgbClr val="878787"/>
                </a:solidFill>
                <a:latin typeface="Roboto"/>
                <a:cs typeface="Roboto"/>
              </a:rPr>
              <a:t>Treffer </a:t>
            </a:r>
            <a:r>
              <a:rPr sz="2400" i="1" spc="-5" dirty="0">
                <a:solidFill>
                  <a:srgbClr val="878787"/>
                </a:solidFill>
                <a:latin typeface="Roboto"/>
                <a:cs typeface="Roboto"/>
              </a:rPr>
              <a:t>ist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man erneut am </a:t>
            </a:r>
            <a:r>
              <a:rPr sz="2400" i="1" spc="-10" dirty="0">
                <a:solidFill>
                  <a:srgbClr val="878787"/>
                </a:solidFill>
                <a:latin typeface="Roboto"/>
                <a:cs typeface="Roboto"/>
              </a:rPr>
              <a:t>Zug,</a:t>
            </a:r>
            <a:r>
              <a:rPr sz="2400" i="1" spc="-85" dirty="0">
                <a:solidFill>
                  <a:srgbClr val="878787"/>
                </a:solidFill>
                <a:latin typeface="Roboto"/>
                <a:cs typeface="Roboto"/>
              </a:rPr>
              <a:t>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an-  sonsten </a:t>
            </a:r>
            <a:r>
              <a:rPr sz="2400" i="1" spc="-5" dirty="0">
                <a:solidFill>
                  <a:srgbClr val="878787"/>
                </a:solidFill>
                <a:latin typeface="Roboto"/>
                <a:cs typeface="Roboto"/>
              </a:rPr>
              <a:t>ist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der Gegner wieder</a:t>
            </a:r>
            <a:r>
              <a:rPr sz="2400" i="1" spc="-20" dirty="0">
                <a:solidFill>
                  <a:srgbClr val="878787"/>
                </a:solidFill>
                <a:latin typeface="Roboto"/>
                <a:cs typeface="Roboto"/>
              </a:rPr>
              <a:t> </a:t>
            </a:r>
            <a:r>
              <a:rPr sz="2400" i="1" spc="-15" dirty="0">
                <a:solidFill>
                  <a:srgbClr val="878787"/>
                </a:solidFill>
                <a:latin typeface="Roboto"/>
                <a:cs typeface="Roboto"/>
              </a:rPr>
              <a:t>dran.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275962" y="5952416"/>
            <a:ext cx="708025" cy="434975"/>
            <a:chOff x="1275962" y="5952416"/>
            <a:chExt cx="708025" cy="434975"/>
          </a:xfrm>
        </p:grpSpPr>
        <p:sp>
          <p:nvSpPr>
            <p:cNvPr id="7" name="object 7"/>
            <p:cNvSpPr/>
            <p:nvPr/>
          </p:nvSpPr>
          <p:spPr>
            <a:xfrm>
              <a:off x="1275962" y="5952416"/>
              <a:ext cx="434975" cy="434975"/>
            </a:xfrm>
            <a:custGeom>
              <a:avLst/>
              <a:gdLst/>
              <a:ahLst/>
              <a:cxnLst/>
              <a:rect l="l" t="t" r="r" b="b"/>
              <a:pathLst>
                <a:path w="434975" h="434975">
                  <a:moveTo>
                    <a:pt x="217474" y="0"/>
                  </a:moveTo>
                  <a:lnTo>
                    <a:pt x="167611" y="5743"/>
                  </a:lnTo>
                  <a:lnTo>
                    <a:pt x="121836" y="22105"/>
                  </a:lnTo>
                  <a:lnTo>
                    <a:pt x="81457" y="47778"/>
                  </a:lnTo>
                  <a:lnTo>
                    <a:pt x="47778" y="81457"/>
                  </a:lnTo>
                  <a:lnTo>
                    <a:pt x="22105" y="121836"/>
                  </a:lnTo>
                  <a:lnTo>
                    <a:pt x="5743" y="167611"/>
                  </a:lnTo>
                  <a:lnTo>
                    <a:pt x="0" y="217474"/>
                  </a:lnTo>
                  <a:lnTo>
                    <a:pt x="5743" y="267342"/>
                  </a:lnTo>
                  <a:lnTo>
                    <a:pt x="22105" y="313118"/>
                  </a:lnTo>
                  <a:lnTo>
                    <a:pt x="47778" y="353497"/>
                  </a:lnTo>
                  <a:lnTo>
                    <a:pt x="81457" y="387175"/>
                  </a:lnTo>
                  <a:lnTo>
                    <a:pt x="121836" y="412846"/>
                  </a:lnTo>
                  <a:lnTo>
                    <a:pt x="167611" y="429206"/>
                  </a:lnTo>
                  <a:lnTo>
                    <a:pt x="217474" y="434949"/>
                  </a:lnTo>
                  <a:lnTo>
                    <a:pt x="267338" y="429206"/>
                  </a:lnTo>
                  <a:lnTo>
                    <a:pt x="313112" y="412846"/>
                  </a:lnTo>
                  <a:lnTo>
                    <a:pt x="353492" y="387175"/>
                  </a:lnTo>
                  <a:lnTo>
                    <a:pt x="387171" y="353497"/>
                  </a:lnTo>
                  <a:lnTo>
                    <a:pt x="412844" y="313118"/>
                  </a:lnTo>
                  <a:lnTo>
                    <a:pt x="429205" y="267342"/>
                  </a:lnTo>
                  <a:lnTo>
                    <a:pt x="434949" y="217474"/>
                  </a:lnTo>
                  <a:lnTo>
                    <a:pt x="429176" y="167627"/>
                  </a:lnTo>
                  <a:lnTo>
                    <a:pt x="412801" y="121868"/>
                  </a:lnTo>
                  <a:lnTo>
                    <a:pt x="387126" y="81501"/>
                  </a:lnTo>
                  <a:lnTo>
                    <a:pt x="353453" y="47827"/>
                  </a:lnTo>
                  <a:lnTo>
                    <a:pt x="313086" y="22150"/>
                  </a:lnTo>
                  <a:lnTo>
                    <a:pt x="267325" y="5773"/>
                  </a:lnTo>
                  <a:lnTo>
                    <a:pt x="217474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416671" y="6091524"/>
              <a:ext cx="143116" cy="14984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548410" y="5952416"/>
              <a:ext cx="434975" cy="434975"/>
            </a:xfrm>
            <a:custGeom>
              <a:avLst/>
              <a:gdLst/>
              <a:ahLst/>
              <a:cxnLst/>
              <a:rect l="l" t="t" r="r" b="b"/>
              <a:pathLst>
                <a:path w="434975" h="434975">
                  <a:moveTo>
                    <a:pt x="217474" y="0"/>
                  </a:moveTo>
                  <a:lnTo>
                    <a:pt x="167611" y="5743"/>
                  </a:lnTo>
                  <a:lnTo>
                    <a:pt x="121836" y="22105"/>
                  </a:lnTo>
                  <a:lnTo>
                    <a:pt x="81457" y="47778"/>
                  </a:lnTo>
                  <a:lnTo>
                    <a:pt x="47778" y="81457"/>
                  </a:lnTo>
                  <a:lnTo>
                    <a:pt x="22105" y="121836"/>
                  </a:lnTo>
                  <a:lnTo>
                    <a:pt x="5743" y="167611"/>
                  </a:lnTo>
                  <a:lnTo>
                    <a:pt x="0" y="217474"/>
                  </a:lnTo>
                  <a:lnTo>
                    <a:pt x="5743" y="267342"/>
                  </a:lnTo>
                  <a:lnTo>
                    <a:pt x="22105" y="313118"/>
                  </a:lnTo>
                  <a:lnTo>
                    <a:pt x="47778" y="353497"/>
                  </a:lnTo>
                  <a:lnTo>
                    <a:pt x="81457" y="387175"/>
                  </a:lnTo>
                  <a:lnTo>
                    <a:pt x="121836" y="412846"/>
                  </a:lnTo>
                  <a:lnTo>
                    <a:pt x="167611" y="429206"/>
                  </a:lnTo>
                  <a:lnTo>
                    <a:pt x="217474" y="434949"/>
                  </a:lnTo>
                  <a:lnTo>
                    <a:pt x="267338" y="429206"/>
                  </a:lnTo>
                  <a:lnTo>
                    <a:pt x="313112" y="412846"/>
                  </a:lnTo>
                  <a:lnTo>
                    <a:pt x="353492" y="387175"/>
                  </a:lnTo>
                  <a:lnTo>
                    <a:pt x="387171" y="353497"/>
                  </a:lnTo>
                  <a:lnTo>
                    <a:pt x="412844" y="313118"/>
                  </a:lnTo>
                  <a:lnTo>
                    <a:pt x="429205" y="267342"/>
                  </a:lnTo>
                  <a:lnTo>
                    <a:pt x="434949" y="217474"/>
                  </a:lnTo>
                  <a:lnTo>
                    <a:pt x="429176" y="167627"/>
                  </a:lnTo>
                  <a:lnTo>
                    <a:pt x="412801" y="121868"/>
                  </a:lnTo>
                  <a:lnTo>
                    <a:pt x="387126" y="81501"/>
                  </a:lnTo>
                  <a:lnTo>
                    <a:pt x="353453" y="47827"/>
                  </a:lnTo>
                  <a:lnTo>
                    <a:pt x="313086" y="22150"/>
                  </a:lnTo>
                  <a:lnTo>
                    <a:pt x="267325" y="5773"/>
                  </a:lnTo>
                  <a:lnTo>
                    <a:pt x="217474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696646" y="6091524"/>
              <a:ext cx="128384" cy="14936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1319552" y="4953397"/>
            <a:ext cx="604520" cy="604520"/>
            <a:chOff x="1319552" y="4953397"/>
            <a:chExt cx="604520" cy="604520"/>
          </a:xfrm>
        </p:grpSpPr>
        <p:sp>
          <p:nvSpPr>
            <p:cNvPr id="12" name="object 12"/>
            <p:cNvSpPr/>
            <p:nvPr/>
          </p:nvSpPr>
          <p:spPr>
            <a:xfrm>
              <a:off x="1319552" y="4953397"/>
              <a:ext cx="604520" cy="604520"/>
            </a:xfrm>
            <a:custGeom>
              <a:avLst/>
              <a:gdLst/>
              <a:ahLst/>
              <a:cxnLst/>
              <a:rect l="l" t="t" r="r" b="b"/>
              <a:pathLst>
                <a:path w="604519" h="604520">
                  <a:moveTo>
                    <a:pt x="302094" y="0"/>
                  </a:moveTo>
                  <a:lnTo>
                    <a:pt x="253094" y="3953"/>
                  </a:lnTo>
                  <a:lnTo>
                    <a:pt x="206610" y="15401"/>
                  </a:lnTo>
                  <a:lnTo>
                    <a:pt x="163266" y="33719"/>
                  </a:lnTo>
                  <a:lnTo>
                    <a:pt x="123682" y="58287"/>
                  </a:lnTo>
                  <a:lnTo>
                    <a:pt x="88482" y="88482"/>
                  </a:lnTo>
                  <a:lnTo>
                    <a:pt x="58287" y="123682"/>
                  </a:lnTo>
                  <a:lnTo>
                    <a:pt x="33719" y="163266"/>
                  </a:lnTo>
                  <a:lnTo>
                    <a:pt x="15401" y="206610"/>
                  </a:lnTo>
                  <a:lnTo>
                    <a:pt x="3953" y="253094"/>
                  </a:lnTo>
                  <a:lnTo>
                    <a:pt x="0" y="302094"/>
                  </a:lnTo>
                  <a:lnTo>
                    <a:pt x="3953" y="351095"/>
                  </a:lnTo>
                  <a:lnTo>
                    <a:pt x="15401" y="397579"/>
                  </a:lnTo>
                  <a:lnTo>
                    <a:pt x="33719" y="440923"/>
                  </a:lnTo>
                  <a:lnTo>
                    <a:pt x="58287" y="480507"/>
                  </a:lnTo>
                  <a:lnTo>
                    <a:pt x="88482" y="515707"/>
                  </a:lnTo>
                  <a:lnTo>
                    <a:pt x="123682" y="545902"/>
                  </a:lnTo>
                  <a:lnTo>
                    <a:pt x="163266" y="570470"/>
                  </a:lnTo>
                  <a:lnTo>
                    <a:pt x="206610" y="588788"/>
                  </a:lnTo>
                  <a:lnTo>
                    <a:pt x="253094" y="600235"/>
                  </a:lnTo>
                  <a:lnTo>
                    <a:pt x="302094" y="604189"/>
                  </a:lnTo>
                  <a:lnTo>
                    <a:pt x="351095" y="600235"/>
                  </a:lnTo>
                  <a:lnTo>
                    <a:pt x="397579" y="588788"/>
                  </a:lnTo>
                  <a:lnTo>
                    <a:pt x="440923" y="570470"/>
                  </a:lnTo>
                  <a:lnTo>
                    <a:pt x="480507" y="545902"/>
                  </a:lnTo>
                  <a:lnTo>
                    <a:pt x="515707" y="515707"/>
                  </a:lnTo>
                  <a:lnTo>
                    <a:pt x="545902" y="480507"/>
                  </a:lnTo>
                  <a:lnTo>
                    <a:pt x="570470" y="440923"/>
                  </a:lnTo>
                  <a:lnTo>
                    <a:pt x="588788" y="397579"/>
                  </a:lnTo>
                  <a:lnTo>
                    <a:pt x="600235" y="351095"/>
                  </a:lnTo>
                  <a:lnTo>
                    <a:pt x="604189" y="302094"/>
                  </a:lnTo>
                  <a:lnTo>
                    <a:pt x="600235" y="253094"/>
                  </a:lnTo>
                  <a:lnTo>
                    <a:pt x="588788" y="206610"/>
                  </a:lnTo>
                  <a:lnTo>
                    <a:pt x="570470" y="163266"/>
                  </a:lnTo>
                  <a:lnTo>
                    <a:pt x="545902" y="123682"/>
                  </a:lnTo>
                  <a:lnTo>
                    <a:pt x="515707" y="88482"/>
                  </a:lnTo>
                  <a:lnTo>
                    <a:pt x="480507" y="58287"/>
                  </a:lnTo>
                  <a:lnTo>
                    <a:pt x="440923" y="33719"/>
                  </a:lnTo>
                  <a:lnTo>
                    <a:pt x="397579" y="15401"/>
                  </a:lnTo>
                  <a:lnTo>
                    <a:pt x="351095" y="3953"/>
                  </a:lnTo>
                  <a:lnTo>
                    <a:pt x="302094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525488" y="5146675"/>
              <a:ext cx="178054" cy="20866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1319552" y="4038997"/>
            <a:ext cx="604520" cy="604520"/>
            <a:chOff x="1319552" y="4038997"/>
            <a:chExt cx="604520" cy="604520"/>
          </a:xfrm>
        </p:grpSpPr>
        <p:sp>
          <p:nvSpPr>
            <p:cNvPr id="15" name="object 15"/>
            <p:cNvSpPr/>
            <p:nvPr/>
          </p:nvSpPr>
          <p:spPr>
            <a:xfrm>
              <a:off x="1319552" y="4038997"/>
              <a:ext cx="604520" cy="604520"/>
            </a:xfrm>
            <a:custGeom>
              <a:avLst/>
              <a:gdLst/>
              <a:ahLst/>
              <a:cxnLst/>
              <a:rect l="l" t="t" r="r" b="b"/>
              <a:pathLst>
                <a:path w="604519" h="604520">
                  <a:moveTo>
                    <a:pt x="302094" y="0"/>
                  </a:moveTo>
                  <a:lnTo>
                    <a:pt x="253094" y="3953"/>
                  </a:lnTo>
                  <a:lnTo>
                    <a:pt x="206610" y="15401"/>
                  </a:lnTo>
                  <a:lnTo>
                    <a:pt x="163266" y="33719"/>
                  </a:lnTo>
                  <a:lnTo>
                    <a:pt x="123682" y="58287"/>
                  </a:lnTo>
                  <a:lnTo>
                    <a:pt x="88482" y="88482"/>
                  </a:lnTo>
                  <a:lnTo>
                    <a:pt x="58287" y="123682"/>
                  </a:lnTo>
                  <a:lnTo>
                    <a:pt x="33719" y="163266"/>
                  </a:lnTo>
                  <a:lnTo>
                    <a:pt x="15401" y="206610"/>
                  </a:lnTo>
                  <a:lnTo>
                    <a:pt x="3953" y="253094"/>
                  </a:lnTo>
                  <a:lnTo>
                    <a:pt x="0" y="302094"/>
                  </a:lnTo>
                  <a:lnTo>
                    <a:pt x="3953" y="351095"/>
                  </a:lnTo>
                  <a:lnTo>
                    <a:pt x="15401" y="397579"/>
                  </a:lnTo>
                  <a:lnTo>
                    <a:pt x="33719" y="440923"/>
                  </a:lnTo>
                  <a:lnTo>
                    <a:pt x="58287" y="480507"/>
                  </a:lnTo>
                  <a:lnTo>
                    <a:pt x="88482" y="515707"/>
                  </a:lnTo>
                  <a:lnTo>
                    <a:pt x="123682" y="545902"/>
                  </a:lnTo>
                  <a:lnTo>
                    <a:pt x="163266" y="570470"/>
                  </a:lnTo>
                  <a:lnTo>
                    <a:pt x="206610" y="588788"/>
                  </a:lnTo>
                  <a:lnTo>
                    <a:pt x="253094" y="600235"/>
                  </a:lnTo>
                  <a:lnTo>
                    <a:pt x="302094" y="604189"/>
                  </a:lnTo>
                  <a:lnTo>
                    <a:pt x="351095" y="600235"/>
                  </a:lnTo>
                  <a:lnTo>
                    <a:pt x="397579" y="588788"/>
                  </a:lnTo>
                  <a:lnTo>
                    <a:pt x="440923" y="570470"/>
                  </a:lnTo>
                  <a:lnTo>
                    <a:pt x="480507" y="545902"/>
                  </a:lnTo>
                  <a:lnTo>
                    <a:pt x="515707" y="515707"/>
                  </a:lnTo>
                  <a:lnTo>
                    <a:pt x="545902" y="480507"/>
                  </a:lnTo>
                  <a:lnTo>
                    <a:pt x="570470" y="440923"/>
                  </a:lnTo>
                  <a:lnTo>
                    <a:pt x="588788" y="397579"/>
                  </a:lnTo>
                  <a:lnTo>
                    <a:pt x="600235" y="351095"/>
                  </a:lnTo>
                  <a:lnTo>
                    <a:pt x="604189" y="302094"/>
                  </a:lnTo>
                  <a:lnTo>
                    <a:pt x="600235" y="253094"/>
                  </a:lnTo>
                  <a:lnTo>
                    <a:pt x="588788" y="206610"/>
                  </a:lnTo>
                  <a:lnTo>
                    <a:pt x="570470" y="163266"/>
                  </a:lnTo>
                  <a:lnTo>
                    <a:pt x="545902" y="123682"/>
                  </a:lnTo>
                  <a:lnTo>
                    <a:pt x="515707" y="88482"/>
                  </a:lnTo>
                  <a:lnTo>
                    <a:pt x="480507" y="58287"/>
                  </a:lnTo>
                  <a:lnTo>
                    <a:pt x="440923" y="33719"/>
                  </a:lnTo>
                  <a:lnTo>
                    <a:pt x="397579" y="15401"/>
                  </a:lnTo>
                  <a:lnTo>
                    <a:pt x="351095" y="3953"/>
                  </a:lnTo>
                  <a:lnTo>
                    <a:pt x="302094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515073" y="4232276"/>
              <a:ext cx="198729" cy="208025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1319552" y="9025935"/>
            <a:ext cx="604520" cy="604520"/>
            <a:chOff x="1319552" y="9025935"/>
            <a:chExt cx="604520" cy="604520"/>
          </a:xfrm>
        </p:grpSpPr>
        <p:sp>
          <p:nvSpPr>
            <p:cNvPr id="18" name="object 18"/>
            <p:cNvSpPr/>
            <p:nvPr/>
          </p:nvSpPr>
          <p:spPr>
            <a:xfrm>
              <a:off x="1319552" y="9025935"/>
              <a:ext cx="604520" cy="604520"/>
            </a:xfrm>
            <a:custGeom>
              <a:avLst/>
              <a:gdLst/>
              <a:ahLst/>
              <a:cxnLst/>
              <a:rect l="l" t="t" r="r" b="b"/>
              <a:pathLst>
                <a:path w="604519" h="604520">
                  <a:moveTo>
                    <a:pt x="302094" y="0"/>
                  </a:moveTo>
                  <a:lnTo>
                    <a:pt x="253094" y="3953"/>
                  </a:lnTo>
                  <a:lnTo>
                    <a:pt x="206610" y="15401"/>
                  </a:lnTo>
                  <a:lnTo>
                    <a:pt x="163266" y="33719"/>
                  </a:lnTo>
                  <a:lnTo>
                    <a:pt x="123682" y="58287"/>
                  </a:lnTo>
                  <a:lnTo>
                    <a:pt x="88482" y="88482"/>
                  </a:lnTo>
                  <a:lnTo>
                    <a:pt x="58287" y="123682"/>
                  </a:lnTo>
                  <a:lnTo>
                    <a:pt x="33719" y="163266"/>
                  </a:lnTo>
                  <a:lnTo>
                    <a:pt x="15401" y="206610"/>
                  </a:lnTo>
                  <a:lnTo>
                    <a:pt x="3953" y="253094"/>
                  </a:lnTo>
                  <a:lnTo>
                    <a:pt x="0" y="302094"/>
                  </a:lnTo>
                  <a:lnTo>
                    <a:pt x="3953" y="351095"/>
                  </a:lnTo>
                  <a:lnTo>
                    <a:pt x="15401" y="397579"/>
                  </a:lnTo>
                  <a:lnTo>
                    <a:pt x="33719" y="440923"/>
                  </a:lnTo>
                  <a:lnTo>
                    <a:pt x="58287" y="480507"/>
                  </a:lnTo>
                  <a:lnTo>
                    <a:pt x="88482" y="515707"/>
                  </a:lnTo>
                  <a:lnTo>
                    <a:pt x="123682" y="545902"/>
                  </a:lnTo>
                  <a:lnTo>
                    <a:pt x="163266" y="570470"/>
                  </a:lnTo>
                  <a:lnTo>
                    <a:pt x="206610" y="588788"/>
                  </a:lnTo>
                  <a:lnTo>
                    <a:pt x="253094" y="600235"/>
                  </a:lnTo>
                  <a:lnTo>
                    <a:pt x="302094" y="604189"/>
                  </a:lnTo>
                  <a:lnTo>
                    <a:pt x="351095" y="600235"/>
                  </a:lnTo>
                  <a:lnTo>
                    <a:pt x="397579" y="588788"/>
                  </a:lnTo>
                  <a:lnTo>
                    <a:pt x="440923" y="570470"/>
                  </a:lnTo>
                  <a:lnTo>
                    <a:pt x="480507" y="545902"/>
                  </a:lnTo>
                  <a:lnTo>
                    <a:pt x="515707" y="515707"/>
                  </a:lnTo>
                  <a:lnTo>
                    <a:pt x="545902" y="480507"/>
                  </a:lnTo>
                  <a:lnTo>
                    <a:pt x="570470" y="440923"/>
                  </a:lnTo>
                  <a:lnTo>
                    <a:pt x="588788" y="397579"/>
                  </a:lnTo>
                  <a:lnTo>
                    <a:pt x="600235" y="351095"/>
                  </a:lnTo>
                  <a:lnTo>
                    <a:pt x="604189" y="302094"/>
                  </a:lnTo>
                  <a:lnTo>
                    <a:pt x="600235" y="253094"/>
                  </a:lnTo>
                  <a:lnTo>
                    <a:pt x="588788" y="206610"/>
                  </a:lnTo>
                  <a:lnTo>
                    <a:pt x="570470" y="163266"/>
                  </a:lnTo>
                  <a:lnTo>
                    <a:pt x="545902" y="123682"/>
                  </a:lnTo>
                  <a:lnTo>
                    <a:pt x="515707" y="88482"/>
                  </a:lnTo>
                  <a:lnTo>
                    <a:pt x="480507" y="58287"/>
                  </a:lnTo>
                  <a:lnTo>
                    <a:pt x="440923" y="33719"/>
                  </a:lnTo>
                  <a:lnTo>
                    <a:pt x="397579" y="15401"/>
                  </a:lnTo>
                  <a:lnTo>
                    <a:pt x="351095" y="3953"/>
                  </a:lnTo>
                  <a:lnTo>
                    <a:pt x="302094" y="0"/>
                  </a:lnTo>
                  <a:close/>
                </a:path>
              </a:pathLst>
            </a:custGeom>
            <a:solidFill>
              <a:srgbClr val="F9C6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564916" y="9177377"/>
              <a:ext cx="113664" cy="301625"/>
            </a:xfrm>
            <a:custGeom>
              <a:avLst/>
              <a:gdLst/>
              <a:ahLst/>
              <a:cxnLst/>
              <a:rect l="l" t="t" r="r" b="b"/>
              <a:pathLst>
                <a:path w="113664" h="301625">
                  <a:moveTo>
                    <a:pt x="86537" y="92316"/>
                  </a:moveTo>
                  <a:lnTo>
                    <a:pt x="0" y="92316"/>
                  </a:lnTo>
                  <a:lnTo>
                    <a:pt x="0" y="126301"/>
                  </a:lnTo>
                  <a:lnTo>
                    <a:pt x="30124" y="132067"/>
                  </a:lnTo>
                  <a:lnTo>
                    <a:pt x="30124" y="261721"/>
                  </a:lnTo>
                  <a:lnTo>
                    <a:pt x="2882" y="267487"/>
                  </a:lnTo>
                  <a:lnTo>
                    <a:pt x="2882" y="301307"/>
                  </a:lnTo>
                  <a:lnTo>
                    <a:pt x="113461" y="301307"/>
                  </a:lnTo>
                  <a:lnTo>
                    <a:pt x="113461" y="267487"/>
                  </a:lnTo>
                  <a:lnTo>
                    <a:pt x="86537" y="261721"/>
                  </a:lnTo>
                  <a:lnTo>
                    <a:pt x="86537" y="92316"/>
                  </a:lnTo>
                  <a:close/>
                </a:path>
                <a:path w="113664" h="301625">
                  <a:moveTo>
                    <a:pt x="86537" y="0"/>
                  </a:moveTo>
                  <a:lnTo>
                    <a:pt x="30124" y="0"/>
                  </a:lnTo>
                  <a:lnTo>
                    <a:pt x="30124" y="43116"/>
                  </a:lnTo>
                  <a:lnTo>
                    <a:pt x="86537" y="43116"/>
                  </a:lnTo>
                  <a:lnTo>
                    <a:pt x="865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0" name="object 20"/>
          <p:cNvGrpSpPr/>
          <p:nvPr/>
        </p:nvGrpSpPr>
        <p:grpSpPr>
          <a:xfrm>
            <a:off x="1319552" y="3070256"/>
            <a:ext cx="604520" cy="604520"/>
            <a:chOff x="1319552" y="3070256"/>
            <a:chExt cx="604520" cy="604520"/>
          </a:xfrm>
        </p:grpSpPr>
        <p:sp>
          <p:nvSpPr>
            <p:cNvPr id="21" name="object 21"/>
            <p:cNvSpPr/>
            <p:nvPr/>
          </p:nvSpPr>
          <p:spPr>
            <a:xfrm>
              <a:off x="1319552" y="3070256"/>
              <a:ext cx="604520" cy="604520"/>
            </a:xfrm>
            <a:custGeom>
              <a:avLst/>
              <a:gdLst/>
              <a:ahLst/>
              <a:cxnLst/>
              <a:rect l="l" t="t" r="r" b="b"/>
              <a:pathLst>
                <a:path w="604519" h="604520">
                  <a:moveTo>
                    <a:pt x="302094" y="0"/>
                  </a:moveTo>
                  <a:lnTo>
                    <a:pt x="253094" y="3953"/>
                  </a:lnTo>
                  <a:lnTo>
                    <a:pt x="206610" y="15401"/>
                  </a:lnTo>
                  <a:lnTo>
                    <a:pt x="163266" y="33719"/>
                  </a:lnTo>
                  <a:lnTo>
                    <a:pt x="123682" y="58287"/>
                  </a:lnTo>
                  <a:lnTo>
                    <a:pt x="88482" y="88482"/>
                  </a:lnTo>
                  <a:lnTo>
                    <a:pt x="58287" y="123682"/>
                  </a:lnTo>
                  <a:lnTo>
                    <a:pt x="33719" y="163266"/>
                  </a:lnTo>
                  <a:lnTo>
                    <a:pt x="15401" y="206610"/>
                  </a:lnTo>
                  <a:lnTo>
                    <a:pt x="3953" y="253094"/>
                  </a:lnTo>
                  <a:lnTo>
                    <a:pt x="0" y="302094"/>
                  </a:lnTo>
                  <a:lnTo>
                    <a:pt x="3953" y="351095"/>
                  </a:lnTo>
                  <a:lnTo>
                    <a:pt x="15401" y="397579"/>
                  </a:lnTo>
                  <a:lnTo>
                    <a:pt x="33719" y="440923"/>
                  </a:lnTo>
                  <a:lnTo>
                    <a:pt x="58287" y="480507"/>
                  </a:lnTo>
                  <a:lnTo>
                    <a:pt x="88482" y="515707"/>
                  </a:lnTo>
                  <a:lnTo>
                    <a:pt x="123682" y="545902"/>
                  </a:lnTo>
                  <a:lnTo>
                    <a:pt x="163266" y="570470"/>
                  </a:lnTo>
                  <a:lnTo>
                    <a:pt x="206610" y="588788"/>
                  </a:lnTo>
                  <a:lnTo>
                    <a:pt x="253094" y="600235"/>
                  </a:lnTo>
                  <a:lnTo>
                    <a:pt x="302094" y="604189"/>
                  </a:lnTo>
                  <a:lnTo>
                    <a:pt x="351095" y="600235"/>
                  </a:lnTo>
                  <a:lnTo>
                    <a:pt x="397579" y="588788"/>
                  </a:lnTo>
                  <a:lnTo>
                    <a:pt x="440923" y="570470"/>
                  </a:lnTo>
                  <a:lnTo>
                    <a:pt x="480507" y="545902"/>
                  </a:lnTo>
                  <a:lnTo>
                    <a:pt x="515707" y="515707"/>
                  </a:lnTo>
                  <a:lnTo>
                    <a:pt x="545902" y="480507"/>
                  </a:lnTo>
                  <a:lnTo>
                    <a:pt x="570470" y="440923"/>
                  </a:lnTo>
                  <a:lnTo>
                    <a:pt x="588788" y="397579"/>
                  </a:lnTo>
                  <a:lnTo>
                    <a:pt x="600235" y="351095"/>
                  </a:lnTo>
                  <a:lnTo>
                    <a:pt x="604189" y="302094"/>
                  </a:lnTo>
                  <a:lnTo>
                    <a:pt x="600235" y="253094"/>
                  </a:lnTo>
                  <a:lnTo>
                    <a:pt x="588788" y="206610"/>
                  </a:lnTo>
                  <a:lnTo>
                    <a:pt x="570470" y="163266"/>
                  </a:lnTo>
                  <a:lnTo>
                    <a:pt x="545902" y="123682"/>
                  </a:lnTo>
                  <a:lnTo>
                    <a:pt x="515707" y="88482"/>
                  </a:lnTo>
                  <a:lnTo>
                    <a:pt x="480507" y="58287"/>
                  </a:lnTo>
                  <a:lnTo>
                    <a:pt x="440923" y="33719"/>
                  </a:lnTo>
                  <a:lnTo>
                    <a:pt x="397579" y="15401"/>
                  </a:lnTo>
                  <a:lnTo>
                    <a:pt x="351095" y="3953"/>
                  </a:lnTo>
                  <a:lnTo>
                    <a:pt x="302094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531900" y="3188049"/>
              <a:ext cx="179654" cy="38607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/>
          <p:nvPr/>
        </p:nvSpPr>
        <p:spPr>
          <a:xfrm>
            <a:off x="1379791" y="6850252"/>
            <a:ext cx="43180" cy="517525"/>
          </a:xfrm>
          <a:custGeom>
            <a:avLst/>
            <a:gdLst/>
            <a:ahLst/>
            <a:cxnLst/>
            <a:rect l="l" t="t" r="r" b="b"/>
            <a:pathLst>
              <a:path w="43180" h="517525">
                <a:moveTo>
                  <a:pt x="42633" y="440880"/>
                </a:moveTo>
                <a:lnTo>
                  <a:pt x="0" y="440880"/>
                </a:lnTo>
                <a:lnTo>
                  <a:pt x="0" y="517321"/>
                </a:lnTo>
                <a:lnTo>
                  <a:pt x="42633" y="517321"/>
                </a:lnTo>
                <a:lnTo>
                  <a:pt x="42633" y="440880"/>
                </a:lnTo>
                <a:close/>
              </a:path>
              <a:path w="43180" h="517525">
                <a:moveTo>
                  <a:pt x="42633" y="330619"/>
                </a:moveTo>
                <a:lnTo>
                  <a:pt x="0" y="330619"/>
                </a:lnTo>
                <a:lnTo>
                  <a:pt x="0" y="407060"/>
                </a:lnTo>
                <a:lnTo>
                  <a:pt x="42633" y="407060"/>
                </a:lnTo>
                <a:lnTo>
                  <a:pt x="42633" y="330619"/>
                </a:lnTo>
                <a:close/>
              </a:path>
              <a:path w="43180" h="517525">
                <a:moveTo>
                  <a:pt x="42633" y="220357"/>
                </a:moveTo>
                <a:lnTo>
                  <a:pt x="0" y="220357"/>
                </a:lnTo>
                <a:lnTo>
                  <a:pt x="0" y="296799"/>
                </a:lnTo>
                <a:lnTo>
                  <a:pt x="42633" y="296799"/>
                </a:lnTo>
                <a:lnTo>
                  <a:pt x="42633" y="220357"/>
                </a:lnTo>
                <a:close/>
              </a:path>
              <a:path w="43180" h="517525">
                <a:moveTo>
                  <a:pt x="42633" y="110261"/>
                </a:moveTo>
                <a:lnTo>
                  <a:pt x="0" y="110261"/>
                </a:lnTo>
                <a:lnTo>
                  <a:pt x="0" y="186702"/>
                </a:lnTo>
                <a:lnTo>
                  <a:pt x="42633" y="186702"/>
                </a:lnTo>
                <a:lnTo>
                  <a:pt x="42633" y="110261"/>
                </a:lnTo>
                <a:close/>
              </a:path>
              <a:path w="43180" h="517525">
                <a:moveTo>
                  <a:pt x="42633" y="0"/>
                </a:moveTo>
                <a:lnTo>
                  <a:pt x="0" y="0"/>
                </a:lnTo>
                <a:lnTo>
                  <a:pt x="0" y="76441"/>
                </a:lnTo>
                <a:lnTo>
                  <a:pt x="42633" y="76441"/>
                </a:lnTo>
                <a:lnTo>
                  <a:pt x="42633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4" name="object 24"/>
          <p:cNvGrpSpPr/>
          <p:nvPr/>
        </p:nvGrpSpPr>
        <p:grpSpPr>
          <a:xfrm>
            <a:off x="1600233" y="6850253"/>
            <a:ext cx="52069" cy="517525"/>
            <a:chOff x="1600233" y="6850253"/>
            <a:chExt cx="52069" cy="517525"/>
          </a:xfrm>
        </p:grpSpPr>
        <p:sp>
          <p:nvSpPr>
            <p:cNvPr id="25" name="object 25"/>
            <p:cNvSpPr/>
            <p:nvPr/>
          </p:nvSpPr>
          <p:spPr>
            <a:xfrm>
              <a:off x="1604645" y="6850252"/>
              <a:ext cx="43180" cy="407670"/>
            </a:xfrm>
            <a:custGeom>
              <a:avLst/>
              <a:gdLst/>
              <a:ahLst/>
              <a:cxnLst/>
              <a:rect l="l" t="t" r="r" b="b"/>
              <a:pathLst>
                <a:path w="43180" h="407670">
                  <a:moveTo>
                    <a:pt x="42633" y="330619"/>
                  </a:moveTo>
                  <a:lnTo>
                    <a:pt x="0" y="330619"/>
                  </a:lnTo>
                  <a:lnTo>
                    <a:pt x="0" y="407060"/>
                  </a:lnTo>
                  <a:lnTo>
                    <a:pt x="42633" y="407060"/>
                  </a:lnTo>
                  <a:lnTo>
                    <a:pt x="42633" y="330619"/>
                  </a:lnTo>
                  <a:close/>
                </a:path>
                <a:path w="43180" h="407670">
                  <a:moveTo>
                    <a:pt x="42633" y="110261"/>
                  </a:moveTo>
                  <a:lnTo>
                    <a:pt x="0" y="110261"/>
                  </a:lnTo>
                  <a:lnTo>
                    <a:pt x="0" y="186702"/>
                  </a:lnTo>
                  <a:lnTo>
                    <a:pt x="42633" y="186702"/>
                  </a:lnTo>
                  <a:lnTo>
                    <a:pt x="42633" y="110261"/>
                  </a:lnTo>
                  <a:close/>
                </a:path>
                <a:path w="43180" h="407670">
                  <a:moveTo>
                    <a:pt x="42633" y="0"/>
                  </a:moveTo>
                  <a:lnTo>
                    <a:pt x="0" y="0"/>
                  </a:lnTo>
                  <a:lnTo>
                    <a:pt x="0" y="76441"/>
                  </a:lnTo>
                  <a:lnTo>
                    <a:pt x="42633" y="76441"/>
                  </a:lnTo>
                  <a:lnTo>
                    <a:pt x="426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604645" y="7070610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80" h="76834">
                  <a:moveTo>
                    <a:pt x="42633" y="0"/>
                  </a:moveTo>
                  <a:lnTo>
                    <a:pt x="0" y="0"/>
                  </a:lnTo>
                  <a:lnTo>
                    <a:pt x="0" y="76441"/>
                  </a:lnTo>
                  <a:lnTo>
                    <a:pt x="42633" y="76441"/>
                  </a:lnTo>
                  <a:lnTo>
                    <a:pt x="426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604639" y="7070614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80" h="76834">
                  <a:moveTo>
                    <a:pt x="0" y="0"/>
                  </a:moveTo>
                  <a:lnTo>
                    <a:pt x="42633" y="0"/>
                  </a:lnTo>
                  <a:lnTo>
                    <a:pt x="42633" y="76441"/>
                  </a:lnTo>
                  <a:lnTo>
                    <a:pt x="0" y="76441"/>
                  </a:lnTo>
                  <a:lnTo>
                    <a:pt x="0" y="0"/>
                  </a:lnTo>
                  <a:close/>
                </a:path>
              </a:pathLst>
            </a:custGeom>
            <a:ln w="8813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604645" y="7291133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80" h="76834">
                  <a:moveTo>
                    <a:pt x="42633" y="0"/>
                  </a:moveTo>
                  <a:lnTo>
                    <a:pt x="0" y="0"/>
                  </a:lnTo>
                  <a:lnTo>
                    <a:pt x="0" y="76441"/>
                  </a:lnTo>
                  <a:lnTo>
                    <a:pt x="42633" y="76441"/>
                  </a:lnTo>
                  <a:lnTo>
                    <a:pt x="426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9" name="object 29"/>
          <p:cNvGrpSpPr/>
          <p:nvPr/>
        </p:nvGrpSpPr>
        <p:grpSpPr>
          <a:xfrm>
            <a:off x="1829485" y="6850253"/>
            <a:ext cx="43180" cy="517525"/>
            <a:chOff x="1829485" y="6850253"/>
            <a:chExt cx="43180" cy="517525"/>
          </a:xfrm>
        </p:grpSpPr>
        <p:sp>
          <p:nvSpPr>
            <p:cNvPr id="30" name="object 30"/>
            <p:cNvSpPr/>
            <p:nvPr/>
          </p:nvSpPr>
          <p:spPr>
            <a:xfrm>
              <a:off x="1829485" y="6850252"/>
              <a:ext cx="43180" cy="407670"/>
            </a:xfrm>
            <a:custGeom>
              <a:avLst/>
              <a:gdLst/>
              <a:ahLst/>
              <a:cxnLst/>
              <a:rect l="l" t="t" r="r" b="b"/>
              <a:pathLst>
                <a:path w="43180" h="407670">
                  <a:moveTo>
                    <a:pt x="42633" y="330619"/>
                  </a:moveTo>
                  <a:lnTo>
                    <a:pt x="0" y="330619"/>
                  </a:lnTo>
                  <a:lnTo>
                    <a:pt x="0" y="407060"/>
                  </a:lnTo>
                  <a:lnTo>
                    <a:pt x="42633" y="407060"/>
                  </a:lnTo>
                  <a:lnTo>
                    <a:pt x="42633" y="330619"/>
                  </a:lnTo>
                  <a:close/>
                </a:path>
                <a:path w="43180" h="407670">
                  <a:moveTo>
                    <a:pt x="42633" y="110261"/>
                  </a:moveTo>
                  <a:lnTo>
                    <a:pt x="0" y="110261"/>
                  </a:lnTo>
                  <a:lnTo>
                    <a:pt x="0" y="186702"/>
                  </a:lnTo>
                  <a:lnTo>
                    <a:pt x="42633" y="186702"/>
                  </a:lnTo>
                  <a:lnTo>
                    <a:pt x="42633" y="110261"/>
                  </a:lnTo>
                  <a:close/>
                </a:path>
                <a:path w="43180" h="407670">
                  <a:moveTo>
                    <a:pt x="42633" y="0"/>
                  </a:moveTo>
                  <a:lnTo>
                    <a:pt x="0" y="0"/>
                  </a:lnTo>
                  <a:lnTo>
                    <a:pt x="0" y="76441"/>
                  </a:lnTo>
                  <a:lnTo>
                    <a:pt x="42633" y="76441"/>
                  </a:lnTo>
                  <a:lnTo>
                    <a:pt x="426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829485" y="7070610"/>
              <a:ext cx="43180" cy="297180"/>
            </a:xfrm>
            <a:custGeom>
              <a:avLst/>
              <a:gdLst/>
              <a:ahLst/>
              <a:cxnLst/>
              <a:rect l="l" t="t" r="r" b="b"/>
              <a:pathLst>
                <a:path w="43180" h="297179">
                  <a:moveTo>
                    <a:pt x="42633" y="220522"/>
                  </a:moveTo>
                  <a:lnTo>
                    <a:pt x="0" y="220522"/>
                  </a:lnTo>
                  <a:lnTo>
                    <a:pt x="0" y="296964"/>
                  </a:lnTo>
                  <a:lnTo>
                    <a:pt x="42633" y="296964"/>
                  </a:lnTo>
                  <a:lnTo>
                    <a:pt x="42633" y="220522"/>
                  </a:lnTo>
                  <a:close/>
                </a:path>
                <a:path w="43180" h="297179">
                  <a:moveTo>
                    <a:pt x="42633" y="0"/>
                  </a:moveTo>
                  <a:lnTo>
                    <a:pt x="0" y="0"/>
                  </a:lnTo>
                  <a:lnTo>
                    <a:pt x="0" y="76441"/>
                  </a:lnTo>
                  <a:lnTo>
                    <a:pt x="42633" y="76441"/>
                  </a:lnTo>
                  <a:lnTo>
                    <a:pt x="426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2" name="object 32"/>
          <p:cNvGrpSpPr/>
          <p:nvPr/>
        </p:nvGrpSpPr>
        <p:grpSpPr>
          <a:xfrm>
            <a:off x="1492300" y="6850253"/>
            <a:ext cx="43180" cy="517525"/>
            <a:chOff x="1492300" y="6850253"/>
            <a:chExt cx="43180" cy="517525"/>
          </a:xfrm>
        </p:grpSpPr>
        <p:sp>
          <p:nvSpPr>
            <p:cNvPr id="33" name="object 33"/>
            <p:cNvSpPr/>
            <p:nvPr/>
          </p:nvSpPr>
          <p:spPr>
            <a:xfrm>
              <a:off x="1492300" y="6850252"/>
              <a:ext cx="43180" cy="517525"/>
            </a:xfrm>
            <a:custGeom>
              <a:avLst/>
              <a:gdLst/>
              <a:ahLst/>
              <a:cxnLst/>
              <a:rect l="l" t="t" r="r" b="b"/>
              <a:pathLst>
                <a:path w="43180" h="517525">
                  <a:moveTo>
                    <a:pt x="42633" y="440880"/>
                  </a:moveTo>
                  <a:lnTo>
                    <a:pt x="0" y="440880"/>
                  </a:lnTo>
                  <a:lnTo>
                    <a:pt x="0" y="517321"/>
                  </a:lnTo>
                  <a:lnTo>
                    <a:pt x="42633" y="517321"/>
                  </a:lnTo>
                  <a:lnTo>
                    <a:pt x="42633" y="440880"/>
                  </a:lnTo>
                  <a:close/>
                </a:path>
                <a:path w="43180" h="517525">
                  <a:moveTo>
                    <a:pt x="42633" y="220357"/>
                  </a:moveTo>
                  <a:lnTo>
                    <a:pt x="0" y="220357"/>
                  </a:lnTo>
                  <a:lnTo>
                    <a:pt x="0" y="296799"/>
                  </a:lnTo>
                  <a:lnTo>
                    <a:pt x="42633" y="296799"/>
                  </a:lnTo>
                  <a:lnTo>
                    <a:pt x="42633" y="220357"/>
                  </a:lnTo>
                  <a:close/>
                </a:path>
                <a:path w="43180" h="517525">
                  <a:moveTo>
                    <a:pt x="42633" y="110261"/>
                  </a:moveTo>
                  <a:lnTo>
                    <a:pt x="0" y="110261"/>
                  </a:lnTo>
                  <a:lnTo>
                    <a:pt x="0" y="186702"/>
                  </a:lnTo>
                  <a:lnTo>
                    <a:pt x="42633" y="186702"/>
                  </a:lnTo>
                  <a:lnTo>
                    <a:pt x="42633" y="110261"/>
                  </a:lnTo>
                  <a:close/>
                </a:path>
                <a:path w="43180" h="517525">
                  <a:moveTo>
                    <a:pt x="42633" y="0"/>
                  </a:moveTo>
                  <a:lnTo>
                    <a:pt x="0" y="0"/>
                  </a:lnTo>
                  <a:lnTo>
                    <a:pt x="0" y="76441"/>
                  </a:lnTo>
                  <a:lnTo>
                    <a:pt x="42633" y="76441"/>
                  </a:lnTo>
                  <a:lnTo>
                    <a:pt x="426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492300" y="7180872"/>
              <a:ext cx="43180" cy="76835"/>
            </a:xfrm>
            <a:custGeom>
              <a:avLst/>
              <a:gdLst/>
              <a:ahLst/>
              <a:cxnLst/>
              <a:rect l="l" t="t" r="r" b="b"/>
              <a:pathLst>
                <a:path w="43180" h="76834">
                  <a:moveTo>
                    <a:pt x="42633" y="0"/>
                  </a:moveTo>
                  <a:lnTo>
                    <a:pt x="0" y="0"/>
                  </a:lnTo>
                  <a:lnTo>
                    <a:pt x="0" y="76441"/>
                  </a:lnTo>
                  <a:lnTo>
                    <a:pt x="42633" y="76441"/>
                  </a:lnTo>
                  <a:lnTo>
                    <a:pt x="426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5" name="object 35"/>
          <p:cNvGrpSpPr/>
          <p:nvPr/>
        </p:nvGrpSpPr>
        <p:grpSpPr>
          <a:xfrm>
            <a:off x="1717141" y="6850253"/>
            <a:ext cx="43180" cy="517525"/>
            <a:chOff x="1717141" y="6850253"/>
            <a:chExt cx="43180" cy="517525"/>
          </a:xfrm>
        </p:grpSpPr>
        <p:sp>
          <p:nvSpPr>
            <p:cNvPr id="36" name="object 36"/>
            <p:cNvSpPr/>
            <p:nvPr/>
          </p:nvSpPr>
          <p:spPr>
            <a:xfrm>
              <a:off x="1717141" y="6850252"/>
              <a:ext cx="43180" cy="187325"/>
            </a:xfrm>
            <a:custGeom>
              <a:avLst/>
              <a:gdLst/>
              <a:ahLst/>
              <a:cxnLst/>
              <a:rect l="l" t="t" r="r" b="b"/>
              <a:pathLst>
                <a:path w="43180" h="187325">
                  <a:moveTo>
                    <a:pt x="42633" y="110261"/>
                  </a:moveTo>
                  <a:lnTo>
                    <a:pt x="0" y="110261"/>
                  </a:lnTo>
                  <a:lnTo>
                    <a:pt x="0" y="186702"/>
                  </a:lnTo>
                  <a:lnTo>
                    <a:pt x="42633" y="186702"/>
                  </a:lnTo>
                  <a:lnTo>
                    <a:pt x="42633" y="110261"/>
                  </a:lnTo>
                  <a:close/>
                </a:path>
                <a:path w="43180" h="187325">
                  <a:moveTo>
                    <a:pt x="42633" y="0"/>
                  </a:moveTo>
                  <a:lnTo>
                    <a:pt x="0" y="0"/>
                  </a:lnTo>
                  <a:lnTo>
                    <a:pt x="0" y="76441"/>
                  </a:lnTo>
                  <a:lnTo>
                    <a:pt x="42633" y="76441"/>
                  </a:lnTo>
                  <a:lnTo>
                    <a:pt x="426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717141" y="7070610"/>
              <a:ext cx="43180" cy="297180"/>
            </a:xfrm>
            <a:custGeom>
              <a:avLst/>
              <a:gdLst/>
              <a:ahLst/>
              <a:cxnLst/>
              <a:rect l="l" t="t" r="r" b="b"/>
              <a:pathLst>
                <a:path w="43180" h="297179">
                  <a:moveTo>
                    <a:pt x="42633" y="220522"/>
                  </a:moveTo>
                  <a:lnTo>
                    <a:pt x="0" y="220522"/>
                  </a:lnTo>
                  <a:lnTo>
                    <a:pt x="0" y="296964"/>
                  </a:lnTo>
                  <a:lnTo>
                    <a:pt x="42633" y="296964"/>
                  </a:lnTo>
                  <a:lnTo>
                    <a:pt x="42633" y="220522"/>
                  </a:lnTo>
                  <a:close/>
                </a:path>
                <a:path w="43180" h="297179">
                  <a:moveTo>
                    <a:pt x="42633" y="110261"/>
                  </a:moveTo>
                  <a:lnTo>
                    <a:pt x="0" y="110261"/>
                  </a:lnTo>
                  <a:lnTo>
                    <a:pt x="0" y="186702"/>
                  </a:lnTo>
                  <a:lnTo>
                    <a:pt x="42633" y="186702"/>
                  </a:lnTo>
                  <a:lnTo>
                    <a:pt x="42633" y="110261"/>
                  </a:lnTo>
                  <a:close/>
                </a:path>
                <a:path w="43180" h="297179">
                  <a:moveTo>
                    <a:pt x="42633" y="0"/>
                  </a:moveTo>
                  <a:lnTo>
                    <a:pt x="0" y="0"/>
                  </a:lnTo>
                  <a:lnTo>
                    <a:pt x="0" y="76441"/>
                  </a:lnTo>
                  <a:lnTo>
                    <a:pt x="42633" y="76441"/>
                  </a:lnTo>
                  <a:lnTo>
                    <a:pt x="426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8" name="object 38"/>
          <p:cNvGrpSpPr/>
          <p:nvPr/>
        </p:nvGrpSpPr>
        <p:grpSpPr>
          <a:xfrm>
            <a:off x="9564490" y="8039607"/>
            <a:ext cx="52705" cy="532130"/>
            <a:chOff x="9564490" y="8039607"/>
            <a:chExt cx="52705" cy="532130"/>
          </a:xfrm>
        </p:grpSpPr>
        <p:sp>
          <p:nvSpPr>
            <p:cNvPr id="39" name="object 39"/>
            <p:cNvSpPr/>
            <p:nvPr/>
          </p:nvSpPr>
          <p:spPr>
            <a:xfrm>
              <a:off x="9568980" y="803960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9568980" y="815196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9568980" y="837650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9568980" y="848884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9568980" y="848884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9568980" y="826414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5" name="object 45"/>
          <p:cNvGrpSpPr/>
          <p:nvPr/>
        </p:nvGrpSpPr>
        <p:grpSpPr>
          <a:xfrm>
            <a:off x="9793599" y="8039607"/>
            <a:ext cx="52705" cy="527685"/>
            <a:chOff x="9793599" y="8039607"/>
            <a:chExt cx="52705" cy="527685"/>
          </a:xfrm>
        </p:grpSpPr>
        <p:sp>
          <p:nvSpPr>
            <p:cNvPr id="46" name="object 46"/>
            <p:cNvSpPr/>
            <p:nvPr/>
          </p:nvSpPr>
          <p:spPr>
            <a:xfrm>
              <a:off x="9798088" y="803960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9798088" y="815196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9798088" y="837650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9798089" y="837649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9798088" y="8264143"/>
              <a:ext cx="43815" cy="302895"/>
            </a:xfrm>
            <a:custGeom>
              <a:avLst/>
              <a:gdLst/>
              <a:ahLst/>
              <a:cxnLst/>
              <a:rect l="l" t="t" r="r" b="b"/>
              <a:pathLst>
                <a:path w="43815" h="302895">
                  <a:moveTo>
                    <a:pt x="43434" y="224701"/>
                  </a:moveTo>
                  <a:lnTo>
                    <a:pt x="0" y="224701"/>
                  </a:lnTo>
                  <a:lnTo>
                    <a:pt x="0" y="302590"/>
                  </a:lnTo>
                  <a:lnTo>
                    <a:pt x="43434" y="302590"/>
                  </a:lnTo>
                  <a:lnTo>
                    <a:pt x="43434" y="224701"/>
                  </a:lnTo>
                  <a:close/>
                </a:path>
                <a:path w="43815" h="302895">
                  <a:moveTo>
                    <a:pt x="43434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4" y="77889"/>
                  </a:lnTo>
                  <a:lnTo>
                    <a:pt x="4343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1" name="object 51"/>
          <p:cNvGrpSpPr/>
          <p:nvPr/>
        </p:nvGrpSpPr>
        <p:grpSpPr>
          <a:xfrm>
            <a:off x="10022707" y="8039607"/>
            <a:ext cx="52705" cy="532130"/>
            <a:chOff x="10022707" y="8039607"/>
            <a:chExt cx="52705" cy="532130"/>
          </a:xfrm>
        </p:grpSpPr>
        <p:sp>
          <p:nvSpPr>
            <p:cNvPr id="52" name="object 52"/>
            <p:cNvSpPr/>
            <p:nvPr/>
          </p:nvSpPr>
          <p:spPr>
            <a:xfrm>
              <a:off x="10027195" y="803960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0027195" y="815196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0027195" y="8376500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0027195" y="826414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0027195" y="848884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0027197" y="848884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8" name="object 58"/>
          <p:cNvGrpSpPr/>
          <p:nvPr/>
        </p:nvGrpSpPr>
        <p:grpSpPr>
          <a:xfrm>
            <a:off x="9679126" y="8035125"/>
            <a:ext cx="52705" cy="532130"/>
            <a:chOff x="9679126" y="8035125"/>
            <a:chExt cx="52705" cy="532130"/>
          </a:xfrm>
        </p:grpSpPr>
        <p:sp>
          <p:nvSpPr>
            <p:cNvPr id="59" name="object 59"/>
            <p:cNvSpPr/>
            <p:nvPr/>
          </p:nvSpPr>
          <p:spPr>
            <a:xfrm>
              <a:off x="9683610" y="848884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9683610" y="803960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9683615" y="803961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9683610" y="815196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9683615" y="815196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9683610" y="826414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9683610" y="837650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9683615" y="837649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7" name="object 67"/>
          <p:cNvGrpSpPr/>
          <p:nvPr/>
        </p:nvGrpSpPr>
        <p:grpSpPr>
          <a:xfrm>
            <a:off x="9908235" y="8035125"/>
            <a:ext cx="52705" cy="532130"/>
            <a:chOff x="9908235" y="8035125"/>
            <a:chExt cx="52705" cy="532130"/>
          </a:xfrm>
        </p:grpSpPr>
        <p:sp>
          <p:nvSpPr>
            <p:cNvPr id="68" name="object 68"/>
            <p:cNvSpPr/>
            <p:nvPr/>
          </p:nvSpPr>
          <p:spPr>
            <a:xfrm>
              <a:off x="9912718" y="803960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9912724" y="803961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9912718" y="815196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9912724" y="815196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9912718" y="8264144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9912718" y="837650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9912724" y="8376499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9912718" y="848884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6" name="object 76"/>
          <p:cNvGrpSpPr/>
          <p:nvPr/>
        </p:nvGrpSpPr>
        <p:grpSpPr>
          <a:xfrm>
            <a:off x="9564490" y="7091374"/>
            <a:ext cx="52705" cy="527685"/>
            <a:chOff x="9564490" y="7091374"/>
            <a:chExt cx="52705" cy="527685"/>
          </a:xfrm>
        </p:grpSpPr>
        <p:sp>
          <p:nvSpPr>
            <p:cNvPr id="77" name="object 77"/>
            <p:cNvSpPr/>
            <p:nvPr/>
          </p:nvSpPr>
          <p:spPr>
            <a:xfrm>
              <a:off x="9568980" y="7091374"/>
              <a:ext cx="43815" cy="190500"/>
            </a:xfrm>
            <a:custGeom>
              <a:avLst/>
              <a:gdLst/>
              <a:ahLst/>
              <a:cxnLst/>
              <a:rect l="l" t="t" r="r" b="b"/>
              <a:pathLst>
                <a:path w="43815" h="190500">
                  <a:moveTo>
                    <a:pt x="43421" y="112356"/>
                  </a:moveTo>
                  <a:lnTo>
                    <a:pt x="0" y="112356"/>
                  </a:lnTo>
                  <a:lnTo>
                    <a:pt x="0" y="190246"/>
                  </a:lnTo>
                  <a:lnTo>
                    <a:pt x="43421" y="190246"/>
                  </a:lnTo>
                  <a:lnTo>
                    <a:pt x="43421" y="112356"/>
                  </a:lnTo>
                  <a:close/>
                </a:path>
                <a:path w="43815" h="190500">
                  <a:moveTo>
                    <a:pt x="43421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21" y="77889"/>
                  </a:lnTo>
                  <a:lnTo>
                    <a:pt x="4342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9568980" y="742826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9568980" y="74282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9568980" y="7315910"/>
              <a:ext cx="43815" cy="302895"/>
            </a:xfrm>
            <a:custGeom>
              <a:avLst/>
              <a:gdLst/>
              <a:ahLst/>
              <a:cxnLst/>
              <a:rect l="l" t="t" r="r" b="b"/>
              <a:pathLst>
                <a:path w="43815" h="302895">
                  <a:moveTo>
                    <a:pt x="43421" y="224701"/>
                  </a:moveTo>
                  <a:lnTo>
                    <a:pt x="0" y="224701"/>
                  </a:lnTo>
                  <a:lnTo>
                    <a:pt x="0" y="302590"/>
                  </a:lnTo>
                  <a:lnTo>
                    <a:pt x="43421" y="302590"/>
                  </a:lnTo>
                  <a:lnTo>
                    <a:pt x="43421" y="224701"/>
                  </a:lnTo>
                  <a:close/>
                </a:path>
                <a:path w="43815" h="302895">
                  <a:moveTo>
                    <a:pt x="43421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21" y="77889"/>
                  </a:lnTo>
                  <a:lnTo>
                    <a:pt x="4342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1" name="object 81"/>
          <p:cNvGrpSpPr/>
          <p:nvPr/>
        </p:nvGrpSpPr>
        <p:grpSpPr>
          <a:xfrm>
            <a:off x="9793599" y="7091374"/>
            <a:ext cx="52705" cy="532130"/>
            <a:chOff x="9793599" y="7091374"/>
            <a:chExt cx="52705" cy="532130"/>
          </a:xfrm>
        </p:grpSpPr>
        <p:sp>
          <p:nvSpPr>
            <p:cNvPr id="82" name="object 82"/>
            <p:cNvSpPr/>
            <p:nvPr/>
          </p:nvSpPr>
          <p:spPr>
            <a:xfrm>
              <a:off x="9798088" y="7091374"/>
              <a:ext cx="43815" cy="415290"/>
            </a:xfrm>
            <a:custGeom>
              <a:avLst/>
              <a:gdLst/>
              <a:ahLst/>
              <a:cxnLst/>
              <a:rect l="l" t="t" r="r" b="b"/>
              <a:pathLst>
                <a:path w="43815" h="415290">
                  <a:moveTo>
                    <a:pt x="43434" y="336892"/>
                  </a:moveTo>
                  <a:lnTo>
                    <a:pt x="0" y="336892"/>
                  </a:lnTo>
                  <a:lnTo>
                    <a:pt x="0" y="414782"/>
                  </a:lnTo>
                  <a:lnTo>
                    <a:pt x="43434" y="414782"/>
                  </a:lnTo>
                  <a:lnTo>
                    <a:pt x="43434" y="336892"/>
                  </a:lnTo>
                  <a:close/>
                </a:path>
                <a:path w="43815" h="415290">
                  <a:moveTo>
                    <a:pt x="43434" y="224536"/>
                  </a:moveTo>
                  <a:lnTo>
                    <a:pt x="0" y="224536"/>
                  </a:lnTo>
                  <a:lnTo>
                    <a:pt x="0" y="302425"/>
                  </a:lnTo>
                  <a:lnTo>
                    <a:pt x="43434" y="302425"/>
                  </a:lnTo>
                  <a:lnTo>
                    <a:pt x="43434" y="224536"/>
                  </a:lnTo>
                  <a:close/>
                </a:path>
                <a:path w="43815" h="415290">
                  <a:moveTo>
                    <a:pt x="43434" y="112356"/>
                  </a:moveTo>
                  <a:lnTo>
                    <a:pt x="0" y="112356"/>
                  </a:lnTo>
                  <a:lnTo>
                    <a:pt x="0" y="190246"/>
                  </a:lnTo>
                  <a:lnTo>
                    <a:pt x="43434" y="190246"/>
                  </a:lnTo>
                  <a:lnTo>
                    <a:pt x="43434" y="112356"/>
                  </a:lnTo>
                  <a:close/>
                </a:path>
                <a:path w="43815" h="415290">
                  <a:moveTo>
                    <a:pt x="43434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4" y="77889"/>
                  </a:lnTo>
                  <a:lnTo>
                    <a:pt x="4343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9798088" y="754061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9798089" y="754061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5" name="object 85"/>
          <p:cNvGrpSpPr/>
          <p:nvPr/>
        </p:nvGrpSpPr>
        <p:grpSpPr>
          <a:xfrm>
            <a:off x="10022707" y="7091374"/>
            <a:ext cx="52705" cy="527685"/>
            <a:chOff x="10022707" y="7091374"/>
            <a:chExt cx="52705" cy="527685"/>
          </a:xfrm>
        </p:grpSpPr>
        <p:sp>
          <p:nvSpPr>
            <p:cNvPr id="86" name="object 86"/>
            <p:cNvSpPr/>
            <p:nvPr/>
          </p:nvSpPr>
          <p:spPr>
            <a:xfrm>
              <a:off x="10027196" y="7091374"/>
              <a:ext cx="43815" cy="190500"/>
            </a:xfrm>
            <a:custGeom>
              <a:avLst/>
              <a:gdLst/>
              <a:ahLst/>
              <a:cxnLst/>
              <a:rect l="l" t="t" r="r" b="b"/>
              <a:pathLst>
                <a:path w="43815" h="190500">
                  <a:moveTo>
                    <a:pt x="43434" y="112356"/>
                  </a:moveTo>
                  <a:lnTo>
                    <a:pt x="0" y="112356"/>
                  </a:lnTo>
                  <a:lnTo>
                    <a:pt x="0" y="190246"/>
                  </a:lnTo>
                  <a:lnTo>
                    <a:pt x="43434" y="190246"/>
                  </a:lnTo>
                  <a:lnTo>
                    <a:pt x="43434" y="112356"/>
                  </a:lnTo>
                  <a:close/>
                </a:path>
                <a:path w="43815" h="190500">
                  <a:moveTo>
                    <a:pt x="43434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4" y="77889"/>
                  </a:lnTo>
                  <a:lnTo>
                    <a:pt x="4343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10027195" y="742826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10027197" y="74282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10027196" y="7315910"/>
              <a:ext cx="43815" cy="302895"/>
            </a:xfrm>
            <a:custGeom>
              <a:avLst/>
              <a:gdLst/>
              <a:ahLst/>
              <a:cxnLst/>
              <a:rect l="l" t="t" r="r" b="b"/>
              <a:pathLst>
                <a:path w="43815" h="302895">
                  <a:moveTo>
                    <a:pt x="43434" y="224701"/>
                  </a:moveTo>
                  <a:lnTo>
                    <a:pt x="0" y="224701"/>
                  </a:lnTo>
                  <a:lnTo>
                    <a:pt x="0" y="302590"/>
                  </a:lnTo>
                  <a:lnTo>
                    <a:pt x="43434" y="302590"/>
                  </a:lnTo>
                  <a:lnTo>
                    <a:pt x="43434" y="224701"/>
                  </a:lnTo>
                  <a:close/>
                </a:path>
                <a:path w="43815" h="302895">
                  <a:moveTo>
                    <a:pt x="43434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4" y="77889"/>
                  </a:lnTo>
                  <a:lnTo>
                    <a:pt x="4343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0" name="object 90"/>
          <p:cNvGrpSpPr/>
          <p:nvPr/>
        </p:nvGrpSpPr>
        <p:grpSpPr>
          <a:xfrm>
            <a:off x="9679126" y="7086888"/>
            <a:ext cx="52705" cy="536575"/>
            <a:chOff x="9679126" y="7086888"/>
            <a:chExt cx="52705" cy="536575"/>
          </a:xfrm>
        </p:grpSpPr>
        <p:sp>
          <p:nvSpPr>
            <p:cNvPr id="91" name="object 91"/>
            <p:cNvSpPr/>
            <p:nvPr/>
          </p:nvSpPr>
          <p:spPr>
            <a:xfrm>
              <a:off x="9683610" y="754061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9683615" y="754061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9683610" y="709137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9683615" y="709137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9683610" y="720373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9683615" y="720372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9683611" y="7315910"/>
              <a:ext cx="43815" cy="190500"/>
            </a:xfrm>
            <a:custGeom>
              <a:avLst/>
              <a:gdLst/>
              <a:ahLst/>
              <a:cxnLst/>
              <a:rect l="l" t="t" r="r" b="b"/>
              <a:pathLst>
                <a:path w="43815" h="190500">
                  <a:moveTo>
                    <a:pt x="43434" y="112356"/>
                  </a:moveTo>
                  <a:lnTo>
                    <a:pt x="0" y="112356"/>
                  </a:lnTo>
                  <a:lnTo>
                    <a:pt x="0" y="190246"/>
                  </a:lnTo>
                  <a:lnTo>
                    <a:pt x="43434" y="190246"/>
                  </a:lnTo>
                  <a:lnTo>
                    <a:pt x="43434" y="112356"/>
                  </a:lnTo>
                  <a:close/>
                </a:path>
                <a:path w="43815" h="190500">
                  <a:moveTo>
                    <a:pt x="43434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4" y="77889"/>
                  </a:lnTo>
                  <a:lnTo>
                    <a:pt x="4343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8" name="object 98"/>
          <p:cNvGrpSpPr/>
          <p:nvPr/>
        </p:nvGrpSpPr>
        <p:grpSpPr>
          <a:xfrm>
            <a:off x="9908235" y="7086888"/>
            <a:ext cx="52705" cy="536575"/>
            <a:chOff x="9908235" y="7086888"/>
            <a:chExt cx="52705" cy="536575"/>
          </a:xfrm>
        </p:grpSpPr>
        <p:sp>
          <p:nvSpPr>
            <p:cNvPr id="99" name="object 99"/>
            <p:cNvSpPr/>
            <p:nvPr/>
          </p:nvSpPr>
          <p:spPr>
            <a:xfrm>
              <a:off x="9912718" y="709137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9912724" y="709137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9912718" y="720373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9912724" y="720372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9912719" y="7315910"/>
              <a:ext cx="43815" cy="190500"/>
            </a:xfrm>
            <a:custGeom>
              <a:avLst/>
              <a:gdLst/>
              <a:ahLst/>
              <a:cxnLst/>
              <a:rect l="l" t="t" r="r" b="b"/>
              <a:pathLst>
                <a:path w="43815" h="190500">
                  <a:moveTo>
                    <a:pt x="43434" y="112356"/>
                  </a:moveTo>
                  <a:lnTo>
                    <a:pt x="0" y="112356"/>
                  </a:lnTo>
                  <a:lnTo>
                    <a:pt x="0" y="190246"/>
                  </a:lnTo>
                  <a:lnTo>
                    <a:pt x="43434" y="190246"/>
                  </a:lnTo>
                  <a:lnTo>
                    <a:pt x="43434" y="112356"/>
                  </a:lnTo>
                  <a:close/>
                </a:path>
                <a:path w="43815" h="190500">
                  <a:moveTo>
                    <a:pt x="43434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4" y="77889"/>
                  </a:lnTo>
                  <a:lnTo>
                    <a:pt x="4343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9912718" y="754061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9912724" y="754061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6" name="object 106"/>
          <p:cNvSpPr txBox="1"/>
          <p:nvPr/>
        </p:nvSpPr>
        <p:spPr>
          <a:xfrm>
            <a:off x="10806897" y="8267700"/>
            <a:ext cx="11144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Roboto"/>
                <a:cs typeface="Roboto"/>
              </a:rPr>
              <a:t>verloren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107" name="object 107"/>
          <p:cNvGrpSpPr/>
          <p:nvPr/>
        </p:nvGrpSpPr>
        <p:grpSpPr>
          <a:xfrm>
            <a:off x="9511052" y="3070256"/>
            <a:ext cx="604520" cy="604520"/>
            <a:chOff x="9511052" y="3070256"/>
            <a:chExt cx="604520" cy="604520"/>
          </a:xfrm>
        </p:grpSpPr>
        <p:sp>
          <p:nvSpPr>
            <p:cNvPr id="108" name="object 108"/>
            <p:cNvSpPr/>
            <p:nvPr/>
          </p:nvSpPr>
          <p:spPr>
            <a:xfrm>
              <a:off x="9511052" y="3070256"/>
              <a:ext cx="604520" cy="604520"/>
            </a:xfrm>
            <a:custGeom>
              <a:avLst/>
              <a:gdLst/>
              <a:ahLst/>
              <a:cxnLst/>
              <a:rect l="l" t="t" r="r" b="b"/>
              <a:pathLst>
                <a:path w="604520" h="604520">
                  <a:moveTo>
                    <a:pt x="302094" y="0"/>
                  </a:moveTo>
                  <a:lnTo>
                    <a:pt x="253094" y="3953"/>
                  </a:lnTo>
                  <a:lnTo>
                    <a:pt x="206610" y="15401"/>
                  </a:lnTo>
                  <a:lnTo>
                    <a:pt x="163266" y="33719"/>
                  </a:lnTo>
                  <a:lnTo>
                    <a:pt x="123682" y="58287"/>
                  </a:lnTo>
                  <a:lnTo>
                    <a:pt x="88482" y="88482"/>
                  </a:lnTo>
                  <a:lnTo>
                    <a:pt x="58287" y="123682"/>
                  </a:lnTo>
                  <a:lnTo>
                    <a:pt x="33719" y="163266"/>
                  </a:lnTo>
                  <a:lnTo>
                    <a:pt x="15401" y="206610"/>
                  </a:lnTo>
                  <a:lnTo>
                    <a:pt x="3953" y="253094"/>
                  </a:lnTo>
                  <a:lnTo>
                    <a:pt x="0" y="302094"/>
                  </a:lnTo>
                  <a:lnTo>
                    <a:pt x="3953" y="351095"/>
                  </a:lnTo>
                  <a:lnTo>
                    <a:pt x="15401" y="397579"/>
                  </a:lnTo>
                  <a:lnTo>
                    <a:pt x="33719" y="440923"/>
                  </a:lnTo>
                  <a:lnTo>
                    <a:pt x="58287" y="480507"/>
                  </a:lnTo>
                  <a:lnTo>
                    <a:pt x="88482" y="515707"/>
                  </a:lnTo>
                  <a:lnTo>
                    <a:pt x="123682" y="545902"/>
                  </a:lnTo>
                  <a:lnTo>
                    <a:pt x="163266" y="570470"/>
                  </a:lnTo>
                  <a:lnTo>
                    <a:pt x="206610" y="588788"/>
                  </a:lnTo>
                  <a:lnTo>
                    <a:pt x="253094" y="600235"/>
                  </a:lnTo>
                  <a:lnTo>
                    <a:pt x="302094" y="604189"/>
                  </a:lnTo>
                  <a:lnTo>
                    <a:pt x="351095" y="600235"/>
                  </a:lnTo>
                  <a:lnTo>
                    <a:pt x="397579" y="588788"/>
                  </a:lnTo>
                  <a:lnTo>
                    <a:pt x="440923" y="570470"/>
                  </a:lnTo>
                  <a:lnTo>
                    <a:pt x="480507" y="545902"/>
                  </a:lnTo>
                  <a:lnTo>
                    <a:pt x="515707" y="515707"/>
                  </a:lnTo>
                  <a:lnTo>
                    <a:pt x="545902" y="480507"/>
                  </a:lnTo>
                  <a:lnTo>
                    <a:pt x="570470" y="440923"/>
                  </a:lnTo>
                  <a:lnTo>
                    <a:pt x="588788" y="397579"/>
                  </a:lnTo>
                  <a:lnTo>
                    <a:pt x="600235" y="351095"/>
                  </a:lnTo>
                  <a:lnTo>
                    <a:pt x="604189" y="302094"/>
                  </a:lnTo>
                  <a:lnTo>
                    <a:pt x="600235" y="253094"/>
                  </a:lnTo>
                  <a:lnTo>
                    <a:pt x="588788" y="206610"/>
                  </a:lnTo>
                  <a:lnTo>
                    <a:pt x="570470" y="163266"/>
                  </a:lnTo>
                  <a:lnTo>
                    <a:pt x="545902" y="123682"/>
                  </a:lnTo>
                  <a:lnTo>
                    <a:pt x="515707" y="88482"/>
                  </a:lnTo>
                  <a:lnTo>
                    <a:pt x="480507" y="58287"/>
                  </a:lnTo>
                  <a:lnTo>
                    <a:pt x="440923" y="33719"/>
                  </a:lnTo>
                  <a:lnTo>
                    <a:pt x="397579" y="15401"/>
                  </a:lnTo>
                  <a:lnTo>
                    <a:pt x="351095" y="3953"/>
                  </a:lnTo>
                  <a:lnTo>
                    <a:pt x="302094" y="0"/>
                  </a:lnTo>
                  <a:close/>
                </a:path>
              </a:pathLst>
            </a:custGeom>
            <a:solidFill>
              <a:srgbClr val="46DF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9723400" y="3188049"/>
              <a:ext cx="179654" cy="38607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0" name="object 110"/>
          <p:cNvSpPr txBox="1"/>
          <p:nvPr/>
        </p:nvSpPr>
        <p:spPr>
          <a:xfrm>
            <a:off x="9448708" y="3147060"/>
            <a:ext cx="7522209" cy="4597400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370330">
              <a:lnSpc>
                <a:spcPct val="100000"/>
              </a:lnSpc>
              <a:spcBef>
                <a:spcPts val="819"/>
              </a:spcBef>
            </a:pPr>
            <a:r>
              <a:rPr sz="2400" b="1" dirty="0">
                <a:latin typeface="Roboto"/>
                <a:cs typeface="Roboto"/>
              </a:rPr>
              <a:t>Verteidigung</a:t>
            </a:r>
            <a:endParaRPr sz="2400">
              <a:latin typeface="Roboto"/>
              <a:cs typeface="Roboto"/>
            </a:endParaRPr>
          </a:p>
          <a:p>
            <a:pPr marL="1370330" marR="320675">
              <a:lnSpc>
                <a:spcPct val="125000"/>
              </a:lnSpc>
            </a:pPr>
            <a:r>
              <a:rPr sz="2400" dirty="0">
                <a:latin typeface="Roboto"/>
                <a:cs typeface="Roboto"/>
              </a:rPr>
              <a:t>In diesem </a:t>
            </a:r>
            <a:r>
              <a:rPr sz="2400" spc="-15" dirty="0">
                <a:latin typeface="Roboto"/>
                <a:cs typeface="Roboto"/>
              </a:rPr>
              <a:t>Zug </a:t>
            </a:r>
            <a:r>
              <a:rPr sz="2400" dirty="0">
                <a:latin typeface="Roboto"/>
                <a:cs typeface="Roboto"/>
              </a:rPr>
              <a:t>kann </a:t>
            </a:r>
            <a:r>
              <a:rPr sz="2400" spc="-5" dirty="0">
                <a:latin typeface="Roboto"/>
                <a:cs typeface="Roboto"/>
              </a:rPr>
              <a:t>man </a:t>
            </a:r>
            <a:r>
              <a:rPr sz="2400" dirty="0">
                <a:latin typeface="Roboto"/>
                <a:cs typeface="Roboto"/>
              </a:rPr>
              <a:t>nicht </a:t>
            </a:r>
            <a:r>
              <a:rPr sz="2400" spc="-5" dirty="0">
                <a:latin typeface="Roboto"/>
                <a:cs typeface="Roboto"/>
              </a:rPr>
              <a:t>viel machen,  </a:t>
            </a:r>
            <a:r>
              <a:rPr sz="2400" dirty="0">
                <a:latin typeface="Roboto"/>
                <a:cs typeface="Roboto"/>
              </a:rPr>
              <a:t>als auf den </a:t>
            </a:r>
            <a:r>
              <a:rPr sz="2400" spc="-5" dirty="0">
                <a:latin typeface="Roboto"/>
                <a:cs typeface="Roboto"/>
              </a:rPr>
              <a:t>Angriff </a:t>
            </a:r>
            <a:r>
              <a:rPr sz="2400" dirty="0">
                <a:latin typeface="Roboto"/>
                <a:cs typeface="Roboto"/>
              </a:rPr>
              <a:t>des </a:t>
            </a:r>
            <a:r>
              <a:rPr sz="2400" spc="-5" dirty="0">
                <a:latin typeface="Roboto"/>
                <a:cs typeface="Roboto"/>
              </a:rPr>
              <a:t>Gegners</a:t>
            </a:r>
            <a:r>
              <a:rPr sz="2400" spc="-45" dirty="0">
                <a:latin typeface="Roboto"/>
                <a:cs typeface="Roboto"/>
              </a:rPr>
              <a:t> </a:t>
            </a:r>
            <a:r>
              <a:rPr sz="2400" spc="5" dirty="0">
                <a:latin typeface="Roboto"/>
                <a:cs typeface="Roboto"/>
              </a:rPr>
              <a:t>warten.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</a:pPr>
            <a:endParaRPr sz="28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75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</a:pPr>
            <a:r>
              <a:rPr sz="2400" b="1" dirty="0">
                <a:latin typeface="Roboto"/>
                <a:cs typeface="Roboto"/>
              </a:rPr>
              <a:t>Spielende</a:t>
            </a:r>
            <a:endParaRPr sz="2400">
              <a:latin typeface="Roboto"/>
              <a:cs typeface="Roboto"/>
            </a:endParaRPr>
          </a:p>
          <a:p>
            <a:pPr marL="12700" marR="5080">
              <a:lnSpc>
                <a:spcPct val="125000"/>
              </a:lnSpc>
            </a:pPr>
            <a:r>
              <a:rPr sz="2400" spc="-10" dirty="0">
                <a:latin typeface="Roboto"/>
                <a:cs typeface="Roboto"/>
              </a:rPr>
              <a:t>Wenn </a:t>
            </a:r>
            <a:r>
              <a:rPr sz="2400" dirty="0">
                <a:latin typeface="Roboto"/>
                <a:cs typeface="Roboto"/>
              </a:rPr>
              <a:t>alle </a:t>
            </a:r>
            <a:r>
              <a:rPr sz="2400" spc="-10" dirty="0">
                <a:latin typeface="Roboto"/>
                <a:cs typeface="Roboto"/>
              </a:rPr>
              <a:t>Schiffe </a:t>
            </a:r>
            <a:r>
              <a:rPr sz="2400" dirty="0">
                <a:latin typeface="Roboto"/>
                <a:cs typeface="Roboto"/>
              </a:rPr>
              <a:t>eines </a:t>
            </a:r>
            <a:r>
              <a:rPr sz="2400" spc="-5" dirty="0">
                <a:latin typeface="Roboto"/>
                <a:cs typeface="Roboto"/>
              </a:rPr>
              <a:t>Spielers versenkt wurden, </a:t>
            </a:r>
            <a:r>
              <a:rPr sz="2400" dirty="0">
                <a:latin typeface="Roboto"/>
                <a:cs typeface="Roboto"/>
              </a:rPr>
              <a:t>endet  das</a:t>
            </a:r>
            <a:r>
              <a:rPr sz="2400" spc="-5" dirty="0">
                <a:latin typeface="Roboto"/>
                <a:cs typeface="Roboto"/>
              </a:rPr>
              <a:t> Spiel.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</a:pPr>
            <a:endParaRPr sz="3600">
              <a:latin typeface="Roboto"/>
              <a:cs typeface="Roboto"/>
            </a:endParaRPr>
          </a:p>
          <a:p>
            <a:pPr marL="1370330">
              <a:lnSpc>
                <a:spcPct val="100000"/>
              </a:lnSpc>
            </a:pPr>
            <a:r>
              <a:rPr sz="2400" spc="-5" dirty="0">
                <a:latin typeface="Roboto"/>
                <a:cs typeface="Roboto"/>
              </a:rPr>
              <a:t>gewonnen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111" name="object 111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 txBox="1">
            <a:spLocks noGrp="1"/>
          </p:cNvSpPr>
          <p:nvPr>
            <p:ph type="title"/>
          </p:nvPr>
        </p:nvSpPr>
        <p:spPr>
          <a:xfrm>
            <a:off x="1460498" y="1253645"/>
            <a:ext cx="5740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Roboto Mono"/>
                <a:cs typeface="Roboto Mono"/>
              </a:rPr>
              <a:t>21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2466338" y="1270105"/>
            <a:ext cx="46888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E50B7D"/>
                </a:solidFill>
                <a:latin typeface="Roboto Mono"/>
                <a:cs typeface="Roboto Mono"/>
              </a:rPr>
              <a:t>SCHIFFE</a:t>
            </a:r>
            <a:r>
              <a:rPr sz="3600" b="1" spc="-95" dirty="0">
                <a:solidFill>
                  <a:srgbClr val="E50B7D"/>
                </a:solidFill>
                <a:latin typeface="Roboto Mono"/>
                <a:cs typeface="Roboto Mono"/>
              </a:rPr>
              <a:t> </a:t>
            </a:r>
            <a:r>
              <a:rPr sz="3600" b="1" spc="-5" dirty="0">
                <a:solidFill>
                  <a:srgbClr val="E50B7D"/>
                </a:solidFill>
                <a:latin typeface="Roboto Mono"/>
                <a:cs typeface="Roboto Mono"/>
              </a:rPr>
              <a:t>VERSENKEN</a:t>
            </a:r>
            <a:endParaRPr sz="3600">
              <a:latin typeface="Roboto Mono"/>
              <a:cs typeface="Roboto Mono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2337" y="1436407"/>
            <a:ext cx="41910" cy="499745"/>
          </a:xfrm>
          <a:custGeom>
            <a:avLst/>
            <a:gdLst/>
            <a:ahLst/>
            <a:cxnLst/>
            <a:rect l="l" t="t" r="r" b="b"/>
            <a:pathLst>
              <a:path w="41909" h="499744">
                <a:moveTo>
                  <a:pt x="41592" y="416039"/>
                </a:moveTo>
                <a:lnTo>
                  <a:pt x="0" y="416039"/>
                </a:lnTo>
                <a:lnTo>
                  <a:pt x="0" y="499249"/>
                </a:lnTo>
                <a:lnTo>
                  <a:pt x="41592" y="499249"/>
                </a:lnTo>
                <a:lnTo>
                  <a:pt x="41592" y="416039"/>
                </a:lnTo>
                <a:close/>
              </a:path>
              <a:path w="41909" h="499744">
                <a:moveTo>
                  <a:pt x="41592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592" y="374434"/>
                </a:lnTo>
                <a:lnTo>
                  <a:pt x="41592" y="332828"/>
                </a:lnTo>
                <a:close/>
              </a:path>
              <a:path w="41909" h="499744">
                <a:moveTo>
                  <a:pt x="41592" y="0"/>
                </a:moveTo>
                <a:lnTo>
                  <a:pt x="0" y="0"/>
                </a:lnTo>
                <a:lnTo>
                  <a:pt x="0" y="83210"/>
                </a:lnTo>
                <a:lnTo>
                  <a:pt x="0" y="166420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166420"/>
                </a:lnTo>
                <a:lnTo>
                  <a:pt x="41592" y="83210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622337" y="2018855"/>
            <a:ext cx="41910" cy="167005"/>
          </a:xfrm>
          <a:custGeom>
            <a:avLst/>
            <a:gdLst/>
            <a:ahLst/>
            <a:cxnLst/>
            <a:rect l="l" t="t" r="r" b="b"/>
            <a:pathLst>
              <a:path w="41909" h="167005">
                <a:moveTo>
                  <a:pt x="41605" y="0"/>
                </a:moveTo>
                <a:lnTo>
                  <a:pt x="0" y="0"/>
                </a:lnTo>
                <a:lnTo>
                  <a:pt x="0" y="166408"/>
                </a:lnTo>
                <a:lnTo>
                  <a:pt x="41605" y="166408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22337" y="2268473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592" y="83210"/>
                </a:moveTo>
                <a:lnTo>
                  <a:pt x="0" y="83210"/>
                </a:lnTo>
                <a:lnTo>
                  <a:pt x="0" y="374446"/>
                </a:lnTo>
                <a:lnTo>
                  <a:pt x="41592" y="374446"/>
                </a:lnTo>
                <a:lnTo>
                  <a:pt x="41592" y="83210"/>
                </a:lnTo>
                <a:close/>
              </a:path>
              <a:path w="41909" h="374650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63942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63942" y="1686039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663942" y="1810841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63942" y="2143671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663942" y="2268473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663942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705547" y="1436407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705547" y="1810842"/>
            <a:ext cx="41910" cy="83820"/>
          </a:xfrm>
          <a:custGeom>
            <a:avLst/>
            <a:gdLst/>
            <a:ahLst/>
            <a:cxnLst/>
            <a:rect l="l" t="t" r="r" b="b"/>
            <a:pathLst>
              <a:path w="41909" h="83819">
                <a:moveTo>
                  <a:pt x="41605" y="0"/>
                </a:moveTo>
                <a:lnTo>
                  <a:pt x="0" y="0"/>
                </a:lnTo>
                <a:lnTo>
                  <a:pt x="0" y="83210"/>
                </a:lnTo>
                <a:lnTo>
                  <a:pt x="41605" y="83210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705547" y="2018855"/>
            <a:ext cx="41910" cy="167005"/>
          </a:xfrm>
          <a:custGeom>
            <a:avLst/>
            <a:gdLst/>
            <a:ahLst/>
            <a:cxnLst/>
            <a:rect l="l" t="t" r="r" b="b"/>
            <a:pathLst>
              <a:path w="41909" h="167005">
                <a:moveTo>
                  <a:pt x="41605" y="0"/>
                </a:moveTo>
                <a:lnTo>
                  <a:pt x="0" y="0"/>
                </a:lnTo>
                <a:lnTo>
                  <a:pt x="0" y="166408"/>
                </a:lnTo>
                <a:lnTo>
                  <a:pt x="41605" y="166408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05547" y="2351683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249618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747152" y="1436407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592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249631"/>
                </a:lnTo>
                <a:close/>
              </a:path>
              <a:path w="41909" h="291464">
                <a:moveTo>
                  <a:pt x="41592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592" y="208026"/>
                </a:lnTo>
                <a:lnTo>
                  <a:pt x="41592" y="166420"/>
                </a:lnTo>
                <a:lnTo>
                  <a:pt x="41592" y="83210"/>
                </a:lnTo>
                <a:close/>
              </a:path>
              <a:path w="41909" h="291464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747152" y="1852446"/>
            <a:ext cx="41910" cy="790575"/>
          </a:xfrm>
          <a:custGeom>
            <a:avLst/>
            <a:gdLst/>
            <a:ahLst/>
            <a:cxnLst/>
            <a:rect l="l" t="t" r="r" b="b"/>
            <a:pathLst>
              <a:path w="41909" h="790575">
                <a:moveTo>
                  <a:pt x="41592" y="748855"/>
                </a:moveTo>
                <a:lnTo>
                  <a:pt x="0" y="748855"/>
                </a:lnTo>
                <a:lnTo>
                  <a:pt x="0" y="790460"/>
                </a:lnTo>
                <a:lnTo>
                  <a:pt x="41592" y="790460"/>
                </a:lnTo>
                <a:lnTo>
                  <a:pt x="41592" y="748855"/>
                </a:lnTo>
                <a:close/>
              </a:path>
              <a:path w="41909" h="790575">
                <a:moveTo>
                  <a:pt x="41592" y="582447"/>
                </a:moveTo>
                <a:lnTo>
                  <a:pt x="0" y="582447"/>
                </a:lnTo>
                <a:lnTo>
                  <a:pt x="0" y="707263"/>
                </a:lnTo>
                <a:lnTo>
                  <a:pt x="41592" y="707263"/>
                </a:lnTo>
                <a:lnTo>
                  <a:pt x="41592" y="582447"/>
                </a:lnTo>
                <a:close/>
              </a:path>
              <a:path w="41909" h="790575">
                <a:moveTo>
                  <a:pt x="41592" y="499237"/>
                </a:moveTo>
                <a:lnTo>
                  <a:pt x="0" y="499237"/>
                </a:lnTo>
                <a:lnTo>
                  <a:pt x="0" y="540842"/>
                </a:lnTo>
                <a:lnTo>
                  <a:pt x="41592" y="540842"/>
                </a:lnTo>
                <a:lnTo>
                  <a:pt x="41592" y="499237"/>
                </a:lnTo>
                <a:close/>
              </a:path>
              <a:path w="41909" h="790575">
                <a:moveTo>
                  <a:pt x="41592" y="374434"/>
                </a:moveTo>
                <a:lnTo>
                  <a:pt x="0" y="374434"/>
                </a:lnTo>
                <a:lnTo>
                  <a:pt x="0" y="457644"/>
                </a:lnTo>
                <a:lnTo>
                  <a:pt x="41592" y="457644"/>
                </a:lnTo>
                <a:lnTo>
                  <a:pt x="41592" y="374434"/>
                </a:lnTo>
                <a:close/>
              </a:path>
              <a:path w="41909" h="790575">
                <a:moveTo>
                  <a:pt x="41592" y="166408"/>
                </a:moveTo>
                <a:lnTo>
                  <a:pt x="0" y="166408"/>
                </a:lnTo>
                <a:lnTo>
                  <a:pt x="0" y="332816"/>
                </a:lnTo>
                <a:lnTo>
                  <a:pt x="41592" y="332816"/>
                </a:lnTo>
                <a:lnTo>
                  <a:pt x="41592" y="166408"/>
                </a:lnTo>
                <a:close/>
              </a:path>
              <a:path w="41909" h="790575">
                <a:moveTo>
                  <a:pt x="41592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592" y="124815"/>
                </a:lnTo>
                <a:lnTo>
                  <a:pt x="41592" y="83210"/>
                </a:lnTo>
                <a:close/>
              </a:path>
              <a:path w="41909" h="790575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88757" y="1436407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605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605" y="374434"/>
                </a:lnTo>
                <a:lnTo>
                  <a:pt x="41605" y="332828"/>
                </a:lnTo>
                <a:close/>
              </a:path>
              <a:path w="41909" h="374650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374650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37465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88757" y="189405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788757" y="2226880"/>
            <a:ext cx="41910" cy="416559"/>
          </a:xfrm>
          <a:custGeom>
            <a:avLst/>
            <a:gdLst/>
            <a:ahLst/>
            <a:cxnLst/>
            <a:rect l="l" t="t" r="r" b="b"/>
            <a:pathLst>
              <a:path w="41909" h="416560">
                <a:moveTo>
                  <a:pt x="41605" y="374421"/>
                </a:moveTo>
                <a:lnTo>
                  <a:pt x="0" y="374421"/>
                </a:lnTo>
                <a:lnTo>
                  <a:pt x="0" y="416026"/>
                </a:lnTo>
                <a:lnTo>
                  <a:pt x="41605" y="416026"/>
                </a:lnTo>
                <a:lnTo>
                  <a:pt x="41605" y="374421"/>
                </a:lnTo>
                <a:close/>
              </a:path>
              <a:path w="41909" h="416560">
                <a:moveTo>
                  <a:pt x="41605" y="208013"/>
                </a:moveTo>
                <a:lnTo>
                  <a:pt x="0" y="208013"/>
                </a:lnTo>
                <a:lnTo>
                  <a:pt x="0" y="332828"/>
                </a:lnTo>
                <a:lnTo>
                  <a:pt x="41605" y="332828"/>
                </a:lnTo>
                <a:lnTo>
                  <a:pt x="41605" y="208013"/>
                </a:lnTo>
                <a:close/>
              </a:path>
              <a:path w="41909" h="416560">
                <a:moveTo>
                  <a:pt x="41605" y="124802"/>
                </a:moveTo>
                <a:lnTo>
                  <a:pt x="0" y="124802"/>
                </a:lnTo>
                <a:lnTo>
                  <a:pt x="0" y="166408"/>
                </a:lnTo>
                <a:lnTo>
                  <a:pt x="41605" y="166408"/>
                </a:lnTo>
                <a:lnTo>
                  <a:pt x="41605" y="124802"/>
                </a:lnTo>
                <a:close/>
              </a:path>
              <a:path w="41909" h="416560">
                <a:moveTo>
                  <a:pt x="41605" y="0"/>
                </a:moveTo>
                <a:lnTo>
                  <a:pt x="0" y="0"/>
                </a:lnTo>
                <a:lnTo>
                  <a:pt x="0" y="83210"/>
                </a:lnTo>
                <a:lnTo>
                  <a:pt x="41605" y="83210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830349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830349" y="1686039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830350" y="1810841"/>
            <a:ext cx="41910" cy="333375"/>
          </a:xfrm>
          <a:custGeom>
            <a:avLst/>
            <a:gdLst/>
            <a:ahLst/>
            <a:cxnLst/>
            <a:rect l="l" t="t" r="r" b="b"/>
            <a:pathLst>
              <a:path w="41909" h="333375">
                <a:moveTo>
                  <a:pt x="41605" y="291223"/>
                </a:moveTo>
                <a:lnTo>
                  <a:pt x="0" y="291223"/>
                </a:lnTo>
                <a:lnTo>
                  <a:pt x="0" y="332828"/>
                </a:lnTo>
                <a:lnTo>
                  <a:pt x="41605" y="332828"/>
                </a:lnTo>
                <a:lnTo>
                  <a:pt x="41605" y="291223"/>
                </a:lnTo>
                <a:close/>
              </a:path>
              <a:path w="41909" h="333375">
                <a:moveTo>
                  <a:pt x="41605" y="0"/>
                </a:moveTo>
                <a:lnTo>
                  <a:pt x="0" y="0"/>
                </a:lnTo>
                <a:lnTo>
                  <a:pt x="0" y="249618"/>
                </a:lnTo>
                <a:lnTo>
                  <a:pt x="41605" y="249618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830349" y="2226881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830349" y="2351684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830349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6" name="object 26"/>
          <p:cNvGrpSpPr/>
          <p:nvPr/>
        </p:nvGrpSpPr>
        <p:grpSpPr>
          <a:xfrm>
            <a:off x="7871955" y="1436408"/>
            <a:ext cx="956944" cy="1207135"/>
            <a:chOff x="7871955" y="1436408"/>
            <a:chExt cx="956944" cy="1207135"/>
          </a:xfrm>
        </p:grpSpPr>
        <p:sp>
          <p:nvSpPr>
            <p:cNvPr id="27" name="object 27"/>
            <p:cNvSpPr/>
            <p:nvPr/>
          </p:nvSpPr>
          <p:spPr>
            <a:xfrm>
              <a:off x="7871955" y="1436407"/>
              <a:ext cx="374650" cy="1207135"/>
            </a:xfrm>
            <a:custGeom>
              <a:avLst/>
              <a:gdLst/>
              <a:ahLst/>
              <a:cxnLst/>
              <a:rect l="l" t="t" r="r" b="b"/>
              <a:pathLst>
                <a:path w="374650" h="1207135">
                  <a:moveTo>
                    <a:pt x="41605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605" y="1206512"/>
                  </a:lnTo>
                  <a:lnTo>
                    <a:pt x="41605" y="915276"/>
                  </a:lnTo>
                  <a:close/>
                </a:path>
                <a:path w="374650" h="1207135">
                  <a:moveTo>
                    <a:pt x="41605" y="665657"/>
                  </a:moveTo>
                  <a:lnTo>
                    <a:pt x="0" y="665657"/>
                  </a:lnTo>
                  <a:lnTo>
                    <a:pt x="0" y="707263"/>
                  </a:lnTo>
                  <a:lnTo>
                    <a:pt x="41605" y="707263"/>
                  </a:lnTo>
                  <a:lnTo>
                    <a:pt x="41605" y="665657"/>
                  </a:lnTo>
                  <a:close/>
                </a:path>
                <a:path w="374650" h="1207135">
                  <a:moveTo>
                    <a:pt x="41605" y="582447"/>
                  </a:moveTo>
                  <a:lnTo>
                    <a:pt x="0" y="582447"/>
                  </a:lnTo>
                  <a:lnTo>
                    <a:pt x="0" y="624052"/>
                  </a:lnTo>
                  <a:lnTo>
                    <a:pt x="41605" y="624052"/>
                  </a:lnTo>
                  <a:lnTo>
                    <a:pt x="41605" y="582447"/>
                  </a:lnTo>
                  <a:close/>
                </a:path>
                <a:path w="374650" h="1207135">
                  <a:moveTo>
                    <a:pt x="41605" y="499249"/>
                  </a:moveTo>
                  <a:lnTo>
                    <a:pt x="0" y="499249"/>
                  </a:lnTo>
                  <a:lnTo>
                    <a:pt x="0" y="540854"/>
                  </a:lnTo>
                  <a:lnTo>
                    <a:pt x="41605" y="540854"/>
                  </a:lnTo>
                  <a:lnTo>
                    <a:pt x="41605" y="499249"/>
                  </a:lnTo>
                  <a:close/>
                </a:path>
                <a:path w="374650" h="1207135">
                  <a:moveTo>
                    <a:pt x="41605" y="416039"/>
                  </a:moveTo>
                  <a:lnTo>
                    <a:pt x="0" y="416039"/>
                  </a:lnTo>
                  <a:lnTo>
                    <a:pt x="0" y="457644"/>
                  </a:lnTo>
                  <a:lnTo>
                    <a:pt x="41605" y="457644"/>
                  </a:lnTo>
                  <a:lnTo>
                    <a:pt x="41605" y="416039"/>
                  </a:lnTo>
                  <a:close/>
                </a:path>
                <a:path w="374650" h="1207135">
                  <a:moveTo>
                    <a:pt x="41605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605" y="291236"/>
                  </a:lnTo>
                  <a:lnTo>
                    <a:pt x="41605" y="166420"/>
                  </a:lnTo>
                  <a:lnTo>
                    <a:pt x="41605" y="83210"/>
                  </a:lnTo>
                  <a:lnTo>
                    <a:pt x="41605" y="0"/>
                  </a:lnTo>
                  <a:close/>
                </a:path>
                <a:path w="374650" h="1207135">
                  <a:moveTo>
                    <a:pt x="83210" y="624052"/>
                  </a:moveTo>
                  <a:lnTo>
                    <a:pt x="41605" y="624052"/>
                  </a:lnTo>
                  <a:lnTo>
                    <a:pt x="41605" y="665657"/>
                  </a:lnTo>
                  <a:lnTo>
                    <a:pt x="83210" y="665657"/>
                  </a:lnTo>
                  <a:lnTo>
                    <a:pt x="83210" y="624052"/>
                  </a:lnTo>
                  <a:close/>
                </a:path>
                <a:path w="374650" h="1207135">
                  <a:moveTo>
                    <a:pt x="83210" y="457644"/>
                  </a:moveTo>
                  <a:lnTo>
                    <a:pt x="41605" y="457644"/>
                  </a:lnTo>
                  <a:lnTo>
                    <a:pt x="41605" y="499249"/>
                  </a:lnTo>
                  <a:lnTo>
                    <a:pt x="83210" y="499249"/>
                  </a:lnTo>
                  <a:lnTo>
                    <a:pt x="83210" y="457644"/>
                  </a:lnTo>
                  <a:close/>
                </a:path>
                <a:path w="374650" h="1207135">
                  <a:moveTo>
                    <a:pt x="124802" y="1164894"/>
                  </a:moveTo>
                  <a:lnTo>
                    <a:pt x="83210" y="1164894"/>
                  </a:lnTo>
                  <a:lnTo>
                    <a:pt x="83210" y="1206500"/>
                  </a:lnTo>
                  <a:lnTo>
                    <a:pt x="124802" y="1206500"/>
                  </a:lnTo>
                  <a:lnTo>
                    <a:pt x="124802" y="1164894"/>
                  </a:lnTo>
                  <a:close/>
                </a:path>
                <a:path w="374650" h="1207135">
                  <a:moveTo>
                    <a:pt x="124802" y="998486"/>
                  </a:moveTo>
                  <a:lnTo>
                    <a:pt x="83210" y="998486"/>
                  </a:lnTo>
                  <a:lnTo>
                    <a:pt x="83210" y="1040091"/>
                  </a:lnTo>
                  <a:lnTo>
                    <a:pt x="124802" y="1040091"/>
                  </a:lnTo>
                  <a:lnTo>
                    <a:pt x="124802" y="998486"/>
                  </a:lnTo>
                  <a:close/>
                </a:path>
                <a:path w="374650" h="1207135">
                  <a:moveTo>
                    <a:pt x="124802" y="665657"/>
                  </a:moveTo>
                  <a:lnTo>
                    <a:pt x="83210" y="665657"/>
                  </a:lnTo>
                  <a:lnTo>
                    <a:pt x="83210" y="748868"/>
                  </a:lnTo>
                  <a:lnTo>
                    <a:pt x="41605" y="748868"/>
                  </a:lnTo>
                  <a:lnTo>
                    <a:pt x="0" y="748868"/>
                  </a:lnTo>
                  <a:lnTo>
                    <a:pt x="0" y="790473"/>
                  </a:lnTo>
                  <a:lnTo>
                    <a:pt x="41605" y="790473"/>
                  </a:lnTo>
                  <a:lnTo>
                    <a:pt x="41605" y="832065"/>
                  </a:lnTo>
                  <a:lnTo>
                    <a:pt x="0" y="832065"/>
                  </a:lnTo>
                  <a:lnTo>
                    <a:pt x="0" y="873671"/>
                  </a:lnTo>
                  <a:lnTo>
                    <a:pt x="41605" y="873671"/>
                  </a:lnTo>
                  <a:lnTo>
                    <a:pt x="83210" y="873683"/>
                  </a:lnTo>
                  <a:lnTo>
                    <a:pt x="83210" y="956881"/>
                  </a:lnTo>
                  <a:lnTo>
                    <a:pt x="124802" y="956881"/>
                  </a:lnTo>
                  <a:lnTo>
                    <a:pt x="124802" y="873671"/>
                  </a:lnTo>
                  <a:lnTo>
                    <a:pt x="83210" y="873671"/>
                  </a:lnTo>
                  <a:lnTo>
                    <a:pt x="83210" y="832065"/>
                  </a:lnTo>
                  <a:lnTo>
                    <a:pt x="124802" y="832065"/>
                  </a:lnTo>
                  <a:lnTo>
                    <a:pt x="124802" y="665657"/>
                  </a:lnTo>
                  <a:close/>
                </a:path>
                <a:path w="374650" h="1207135">
                  <a:moveTo>
                    <a:pt x="124802" y="582447"/>
                  </a:moveTo>
                  <a:lnTo>
                    <a:pt x="83210" y="582447"/>
                  </a:lnTo>
                  <a:lnTo>
                    <a:pt x="83210" y="624052"/>
                  </a:lnTo>
                  <a:lnTo>
                    <a:pt x="124802" y="624052"/>
                  </a:lnTo>
                  <a:lnTo>
                    <a:pt x="124802" y="582447"/>
                  </a:lnTo>
                  <a:close/>
                </a:path>
                <a:path w="374650" h="1207135">
                  <a:moveTo>
                    <a:pt x="124802" y="124815"/>
                  </a:moveTo>
                  <a:lnTo>
                    <a:pt x="83210" y="124815"/>
                  </a:lnTo>
                  <a:lnTo>
                    <a:pt x="83210" y="166420"/>
                  </a:lnTo>
                  <a:lnTo>
                    <a:pt x="83210" y="332828"/>
                  </a:lnTo>
                  <a:lnTo>
                    <a:pt x="41605" y="332828"/>
                  </a:lnTo>
                  <a:lnTo>
                    <a:pt x="0" y="332828"/>
                  </a:lnTo>
                  <a:lnTo>
                    <a:pt x="0" y="374434"/>
                  </a:lnTo>
                  <a:lnTo>
                    <a:pt x="41605" y="374434"/>
                  </a:lnTo>
                  <a:lnTo>
                    <a:pt x="41605" y="416039"/>
                  </a:lnTo>
                  <a:lnTo>
                    <a:pt x="83210" y="416039"/>
                  </a:lnTo>
                  <a:lnTo>
                    <a:pt x="124802" y="416039"/>
                  </a:lnTo>
                  <a:lnTo>
                    <a:pt x="124802" y="166420"/>
                  </a:lnTo>
                  <a:lnTo>
                    <a:pt x="124802" y="124815"/>
                  </a:lnTo>
                  <a:close/>
                </a:path>
                <a:path w="374650" h="1207135">
                  <a:moveTo>
                    <a:pt x="124802" y="0"/>
                  </a:moveTo>
                  <a:lnTo>
                    <a:pt x="83210" y="0"/>
                  </a:lnTo>
                  <a:lnTo>
                    <a:pt x="83210" y="41605"/>
                  </a:lnTo>
                  <a:lnTo>
                    <a:pt x="124802" y="41605"/>
                  </a:lnTo>
                  <a:lnTo>
                    <a:pt x="124802" y="0"/>
                  </a:lnTo>
                  <a:close/>
                </a:path>
                <a:path w="374650" h="1207135">
                  <a:moveTo>
                    <a:pt x="166420" y="998486"/>
                  </a:moveTo>
                  <a:lnTo>
                    <a:pt x="124815" y="998486"/>
                  </a:lnTo>
                  <a:lnTo>
                    <a:pt x="124815" y="1040091"/>
                  </a:lnTo>
                  <a:lnTo>
                    <a:pt x="166420" y="1040091"/>
                  </a:lnTo>
                  <a:lnTo>
                    <a:pt x="166420" y="998486"/>
                  </a:lnTo>
                  <a:close/>
                </a:path>
                <a:path w="374650" h="1207135">
                  <a:moveTo>
                    <a:pt x="166420" y="915276"/>
                  </a:moveTo>
                  <a:lnTo>
                    <a:pt x="124815" y="915276"/>
                  </a:lnTo>
                  <a:lnTo>
                    <a:pt x="124815" y="956881"/>
                  </a:lnTo>
                  <a:lnTo>
                    <a:pt x="166420" y="956881"/>
                  </a:lnTo>
                  <a:lnTo>
                    <a:pt x="166420" y="915276"/>
                  </a:lnTo>
                  <a:close/>
                </a:path>
                <a:path w="374650" h="1207135">
                  <a:moveTo>
                    <a:pt x="208013" y="1040091"/>
                  </a:moveTo>
                  <a:lnTo>
                    <a:pt x="166420" y="1040091"/>
                  </a:lnTo>
                  <a:lnTo>
                    <a:pt x="166420" y="1164894"/>
                  </a:lnTo>
                  <a:lnTo>
                    <a:pt x="124815" y="1164894"/>
                  </a:lnTo>
                  <a:lnTo>
                    <a:pt x="124815" y="1206500"/>
                  </a:lnTo>
                  <a:lnTo>
                    <a:pt x="166420" y="1206500"/>
                  </a:lnTo>
                  <a:lnTo>
                    <a:pt x="208013" y="1206500"/>
                  </a:lnTo>
                  <a:lnTo>
                    <a:pt x="208013" y="1040091"/>
                  </a:lnTo>
                  <a:close/>
                </a:path>
                <a:path w="374650" h="1207135">
                  <a:moveTo>
                    <a:pt x="208013" y="790473"/>
                  </a:moveTo>
                  <a:lnTo>
                    <a:pt x="166420" y="790473"/>
                  </a:lnTo>
                  <a:lnTo>
                    <a:pt x="124815" y="790473"/>
                  </a:lnTo>
                  <a:lnTo>
                    <a:pt x="124815" y="832078"/>
                  </a:lnTo>
                  <a:lnTo>
                    <a:pt x="166420" y="832078"/>
                  </a:lnTo>
                  <a:lnTo>
                    <a:pt x="166420" y="873683"/>
                  </a:lnTo>
                  <a:lnTo>
                    <a:pt x="208013" y="873683"/>
                  </a:lnTo>
                  <a:lnTo>
                    <a:pt x="208013" y="790473"/>
                  </a:lnTo>
                  <a:close/>
                </a:path>
                <a:path w="374650" h="1207135">
                  <a:moveTo>
                    <a:pt x="208013" y="624052"/>
                  </a:moveTo>
                  <a:lnTo>
                    <a:pt x="166420" y="624052"/>
                  </a:lnTo>
                  <a:lnTo>
                    <a:pt x="166420" y="665657"/>
                  </a:lnTo>
                  <a:lnTo>
                    <a:pt x="124815" y="665657"/>
                  </a:lnTo>
                  <a:lnTo>
                    <a:pt x="124815" y="748880"/>
                  </a:lnTo>
                  <a:lnTo>
                    <a:pt x="166420" y="748880"/>
                  </a:lnTo>
                  <a:lnTo>
                    <a:pt x="166420" y="707263"/>
                  </a:lnTo>
                  <a:lnTo>
                    <a:pt x="208013" y="707263"/>
                  </a:lnTo>
                  <a:lnTo>
                    <a:pt x="208013" y="624052"/>
                  </a:lnTo>
                  <a:close/>
                </a:path>
                <a:path w="374650" h="1207135">
                  <a:moveTo>
                    <a:pt x="208013" y="457644"/>
                  </a:moveTo>
                  <a:lnTo>
                    <a:pt x="166420" y="457644"/>
                  </a:lnTo>
                  <a:lnTo>
                    <a:pt x="124815" y="457644"/>
                  </a:lnTo>
                  <a:lnTo>
                    <a:pt x="124815" y="499249"/>
                  </a:lnTo>
                  <a:lnTo>
                    <a:pt x="166420" y="499249"/>
                  </a:lnTo>
                  <a:lnTo>
                    <a:pt x="208013" y="499249"/>
                  </a:lnTo>
                  <a:lnTo>
                    <a:pt x="208013" y="457644"/>
                  </a:lnTo>
                  <a:close/>
                </a:path>
                <a:path w="374650" h="1207135">
                  <a:moveTo>
                    <a:pt x="208013" y="249631"/>
                  </a:moveTo>
                  <a:lnTo>
                    <a:pt x="166420" y="249631"/>
                  </a:lnTo>
                  <a:lnTo>
                    <a:pt x="166420" y="291223"/>
                  </a:lnTo>
                  <a:lnTo>
                    <a:pt x="124815" y="291223"/>
                  </a:lnTo>
                  <a:lnTo>
                    <a:pt x="124815" y="332828"/>
                  </a:lnTo>
                  <a:lnTo>
                    <a:pt x="166420" y="332828"/>
                  </a:lnTo>
                  <a:lnTo>
                    <a:pt x="208013" y="332841"/>
                  </a:lnTo>
                  <a:lnTo>
                    <a:pt x="208013" y="249631"/>
                  </a:lnTo>
                  <a:close/>
                </a:path>
                <a:path w="374650" h="1207135">
                  <a:moveTo>
                    <a:pt x="208013" y="83210"/>
                  </a:moveTo>
                  <a:lnTo>
                    <a:pt x="166420" y="83210"/>
                  </a:lnTo>
                  <a:lnTo>
                    <a:pt x="166420" y="124815"/>
                  </a:lnTo>
                  <a:lnTo>
                    <a:pt x="124815" y="124815"/>
                  </a:lnTo>
                  <a:lnTo>
                    <a:pt x="124815" y="166420"/>
                  </a:lnTo>
                  <a:lnTo>
                    <a:pt x="166420" y="166420"/>
                  </a:lnTo>
                  <a:lnTo>
                    <a:pt x="166420" y="208026"/>
                  </a:lnTo>
                  <a:lnTo>
                    <a:pt x="208013" y="208026"/>
                  </a:lnTo>
                  <a:lnTo>
                    <a:pt x="208013" y="166420"/>
                  </a:lnTo>
                  <a:lnTo>
                    <a:pt x="208013" y="83210"/>
                  </a:lnTo>
                  <a:close/>
                </a:path>
                <a:path w="374650" h="1207135">
                  <a:moveTo>
                    <a:pt x="208013" y="0"/>
                  </a:moveTo>
                  <a:lnTo>
                    <a:pt x="166420" y="0"/>
                  </a:lnTo>
                  <a:lnTo>
                    <a:pt x="166420" y="41605"/>
                  </a:lnTo>
                  <a:lnTo>
                    <a:pt x="208013" y="41605"/>
                  </a:lnTo>
                  <a:lnTo>
                    <a:pt x="208013" y="0"/>
                  </a:lnTo>
                  <a:close/>
                </a:path>
                <a:path w="374650" h="1207135">
                  <a:moveTo>
                    <a:pt x="291223" y="915276"/>
                  </a:moveTo>
                  <a:lnTo>
                    <a:pt x="249631" y="915276"/>
                  </a:lnTo>
                  <a:lnTo>
                    <a:pt x="208026" y="915276"/>
                  </a:lnTo>
                  <a:lnTo>
                    <a:pt x="208026" y="956881"/>
                  </a:lnTo>
                  <a:lnTo>
                    <a:pt x="249618" y="956881"/>
                  </a:lnTo>
                  <a:lnTo>
                    <a:pt x="249618" y="998486"/>
                  </a:lnTo>
                  <a:lnTo>
                    <a:pt x="208026" y="998486"/>
                  </a:lnTo>
                  <a:lnTo>
                    <a:pt x="208026" y="1040091"/>
                  </a:lnTo>
                  <a:lnTo>
                    <a:pt x="249631" y="1040091"/>
                  </a:lnTo>
                  <a:lnTo>
                    <a:pt x="249631" y="998486"/>
                  </a:lnTo>
                  <a:lnTo>
                    <a:pt x="291223" y="998486"/>
                  </a:lnTo>
                  <a:lnTo>
                    <a:pt x="291223" y="915276"/>
                  </a:lnTo>
                  <a:close/>
                </a:path>
                <a:path w="374650" h="1207135">
                  <a:moveTo>
                    <a:pt x="332816" y="1164894"/>
                  </a:moveTo>
                  <a:lnTo>
                    <a:pt x="291223" y="1164894"/>
                  </a:lnTo>
                  <a:lnTo>
                    <a:pt x="249631" y="1164894"/>
                  </a:lnTo>
                  <a:lnTo>
                    <a:pt x="249631" y="1123289"/>
                  </a:lnTo>
                  <a:lnTo>
                    <a:pt x="208026" y="1123289"/>
                  </a:lnTo>
                  <a:lnTo>
                    <a:pt x="208026" y="1164894"/>
                  </a:lnTo>
                  <a:lnTo>
                    <a:pt x="249618" y="1164894"/>
                  </a:lnTo>
                  <a:lnTo>
                    <a:pt x="249618" y="1206500"/>
                  </a:lnTo>
                  <a:lnTo>
                    <a:pt x="291223" y="1206500"/>
                  </a:lnTo>
                  <a:lnTo>
                    <a:pt x="332816" y="1206500"/>
                  </a:lnTo>
                  <a:lnTo>
                    <a:pt x="332816" y="1164894"/>
                  </a:lnTo>
                  <a:close/>
                </a:path>
                <a:path w="374650" h="1207135">
                  <a:moveTo>
                    <a:pt x="332816" y="998486"/>
                  </a:moveTo>
                  <a:lnTo>
                    <a:pt x="291223" y="998486"/>
                  </a:lnTo>
                  <a:lnTo>
                    <a:pt x="291223" y="1123302"/>
                  </a:lnTo>
                  <a:lnTo>
                    <a:pt x="332816" y="1123302"/>
                  </a:lnTo>
                  <a:lnTo>
                    <a:pt x="332816" y="998486"/>
                  </a:lnTo>
                  <a:close/>
                </a:path>
                <a:path w="374650" h="1207135">
                  <a:moveTo>
                    <a:pt x="332816" y="748868"/>
                  </a:moveTo>
                  <a:lnTo>
                    <a:pt x="291223" y="748868"/>
                  </a:lnTo>
                  <a:lnTo>
                    <a:pt x="291223" y="790473"/>
                  </a:lnTo>
                  <a:lnTo>
                    <a:pt x="249618" y="790473"/>
                  </a:lnTo>
                  <a:lnTo>
                    <a:pt x="249618" y="873683"/>
                  </a:lnTo>
                  <a:lnTo>
                    <a:pt x="291223" y="873683"/>
                  </a:lnTo>
                  <a:lnTo>
                    <a:pt x="291223" y="915276"/>
                  </a:lnTo>
                  <a:lnTo>
                    <a:pt x="332816" y="915276"/>
                  </a:lnTo>
                  <a:lnTo>
                    <a:pt x="332816" y="748868"/>
                  </a:lnTo>
                  <a:close/>
                </a:path>
                <a:path w="374650" h="1207135">
                  <a:moveTo>
                    <a:pt x="332816" y="332828"/>
                  </a:moveTo>
                  <a:lnTo>
                    <a:pt x="291223" y="332828"/>
                  </a:lnTo>
                  <a:lnTo>
                    <a:pt x="291223" y="249631"/>
                  </a:lnTo>
                  <a:lnTo>
                    <a:pt x="249631" y="249631"/>
                  </a:lnTo>
                  <a:lnTo>
                    <a:pt x="249631" y="208026"/>
                  </a:lnTo>
                  <a:lnTo>
                    <a:pt x="208026" y="208026"/>
                  </a:lnTo>
                  <a:lnTo>
                    <a:pt x="208026" y="249631"/>
                  </a:lnTo>
                  <a:lnTo>
                    <a:pt x="249618" y="249631"/>
                  </a:lnTo>
                  <a:lnTo>
                    <a:pt x="249618" y="291223"/>
                  </a:lnTo>
                  <a:lnTo>
                    <a:pt x="208026" y="291223"/>
                  </a:lnTo>
                  <a:lnTo>
                    <a:pt x="208026" y="582447"/>
                  </a:lnTo>
                  <a:lnTo>
                    <a:pt x="249618" y="582447"/>
                  </a:lnTo>
                  <a:lnTo>
                    <a:pt x="249618" y="624052"/>
                  </a:lnTo>
                  <a:lnTo>
                    <a:pt x="208026" y="624052"/>
                  </a:lnTo>
                  <a:lnTo>
                    <a:pt x="208026" y="665657"/>
                  </a:lnTo>
                  <a:lnTo>
                    <a:pt x="249618" y="665657"/>
                  </a:lnTo>
                  <a:lnTo>
                    <a:pt x="249618" y="707263"/>
                  </a:lnTo>
                  <a:lnTo>
                    <a:pt x="291223" y="707263"/>
                  </a:lnTo>
                  <a:lnTo>
                    <a:pt x="332816" y="707263"/>
                  </a:lnTo>
                  <a:lnTo>
                    <a:pt x="332816" y="665657"/>
                  </a:lnTo>
                  <a:lnTo>
                    <a:pt x="291223" y="665657"/>
                  </a:lnTo>
                  <a:lnTo>
                    <a:pt x="249631" y="665657"/>
                  </a:lnTo>
                  <a:lnTo>
                    <a:pt x="249631" y="624052"/>
                  </a:lnTo>
                  <a:lnTo>
                    <a:pt x="291223" y="624052"/>
                  </a:lnTo>
                  <a:lnTo>
                    <a:pt x="291223" y="582447"/>
                  </a:lnTo>
                  <a:lnTo>
                    <a:pt x="249631" y="582447"/>
                  </a:lnTo>
                  <a:lnTo>
                    <a:pt x="249631" y="540854"/>
                  </a:lnTo>
                  <a:lnTo>
                    <a:pt x="291223" y="540854"/>
                  </a:lnTo>
                  <a:lnTo>
                    <a:pt x="291223" y="582447"/>
                  </a:lnTo>
                  <a:lnTo>
                    <a:pt x="332816" y="582447"/>
                  </a:lnTo>
                  <a:lnTo>
                    <a:pt x="332816" y="416039"/>
                  </a:lnTo>
                  <a:lnTo>
                    <a:pt x="291223" y="416039"/>
                  </a:lnTo>
                  <a:lnTo>
                    <a:pt x="291223" y="457644"/>
                  </a:lnTo>
                  <a:lnTo>
                    <a:pt x="291223" y="499249"/>
                  </a:lnTo>
                  <a:lnTo>
                    <a:pt x="249631" y="499249"/>
                  </a:lnTo>
                  <a:lnTo>
                    <a:pt x="249631" y="457644"/>
                  </a:lnTo>
                  <a:lnTo>
                    <a:pt x="291223" y="457644"/>
                  </a:lnTo>
                  <a:lnTo>
                    <a:pt x="291223" y="416039"/>
                  </a:lnTo>
                  <a:lnTo>
                    <a:pt x="291223" y="374434"/>
                  </a:lnTo>
                  <a:lnTo>
                    <a:pt x="332816" y="374434"/>
                  </a:lnTo>
                  <a:lnTo>
                    <a:pt x="332816" y="332828"/>
                  </a:lnTo>
                  <a:close/>
                </a:path>
                <a:path w="374650" h="1207135">
                  <a:moveTo>
                    <a:pt x="332816" y="0"/>
                  </a:moveTo>
                  <a:lnTo>
                    <a:pt x="291223" y="0"/>
                  </a:lnTo>
                  <a:lnTo>
                    <a:pt x="249631" y="0"/>
                  </a:lnTo>
                  <a:lnTo>
                    <a:pt x="208026" y="0"/>
                  </a:lnTo>
                  <a:lnTo>
                    <a:pt x="208026" y="41605"/>
                  </a:lnTo>
                  <a:lnTo>
                    <a:pt x="249618" y="41605"/>
                  </a:lnTo>
                  <a:lnTo>
                    <a:pt x="249618" y="83210"/>
                  </a:lnTo>
                  <a:lnTo>
                    <a:pt x="249618" y="124815"/>
                  </a:lnTo>
                  <a:lnTo>
                    <a:pt x="208026" y="124815"/>
                  </a:lnTo>
                  <a:lnTo>
                    <a:pt x="208026" y="166420"/>
                  </a:lnTo>
                  <a:lnTo>
                    <a:pt x="249618" y="166420"/>
                  </a:lnTo>
                  <a:lnTo>
                    <a:pt x="291223" y="166420"/>
                  </a:lnTo>
                  <a:lnTo>
                    <a:pt x="291223" y="208026"/>
                  </a:lnTo>
                  <a:lnTo>
                    <a:pt x="332816" y="208026"/>
                  </a:lnTo>
                  <a:lnTo>
                    <a:pt x="332816" y="166420"/>
                  </a:lnTo>
                  <a:lnTo>
                    <a:pt x="332816" y="124815"/>
                  </a:lnTo>
                  <a:lnTo>
                    <a:pt x="291223" y="124815"/>
                  </a:lnTo>
                  <a:lnTo>
                    <a:pt x="291223" y="83210"/>
                  </a:lnTo>
                  <a:lnTo>
                    <a:pt x="291223" y="41605"/>
                  </a:lnTo>
                  <a:lnTo>
                    <a:pt x="332816" y="41605"/>
                  </a:lnTo>
                  <a:lnTo>
                    <a:pt x="332816" y="0"/>
                  </a:lnTo>
                  <a:close/>
                </a:path>
                <a:path w="374650" h="1207135">
                  <a:moveTo>
                    <a:pt x="374434" y="748868"/>
                  </a:moveTo>
                  <a:lnTo>
                    <a:pt x="332828" y="748868"/>
                  </a:lnTo>
                  <a:lnTo>
                    <a:pt x="332828" y="790473"/>
                  </a:lnTo>
                  <a:lnTo>
                    <a:pt x="374434" y="790473"/>
                  </a:lnTo>
                  <a:lnTo>
                    <a:pt x="374434" y="748868"/>
                  </a:lnTo>
                  <a:close/>
                </a:path>
                <a:path w="374650" h="1207135">
                  <a:moveTo>
                    <a:pt x="374434" y="624052"/>
                  </a:moveTo>
                  <a:lnTo>
                    <a:pt x="332828" y="624052"/>
                  </a:lnTo>
                  <a:lnTo>
                    <a:pt x="332828" y="707263"/>
                  </a:lnTo>
                  <a:lnTo>
                    <a:pt x="374434" y="707263"/>
                  </a:lnTo>
                  <a:lnTo>
                    <a:pt x="374434" y="624052"/>
                  </a:lnTo>
                  <a:close/>
                </a:path>
                <a:path w="374650" h="1207135">
                  <a:moveTo>
                    <a:pt x="374434" y="540854"/>
                  </a:moveTo>
                  <a:lnTo>
                    <a:pt x="332828" y="540854"/>
                  </a:lnTo>
                  <a:lnTo>
                    <a:pt x="332828" y="582460"/>
                  </a:lnTo>
                  <a:lnTo>
                    <a:pt x="374434" y="582460"/>
                  </a:lnTo>
                  <a:lnTo>
                    <a:pt x="374434" y="540854"/>
                  </a:lnTo>
                  <a:close/>
                </a:path>
                <a:path w="374650" h="1207135">
                  <a:moveTo>
                    <a:pt x="374434" y="332828"/>
                  </a:moveTo>
                  <a:lnTo>
                    <a:pt x="332828" y="332828"/>
                  </a:lnTo>
                  <a:lnTo>
                    <a:pt x="332828" y="457644"/>
                  </a:lnTo>
                  <a:lnTo>
                    <a:pt x="374434" y="457644"/>
                  </a:lnTo>
                  <a:lnTo>
                    <a:pt x="374434" y="332828"/>
                  </a:lnTo>
                  <a:close/>
                </a:path>
                <a:path w="374650" h="1207135">
                  <a:moveTo>
                    <a:pt x="374434" y="208026"/>
                  </a:moveTo>
                  <a:lnTo>
                    <a:pt x="332828" y="208026"/>
                  </a:lnTo>
                  <a:lnTo>
                    <a:pt x="332828" y="291236"/>
                  </a:lnTo>
                  <a:lnTo>
                    <a:pt x="374434" y="291236"/>
                  </a:lnTo>
                  <a:lnTo>
                    <a:pt x="374434" y="208026"/>
                  </a:lnTo>
                  <a:close/>
                </a:path>
                <a:path w="374650" h="1207135">
                  <a:moveTo>
                    <a:pt x="374434" y="41605"/>
                  </a:moveTo>
                  <a:lnTo>
                    <a:pt x="332828" y="41605"/>
                  </a:lnTo>
                  <a:lnTo>
                    <a:pt x="332828" y="83210"/>
                  </a:lnTo>
                  <a:lnTo>
                    <a:pt x="374434" y="83210"/>
                  </a:lnTo>
                  <a:lnTo>
                    <a:pt x="374434" y="416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8204784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41605" y="956881"/>
                  </a:moveTo>
                  <a:lnTo>
                    <a:pt x="0" y="956881"/>
                  </a:lnTo>
                  <a:lnTo>
                    <a:pt x="0" y="1040091"/>
                  </a:lnTo>
                  <a:lnTo>
                    <a:pt x="41605" y="1040091"/>
                  </a:lnTo>
                  <a:lnTo>
                    <a:pt x="41605" y="956881"/>
                  </a:lnTo>
                  <a:close/>
                </a:path>
                <a:path w="416559" h="1207135">
                  <a:moveTo>
                    <a:pt x="83210" y="0"/>
                  </a:moveTo>
                  <a:lnTo>
                    <a:pt x="41605" y="0"/>
                  </a:lnTo>
                  <a:lnTo>
                    <a:pt x="41605" y="41605"/>
                  </a:lnTo>
                  <a:lnTo>
                    <a:pt x="83210" y="41605"/>
                  </a:lnTo>
                  <a:lnTo>
                    <a:pt x="83210" y="0"/>
                  </a:lnTo>
                  <a:close/>
                </a:path>
                <a:path w="416559" h="1207135">
                  <a:moveTo>
                    <a:pt x="124802" y="873671"/>
                  </a:moveTo>
                  <a:lnTo>
                    <a:pt x="83210" y="873671"/>
                  </a:lnTo>
                  <a:lnTo>
                    <a:pt x="41605" y="873671"/>
                  </a:lnTo>
                  <a:lnTo>
                    <a:pt x="0" y="873671"/>
                  </a:lnTo>
                  <a:lnTo>
                    <a:pt x="0" y="915276"/>
                  </a:lnTo>
                  <a:lnTo>
                    <a:pt x="41605" y="915276"/>
                  </a:lnTo>
                  <a:lnTo>
                    <a:pt x="41605" y="956881"/>
                  </a:lnTo>
                  <a:lnTo>
                    <a:pt x="83210" y="956881"/>
                  </a:lnTo>
                  <a:lnTo>
                    <a:pt x="83210" y="1040091"/>
                  </a:lnTo>
                  <a:lnTo>
                    <a:pt x="41605" y="1040091"/>
                  </a:lnTo>
                  <a:lnTo>
                    <a:pt x="41605" y="1081697"/>
                  </a:lnTo>
                  <a:lnTo>
                    <a:pt x="0" y="1081697"/>
                  </a:lnTo>
                  <a:lnTo>
                    <a:pt x="0" y="1164907"/>
                  </a:lnTo>
                  <a:lnTo>
                    <a:pt x="41605" y="1164907"/>
                  </a:lnTo>
                  <a:lnTo>
                    <a:pt x="41605" y="1123302"/>
                  </a:lnTo>
                  <a:lnTo>
                    <a:pt x="83210" y="1123302"/>
                  </a:lnTo>
                  <a:lnTo>
                    <a:pt x="83210" y="1081684"/>
                  </a:lnTo>
                  <a:lnTo>
                    <a:pt x="124802" y="1081684"/>
                  </a:lnTo>
                  <a:lnTo>
                    <a:pt x="124802" y="873671"/>
                  </a:lnTo>
                  <a:close/>
                </a:path>
                <a:path w="416559" h="1207135">
                  <a:moveTo>
                    <a:pt x="124802" y="374434"/>
                  </a:moveTo>
                  <a:lnTo>
                    <a:pt x="83210" y="374434"/>
                  </a:lnTo>
                  <a:lnTo>
                    <a:pt x="41605" y="374434"/>
                  </a:lnTo>
                  <a:lnTo>
                    <a:pt x="41605" y="748868"/>
                  </a:lnTo>
                  <a:lnTo>
                    <a:pt x="0" y="748868"/>
                  </a:lnTo>
                  <a:lnTo>
                    <a:pt x="0" y="790473"/>
                  </a:lnTo>
                  <a:lnTo>
                    <a:pt x="41605" y="790473"/>
                  </a:lnTo>
                  <a:lnTo>
                    <a:pt x="41605" y="832065"/>
                  </a:lnTo>
                  <a:lnTo>
                    <a:pt x="83210" y="832065"/>
                  </a:lnTo>
                  <a:lnTo>
                    <a:pt x="124802" y="832078"/>
                  </a:lnTo>
                  <a:lnTo>
                    <a:pt x="124802" y="790473"/>
                  </a:lnTo>
                  <a:lnTo>
                    <a:pt x="83210" y="790473"/>
                  </a:lnTo>
                  <a:lnTo>
                    <a:pt x="83210" y="748868"/>
                  </a:lnTo>
                  <a:lnTo>
                    <a:pt x="124802" y="748868"/>
                  </a:lnTo>
                  <a:lnTo>
                    <a:pt x="124802" y="707263"/>
                  </a:lnTo>
                  <a:lnTo>
                    <a:pt x="83210" y="707263"/>
                  </a:lnTo>
                  <a:lnTo>
                    <a:pt x="83210" y="582460"/>
                  </a:lnTo>
                  <a:lnTo>
                    <a:pt x="124802" y="582460"/>
                  </a:lnTo>
                  <a:lnTo>
                    <a:pt x="124802" y="540854"/>
                  </a:lnTo>
                  <a:lnTo>
                    <a:pt x="83210" y="540854"/>
                  </a:lnTo>
                  <a:lnTo>
                    <a:pt x="83210" y="416039"/>
                  </a:lnTo>
                  <a:lnTo>
                    <a:pt x="124802" y="416039"/>
                  </a:lnTo>
                  <a:lnTo>
                    <a:pt x="124802" y="374434"/>
                  </a:lnTo>
                  <a:close/>
                </a:path>
                <a:path w="416559" h="1207135">
                  <a:moveTo>
                    <a:pt x="124802" y="208026"/>
                  </a:moveTo>
                  <a:lnTo>
                    <a:pt x="83210" y="208026"/>
                  </a:lnTo>
                  <a:lnTo>
                    <a:pt x="83210" y="291223"/>
                  </a:lnTo>
                  <a:lnTo>
                    <a:pt x="41605" y="291223"/>
                  </a:lnTo>
                  <a:lnTo>
                    <a:pt x="41605" y="332828"/>
                  </a:lnTo>
                  <a:lnTo>
                    <a:pt x="83210" y="332828"/>
                  </a:lnTo>
                  <a:lnTo>
                    <a:pt x="83210" y="291236"/>
                  </a:lnTo>
                  <a:lnTo>
                    <a:pt x="124802" y="291236"/>
                  </a:lnTo>
                  <a:lnTo>
                    <a:pt x="124802" y="208026"/>
                  </a:lnTo>
                  <a:close/>
                </a:path>
                <a:path w="416559" h="1207135">
                  <a:moveTo>
                    <a:pt x="124802" y="41605"/>
                  </a:moveTo>
                  <a:lnTo>
                    <a:pt x="83210" y="41605"/>
                  </a:lnTo>
                  <a:lnTo>
                    <a:pt x="83210" y="83210"/>
                  </a:lnTo>
                  <a:lnTo>
                    <a:pt x="83210" y="124815"/>
                  </a:lnTo>
                  <a:lnTo>
                    <a:pt x="41605" y="124815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210" y="208026"/>
                  </a:lnTo>
                  <a:lnTo>
                    <a:pt x="83210" y="166420"/>
                  </a:lnTo>
                  <a:lnTo>
                    <a:pt x="124802" y="166420"/>
                  </a:lnTo>
                  <a:lnTo>
                    <a:pt x="124802" y="83210"/>
                  </a:lnTo>
                  <a:lnTo>
                    <a:pt x="124802" y="41605"/>
                  </a:lnTo>
                  <a:close/>
                </a:path>
                <a:path w="416559" h="1207135">
                  <a:moveTo>
                    <a:pt x="166420" y="748868"/>
                  </a:moveTo>
                  <a:lnTo>
                    <a:pt x="124815" y="748868"/>
                  </a:lnTo>
                  <a:lnTo>
                    <a:pt x="124815" y="873683"/>
                  </a:lnTo>
                  <a:lnTo>
                    <a:pt x="166420" y="873683"/>
                  </a:lnTo>
                  <a:lnTo>
                    <a:pt x="166420" y="748868"/>
                  </a:lnTo>
                  <a:close/>
                </a:path>
                <a:path w="416559" h="1207135">
                  <a:moveTo>
                    <a:pt x="249605" y="790473"/>
                  </a:moveTo>
                  <a:lnTo>
                    <a:pt x="208013" y="790473"/>
                  </a:lnTo>
                  <a:lnTo>
                    <a:pt x="208013" y="1040091"/>
                  </a:lnTo>
                  <a:lnTo>
                    <a:pt x="166420" y="1040091"/>
                  </a:lnTo>
                  <a:lnTo>
                    <a:pt x="166420" y="956881"/>
                  </a:lnTo>
                  <a:lnTo>
                    <a:pt x="124815" y="956881"/>
                  </a:lnTo>
                  <a:lnTo>
                    <a:pt x="124815" y="1081697"/>
                  </a:lnTo>
                  <a:lnTo>
                    <a:pt x="166408" y="1081697"/>
                  </a:lnTo>
                  <a:lnTo>
                    <a:pt x="166408" y="1123289"/>
                  </a:lnTo>
                  <a:lnTo>
                    <a:pt x="124815" y="1123289"/>
                  </a:lnTo>
                  <a:lnTo>
                    <a:pt x="124815" y="1206512"/>
                  </a:lnTo>
                  <a:lnTo>
                    <a:pt x="166420" y="1206512"/>
                  </a:lnTo>
                  <a:lnTo>
                    <a:pt x="166420" y="1164907"/>
                  </a:lnTo>
                  <a:lnTo>
                    <a:pt x="208013" y="1164907"/>
                  </a:lnTo>
                  <a:lnTo>
                    <a:pt x="208013" y="1206500"/>
                  </a:lnTo>
                  <a:lnTo>
                    <a:pt x="249605" y="1206500"/>
                  </a:lnTo>
                  <a:lnTo>
                    <a:pt x="249605" y="1164894"/>
                  </a:lnTo>
                  <a:lnTo>
                    <a:pt x="208013" y="1164894"/>
                  </a:lnTo>
                  <a:lnTo>
                    <a:pt x="208013" y="1123302"/>
                  </a:lnTo>
                  <a:lnTo>
                    <a:pt x="249605" y="1123302"/>
                  </a:lnTo>
                  <a:lnTo>
                    <a:pt x="249605" y="790473"/>
                  </a:lnTo>
                  <a:close/>
                </a:path>
                <a:path w="416559" h="1207135">
                  <a:moveTo>
                    <a:pt x="249605" y="624052"/>
                  </a:moveTo>
                  <a:lnTo>
                    <a:pt x="208013" y="624052"/>
                  </a:lnTo>
                  <a:lnTo>
                    <a:pt x="208013" y="499249"/>
                  </a:lnTo>
                  <a:lnTo>
                    <a:pt x="166420" y="499249"/>
                  </a:lnTo>
                  <a:lnTo>
                    <a:pt x="166420" y="457644"/>
                  </a:lnTo>
                  <a:lnTo>
                    <a:pt x="208013" y="457644"/>
                  </a:lnTo>
                  <a:lnTo>
                    <a:pt x="208013" y="416039"/>
                  </a:lnTo>
                  <a:lnTo>
                    <a:pt x="166420" y="416039"/>
                  </a:lnTo>
                  <a:lnTo>
                    <a:pt x="124815" y="416039"/>
                  </a:lnTo>
                  <a:lnTo>
                    <a:pt x="124815" y="582447"/>
                  </a:lnTo>
                  <a:lnTo>
                    <a:pt x="166408" y="582447"/>
                  </a:lnTo>
                  <a:lnTo>
                    <a:pt x="166408" y="624052"/>
                  </a:lnTo>
                  <a:lnTo>
                    <a:pt x="124815" y="624052"/>
                  </a:lnTo>
                  <a:lnTo>
                    <a:pt x="124815" y="707263"/>
                  </a:lnTo>
                  <a:lnTo>
                    <a:pt x="166420" y="707263"/>
                  </a:lnTo>
                  <a:lnTo>
                    <a:pt x="166420" y="665657"/>
                  </a:lnTo>
                  <a:lnTo>
                    <a:pt x="208013" y="665657"/>
                  </a:lnTo>
                  <a:lnTo>
                    <a:pt x="208013" y="707263"/>
                  </a:lnTo>
                  <a:lnTo>
                    <a:pt x="249605" y="707263"/>
                  </a:lnTo>
                  <a:lnTo>
                    <a:pt x="249605" y="624052"/>
                  </a:lnTo>
                  <a:close/>
                </a:path>
                <a:path w="416559" h="1207135">
                  <a:moveTo>
                    <a:pt x="249605" y="457644"/>
                  </a:moveTo>
                  <a:lnTo>
                    <a:pt x="208013" y="457644"/>
                  </a:lnTo>
                  <a:lnTo>
                    <a:pt x="208013" y="499249"/>
                  </a:lnTo>
                  <a:lnTo>
                    <a:pt x="249605" y="499249"/>
                  </a:lnTo>
                  <a:lnTo>
                    <a:pt x="249605" y="457644"/>
                  </a:lnTo>
                  <a:close/>
                </a:path>
                <a:path w="416559" h="1207135">
                  <a:moveTo>
                    <a:pt x="249605" y="208026"/>
                  </a:moveTo>
                  <a:lnTo>
                    <a:pt x="208013" y="208026"/>
                  </a:lnTo>
                  <a:lnTo>
                    <a:pt x="166420" y="208026"/>
                  </a:lnTo>
                  <a:lnTo>
                    <a:pt x="124815" y="208026"/>
                  </a:lnTo>
                  <a:lnTo>
                    <a:pt x="124815" y="249631"/>
                  </a:lnTo>
                  <a:lnTo>
                    <a:pt x="166408" y="249631"/>
                  </a:lnTo>
                  <a:lnTo>
                    <a:pt x="166408" y="291223"/>
                  </a:lnTo>
                  <a:lnTo>
                    <a:pt x="124815" y="291223"/>
                  </a:lnTo>
                  <a:lnTo>
                    <a:pt x="124815" y="374434"/>
                  </a:lnTo>
                  <a:lnTo>
                    <a:pt x="166420" y="374434"/>
                  </a:lnTo>
                  <a:lnTo>
                    <a:pt x="166420" y="291236"/>
                  </a:lnTo>
                  <a:lnTo>
                    <a:pt x="208013" y="291236"/>
                  </a:lnTo>
                  <a:lnTo>
                    <a:pt x="208013" y="374434"/>
                  </a:lnTo>
                  <a:lnTo>
                    <a:pt x="249605" y="374434"/>
                  </a:lnTo>
                  <a:lnTo>
                    <a:pt x="249605" y="291223"/>
                  </a:lnTo>
                  <a:lnTo>
                    <a:pt x="208013" y="291223"/>
                  </a:lnTo>
                  <a:lnTo>
                    <a:pt x="208013" y="249631"/>
                  </a:lnTo>
                  <a:lnTo>
                    <a:pt x="249605" y="249631"/>
                  </a:lnTo>
                  <a:lnTo>
                    <a:pt x="249605" y="208026"/>
                  </a:lnTo>
                  <a:close/>
                </a:path>
                <a:path w="416559" h="1207135">
                  <a:moveTo>
                    <a:pt x="249605" y="41605"/>
                  </a:moveTo>
                  <a:lnTo>
                    <a:pt x="208013" y="41605"/>
                  </a:lnTo>
                  <a:lnTo>
                    <a:pt x="208013" y="0"/>
                  </a:lnTo>
                  <a:lnTo>
                    <a:pt x="166408" y="0"/>
                  </a:lnTo>
                  <a:lnTo>
                    <a:pt x="166408" y="83210"/>
                  </a:lnTo>
                  <a:lnTo>
                    <a:pt x="124815" y="83210"/>
                  </a:lnTo>
                  <a:lnTo>
                    <a:pt x="124815" y="124815"/>
                  </a:lnTo>
                  <a:lnTo>
                    <a:pt x="166408" y="124815"/>
                  </a:lnTo>
                  <a:lnTo>
                    <a:pt x="166408" y="166420"/>
                  </a:lnTo>
                  <a:lnTo>
                    <a:pt x="208013" y="166420"/>
                  </a:lnTo>
                  <a:lnTo>
                    <a:pt x="208013" y="83210"/>
                  </a:lnTo>
                  <a:lnTo>
                    <a:pt x="249605" y="83210"/>
                  </a:lnTo>
                  <a:lnTo>
                    <a:pt x="249605" y="41605"/>
                  </a:lnTo>
                  <a:close/>
                </a:path>
                <a:path w="416559" h="1207135">
                  <a:moveTo>
                    <a:pt x="291223" y="249631"/>
                  </a:moveTo>
                  <a:lnTo>
                    <a:pt x="249618" y="249631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291223" y="249631"/>
                  </a:lnTo>
                  <a:close/>
                </a:path>
                <a:path w="416559" h="1207135">
                  <a:moveTo>
                    <a:pt x="291223" y="41605"/>
                  </a:moveTo>
                  <a:lnTo>
                    <a:pt x="249618" y="41605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41605"/>
                  </a:lnTo>
                  <a:close/>
                </a:path>
                <a:path w="416559" h="1207135">
                  <a:moveTo>
                    <a:pt x="332816" y="665657"/>
                  </a:moveTo>
                  <a:lnTo>
                    <a:pt x="291223" y="665657"/>
                  </a:lnTo>
                  <a:lnTo>
                    <a:pt x="249618" y="665657"/>
                  </a:lnTo>
                  <a:lnTo>
                    <a:pt x="249618" y="707263"/>
                  </a:lnTo>
                  <a:lnTo>
                    <a:pt x="291223" y="707263"/>
                  </a:lnTo>
                  <a:lnTo>
                    <a:pt x="291223" y="748868"/>
                  </a:lnTo>
                  <a:lnTo>
                    <a:pt x="249618" y="748868"/>
                  </a:lnTo>
                  <a:lnTo>
                    <a:pt x="249618" y="790473"/>
                  </a:lnTo>
                  <a:lnTo>
                    <a:pt x="291223" y="790473"/>
                  </a:lnTo>
                  <a:lnTo>
                    <a:pt x="291223" y="832065"/>
                  </a:lnTo>
                  <a:lnTo>
                    <a:pt x="249618" y="832065"/>
                  </a:lnTo>
                  <a:lnTo>
                    <a:pt x="249618" y="1040079"/>
                  </a:lnTo>
                  <a:lnTo>
                    <a:pt x="291223" y="1040079"/>
                  </a:lnTo>
                  <a:lnTo>
                    <a:pt x="291223" y="1081697"/>
                  </a:lnTo>
                  <a:lnTo>
                    <a:pt x="249618" y="1081697"/>
                  </a:lnTo>
                  <a:lnTo>
                    <a:pt x="249618" y="1206512"/>
                  </a:lnTo>
                  <a:lnTo>
                    <a:pt x="291223" y="1206512"/>
                  </a:lnTo>
                  <a:lnTo>
                    <a:pt x="332816" y="1206500"/>
                  </a:lnTo>
                  <a:lnTo>
                    <a:pt x="332816" y="1164894"/>
                  </a:lnTo>
                  <a:lnTo>
                    <a:pt x="291223" y="1164894"/>
                  </a:lnTo>
                  <a:lnTo>
                    <a:pt x="291223" y="1123302"/>
                  </a:lnTo>
                  <a:lnTo>
                    <a:pt x="332816" y="1123302"/>
                  </a:lnTo>
                  <a:lnTo>
                    <a:pt x="332816" y="998486"/>
                  </a:lnTo>
                  <a:lnTo>
                    <a:pt x="291223" y="998486"/>
                  </a:lnTo>
                  <a:lnTo>
                    <a:pt x="291223" y="873683"/>
                  </a:lnTo>
                  <a:lnTo>
                    <a:pt x="332816" y="873683"/>
                  </a:lnTo>
                  <a:lnTo>
                    <a:pt x="332816" y="665657"/>
                  </a:lnTo>
                  <a:close/>
                </a:path>
                <a:path w="416559" h="1207135">
                  <a:moveTo>
                    <a:pt x="332816" y="416039"/>
                  </a:moveTo>
                  <a:lnTo>
                    <a:pt x="291223" y="416039"/>
                  </a:lnTo>
                  <a:lnTo>
                    <a:pt x="249618" y="416039"/>
                  </a:lnTo>
                  <a:lnTo>
                    <a:pt x="249618" y="624052"/>
                  </a:lnTo>
                  <a:lnTo>
                    <a:pt x="291223" y="624052"/>
                  </a:lnTo>
                  <a:lnTo>
                    <a:pt x="291223" y="540854"/>
                  </a:lnTo>
                  <a:lnTo>
                    <a:pt x="332816" y="540854"/>
                  </a:lnTo>
                  <a:lnTo>
                    <a:pt x="332816" y="499249"/>
                  </a:lnTo>
                  <a:lnTo>
                    <a:pt x="291223" y="499249"/>
                  </a:lnTo>
                  <a:lnTo>
                    <a:pt x="291223" y="457644"/>
                  </a:lnTo>
                  <a:lnTo>
                    <a:pt x="332816" y="457644"/>
                  </a:lnTo>
                  <a:lnTo>
                    <a:pt x="332816" y="416039"/>
                  </a:lnTo>
                  <a:close/>
                </a:path>
                <a:path w="416559" h="1207135">
                  <a:moveTo>
                    <a:pt x="332816" y="332828"/>
                  </a:moveTo>
                  <a:lnTo>
                    <a:pt x="291223" y="332828"/>
                  </a:lnTo>
                  <a:lnTo>
                    <a:pt x="291223" y="374434"/>
                  </a:lnTo>
                  <a:lnTo>
                    <a:pt x="332816" y="374434"/>
                  </a:lnTo>
                  <a:lnTo>
                    <a:pt x="332816" y="332828"/>
                  </a:lnTo>
                  <a:close/>
                </a:path>
                <a:path w="416559" h="1207135">
                  <a:moveTo>
                    <a:pt x="374434" y="1123289"/>
                  </a:moveTo>
                  <a:lnTo>
                    <a:pt x="332828" y="1123289"/>
                  </a:lnTo>
                  <a:lnTo>
                    <a:pt x="332828" y="1164894"/>
                  </a:lnTo>
                  <a:lnTo>
                    <a:pt x="374434" y="1164894"/>
                  </a:lnTo>
                  <a:lnTo>
                    <a:pt x="374434" y="1123289"/>
                  </a:lnTo>
                  <a:close/>
                </a:path>
                <a:path w="416559" h="1207135">
                  <a:moveTo>
                    <a:pt x="374434" y="915276"/>
                  </a:moveTo>
                  <a:lnTo>
                    <a:pt x="332828" y="915276"/>
                  </a:lnTo>
                  <a:lnTo>
                    <a:pt x="332828" y="956881"/>
                  </a:lnTo>
                  <a:lnTo>
                    <a:pt x="374434" y="956881"/>
                  </a:lnTo>
                  <a:lnTo>
                    <a:pt x="374434" y="915276"/>
                  </a:lnTo>
                  <a:close/>
                </a:path>
                <a:path w="416559" h="1207135">
                  <a:moveTo>
                    <a:pt x="374434" y="457644"/>
                  </a:moveTo>
                  <a:lnTo>
                    <a:pt x="332828" y="457644"/>
                  </a:lnTo>
                  <a:lnTo>
                    <a:pt x="332828" y="499249"/>
                  </a:lnTo>
                  <a:lnTo>
                    <a:pt x="374434" y="499249"/>
                  </a:lnTo>
                  <a:lnTo>
                    <a:pt x="374434" y="457644"/>
                  </a:lnTo>
                  <a:close/>
                </a:path>
                <a:path w="416559" h="1207135">
                  <a:moveTo>
                    <a:pt x="416039" y="998486"/>
                  </a:moveTo>
                  <a:lnTo>
                    <a:pt x="374434" y="998486"/>
                  </a:lnTo>
                  <a:lnTo>
                    <a:pt x="332828" y="998486"/>
                  </a:lnTo>
                  <a:lnTo>
                    <a:pt x="332828" y="1040091"/>
                  </a:lnTo>
                  <a:lnTo>
                    <a:pt x="374434" y="1040091"/>
                  </a:lnTo>
                  <a:lnTo>
                    <a:pt x="416039" y="1040091"/>
                  </a:lnTo>
                  <a:lnTo>
                    <a:pt x="416039" y="998486"/>
                  </a:lnTo>
                  <a:close/>
                </a:path>
                <a:path w="416559" h="1207135">
                  <a:moveTo>
                    <a:pt x="416039" y="707263"/>
                  </a:moveTo>
                  <a:lnTo>
                    <a:pt x="374434" y="707263"/>
                  </a:lnTo>
                  <a:lnTo>
                    <a:pt x="332828" y="707263"/>
                  </a:lnTo>
                  <a:lnTo>
                    <a:pt x="332828" y="873671"/>
                  </a:lnTo>
                  <a:lnTo>
                    <a:pt x="374434" y="873671"/>
                  </a:lnTo>
                  <a:lnTo>
                    <a:pt x="416039" y="873683"/>
                  </a:lnTo>
                  <a:lnTo>
                    <a:pt x="416039" y="790473"/>
                  </a:lnTo>
                  <a:lnTo>
                    <a:pt x="374434" y="790473"/>
                  </a:lnTo>
                  <a:lnTo>
                    <a:pt x="374434" y="748868"/>
                  </a:lnTo>
                  <a:lnTo>
                    <a:pt x="416039" y="748868"/>
                  </a:lnTo>
                  <a:lnTo>
                    <a:pt x="416039" y="707263"/>
                  </a:lnTo>
                  <a:close/>
                </a:path>
                <a:path w="416559" h="1207135">
                  <a:moveTo>
                    <a:pt x="416039" y="540854"/>
                  </a:moveTo>
                  <a:lnTo>
                    <a:pt x="374434" y="540854"/>
                  </a:lnTo>
                  <a:lnTo>
                    <a:pt x="332828" y="540854"/>
                  </a:lnTo>
                  <a:lnTo>
                    <a:pt x="332828" y="582460"/>
                  </a:lnTo>
                  <a:lnTo>
                    <a:pt x="374434" y="582460"/>
                  </a:lnTo>
                  <a:lnTo>
                    <a:pt x="374434" y="624078"/>
                  </a:lnTo>
                  <a:lnTo>
                    <a:pt x="416039" y="624078"/>
                  </a:lnTo>
                  <a:lnTo>
                    <a:pt x="416039" y="540854"/>
                  </a:lnTo>
                  <a:close/>
                </a:path>
                <a:path w="416559" h="1207135">
                  <a:moveTo>
                    <a:pt x="416039" y="332828"/>
                  </a:moveTo>
                  <a:lnTo>
                    <a:pt x="374434" y="332828"/>
                  </a:lnTo>
                  <a:lnTo>
                    <a:pt x="332828" y="332828"/>
                  </a:lnTo>
                  <a:lnTo>
                    <a:pt x="332828" y="416039"/>
                  </a:lnTo>
                  <a:lnTo>
                    <a:pt x="374434" y="416039"/>
                  </a:lnTo>
                  <a:lnTo>
                    <a:pt x="374434" y="457644"/>
                  </a:lnTo>
                  <a:lnTo>
                    <a:pt x="416039" y="457644"/>
                  </a:lnTo>
                  <a:lnTo>
                    <a:pt x="416039" y="332828"/>
                  </a:lnTo>
                  <a:close/>
                </a:path>
                <a:path w="416559" h="1207135">
                  <a:moveTo>
                    <a:pt x="416039" y="0"/>
                  </a:moveTo>
                  <a:lnTo>
                    <a:pt x="374434" y="0"/>
                  </a:lnTo>
                  <a:lnTo>
                    <a:pt x="332828" y="0"/>
                  </a:lnTo>
                  <a:lnTo>
                    <a:pt x="332828" y="83210"/>
                  </a:lnTo>
                  <a:lnTo>
                    <a:pt x="332828" y="166420"/>
                  </a:lnTo>
                  <a:lnTo>
                    <a:pt x="332828" y="291236"/>
                  </a:lnTo>
                  <a:lnTo>
                    <a:pt x="374434" y="291236"/>
                  </a:lnTo>
                  <a:lnTo>
                    <a:pt x="416039" y="291236"/>
                  </a:lnTo>
                  <a:lnTo>
                    <a:pt x="416039" y="249631"/>
                  </a:lnTo>
                  <a:lnTo>
                    <a:pt x="374434" y="249631"/>
                  </a:lnTo>
                  <a:lnTo>
                    <a:pt x="374434" y="166420"/>
                  </a:lnTo>
                  <a:lnTo>
                    <a:pt x="374434" y="83210"/>
                  </a:lnTo>
                  <a:lnTo>
                    <a:pt x="374434" y="41605"/>
                  </a:lnTo>
                  <a:lnTo>
                    <a:pt x="416039" y="41605"/>
                  </a:lnTo>
                  <a:lnTo>
                    <a:pt x="41603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8579218" y="1436407"/>
              <a:ext cx="250190" cy="1207135"/>
            </a:xfrm>
            <a:custGeom>
              <a:avLst/>
              <a:gdLst/>
              <a:ahLst/>
              <a:cxnLst/>
              <a:rect l="l" t="t" r="r" b="b"/>
              <a:pathLst>
                <a:path w="250190" h="1207135">
                  <a:moveTo>
                    <a:pt x="124802" y="707263"/>
                  </a:moveTo>
                  <a:lnTo>
                    <a:pt x="83197" y="707263"/>
                  </a:lnTo>
                  <a:lnTo>
                    <a:pt x="41605" y="707263"/>
                  </a:lnTo>
                  <a:lnTo>
                    <a:pt x="41605" y="748868"/>
                  </a:lnTo>
                  <a:lnTo>
                    <a:pt x="83197" y="748868"/>
                  </a:lnTo>
                  <a:lnTo>
                    <a:pt x="124802" y="748868"/>
                  </a:lnTo>
                  <a:lnTo>
                    <a:pt x="124802" y="707263"/>
                  </a:lnTo>
                  <a:close/>
                </a:path>
                <a:path w="250190" h="1207135">
                  <a:moveTo>
                    <a:pt x="124802" y="457644"/>
                  </a:moveTo>
                  <a:lnTo>
                    <a:pt x="83197" y="457644"/>
                  </a:lnTo>
                  <a:lnTo>
                    <a:pt x="41605" y="457644"/>
                  </a:lnTo>
                  <a:lnTo>
                    <a:pt x="41605" y="499249"/>
                  </a:lnTo>
                  <a:lnTo>
                    <a:pt x="83197" y="499249"/>
                  </a:lnTo>
                  <a:lnTo>
                    <a:pt x="124802" y="499249"/>
                  </a:lnTo>
                  <a:lnTo>
                    <a:pt x="124802" y="457644"/>
                  </a:lnTo>
                  <a:close/>
                </a:path>
                <a:path w="250190" h="1207135">
                  <a:moveTo>
                    <a:pt x="166408" y="915276"/>
                  </a:moveTo>
                  <a:lnTo>
                    <a:pt x="124802" y="915276"/>
                  </a:lnTo>
                  <a:lnTo>
                    <a:pt x="83197" y="915276"/>
                  </a:lnTo>
                  <a:lnTo>
                    <a:pt x="83197" y="873671"/>
                  </a:lnTo>
                  <a:lnTo>
                    <a:pt x="124802" y="873671"/>
                  </a:lnTo>
                  <a:lnTo>
                    <a:pt x="124802" y="832065"/>
                  </a:lnTo>
                  <a:lnTo>
                    <a:pt x="83197" y="832065"/>
                  </a:lnTo>
                  <a:lnTo>
                    <a:pt x="41605" y="832065"/>
                  </a:lnTo>
                  <a:lnTo>
                    <a:pt x="41605" y="998486"/>
                  </a:lnTo>
                  <a:lnTo>
                    <a:pt x="0" y="998486"/>
                  </a:lnTo>
                  <a:lnTo>
                    <a:pt x="0" y="1040091"/>
                  </a:lnTo>
                  <a:lnTo>
                    <a:pt x="41605" y="1040091"/>
                  </a:lnTo>
                  <a:lnTo>
                    <a:pt x="83197" y="1040079"/>
                  </a:lnTo>
                  <a:lnTo>
                    <a:pt x="124802" y="1040091"/>
                  </a:lnTo>
                  <a:lnTo>
                    <a:pt x="124802" y="998486"/>
                  </a:lnTo>
                  <a:lnTo>
                    <a:pt x="83197" y="998486"/>
                  </a:lnTo>
                  <a:lnTo>
                    <a:pt x="83197" y="956881"/>
                  </a:lnTo>
                  <a:lnTo>
                    <a:pt x="124802" y="956881"/>
                  </a:lnTo>
                  <a:lnTo>
                    <a:pt x="166408" y="956881"/>
                  </a:lnTo>
                  <a:lnTo>
                    <a:pt x="166408" y="915276"/>
                  </a:lnTo>
                  <a:close/>
                </a:path>
                <a:path w="250190" h="1207135">
                  <a:moveTo>
                    <a:pt x="166408" y="748868"/>
                  </a:moveTo>
                  <a:lnTo>
                    <a:pt x="124802" y="748868"/>
                  </a:lnTo>
                  <a:lnTo>
                    <a:pt x="124802" y="790473"/>
                  </a:lnTo>
                  <a:lnTo>
                    <a:pt x="166408" y="790473"/>
                  </a:lnTo>
                  <a:lnTo>
                    <a:pt x="166408" y="748868"/>
                  </a:lnTo>
                  <a:close/>
                </a:path>
                <a:path w="250190" h="1207135">
                  <a:moveTo>
                    <a:pt x="166408" y="83210"/>
                  </a:moveTo>
                  <a:lnTo>
                    <a:pt x="124802" y="83210"/>
                  </a:lnTo>
                  <a:lnTo>
                    <a:pt x="83197" y="83210"/>
                  </a:lnTo>
                  <a:lnTo>
                    <a:pt x="41605" y="83210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197" y="208026"/>
                  </a:lnTo>
                  <a:lnTo>
                    <a:pt x="124802" y="208026"/>
                  </a:lnTo>
                  <a:lnTo>
                    <a:pt x="166408" y="208026"/>
                  </a:lnTo>
                  <a:lnTo>
                    <a:pt x="166408" y="166420"/>
                  </a:lnTo>
                  <a:lnTo>
                    <a:pt x="166408" y="83210"/>
                  </a:lnTo>
                  <a:close/>
                </a:path>
                <a:path w="250190" h="1207135">
                  <a:moveTo>
                    <a:pt x="208000" y="1081697"/>
                  </a:moveTo>
                  <a:lnTo>
                    <a:pt x="166408" y="1081697"/>
                  </a:lnTo>
                  <a:lnTo>
                    <a:pt x="124802" y="1081697"/>
                  </a:lnTo>
                  <a:lnTo>
                    <a:pt x="83197" y="1081697"/>
                  </a:lnTo>
                  <a:lnTo>
                    <a:pt x="83197" y="1123289"/>
                  </a:lnTo>
                  <a:lnTo>
                    <a:pt x="41605" y="1123289"/>
                  </a:lnTo>
                  <a:lnTo>
                    <a:pt x="41605" y="1206512"/>
                  </a:lnTo>
                  <a:lnTo>
                    <a:pt x="83197" y="1206512"/>
                  </a:lnTo>
                  <a:lnTo>
                    <a:pt x="124802" y="1206512"/>
                  </a:lnTo>
                  <a:lnTo>
                    <a:pt x="124802" y="1123302"/>
                  </a:lnTo>
                  <a:lnTo>
                    <a:pt x="166408" y="1123302"/>
                  </a:lnTo>
                  <a:lnTo>
                    <a:pt x="166408" y="1206512"/>
                  </a:lnTo>
                  <a:lnTo>
                    <a:pt x="208000" y="1206512"/>
                  </a:lnTo>
                  <a:lnTo>
                    <a:pt x="208000" y="1081697"/>
                  </a:lnTo>
                  <a:close/>
                </a:path>
                <a:path w="250190" h="1207135">
                  <a:moveTo>
                    <a:pt x="208000" y="956881"/>
                  </a:moveTo>
                  <a:lnTo>
                    <a:pt x="166408" y="956881"/>
                  </a:lnTo>
                  <a:lnTo>
                    <a:pt x="166408" y="1040091"/>
                  </a:lnTo>
                  <a:lnTo>
                    <a:pt x="208000" y="1040091"/>
                  </a:lnTo>
                  <a:lnTo>
                    <a:pt x="208000" y="956881"/>
                  </a:lnTo>
                  <a:close/>
                </a:path>
                <a:path w="250190" h="1207135">
                  <a:moveTo>
                    <a:pt x="208000" y="790473"/>
                  </a:moveTo>
                  <a:lnTo>
                    <a:pt x="166408" y="790473"/>
                  </a:lnTo>
                  <a:lnTo>
                    <a:pt x="166408" y="832078"/>
                  </a:lnTo>
                  <a:lnTo>
                    <a:pt x="208000" y="832078"/>
                  </a:lnTo>
                  <a:lnTo>
                    <a:pt x="208000" y="790473"/>
                  </a:lnTo>
                  <a:close/>
                </a:path>
                <a:path w="250190" h="1207135">
                  <a:moveTo>
                    <a:pt x="208000" y="457644"/>
                  </a:moveTo>
                  <a:lnTo>
                    <a:pt x="166408" y="457644"/>
                  </a:lnTo>
                  <a:lnTo>
                    <a:pt x="166408" y="540854"/>
                  </a:lnTo>
                  <a:lnTo>
                    <a:pt x="124802" y="540854"/>
                  </a:lnTo>
                  <a:lnTo>
                    <a:pt x="83197" y="540854"/>
                  </a:lnTo>
                  <a:lnTo>
                    <a:pt x="41605" y="540854"/>
                  </a:lnTo>
                  <a:lnTo>
                    <a:pt x="41605" y="582460"/>
                  </a:lnTo>
                  <a:lnTo>
                    <a:pt x="83197" y="582460"/>
                  </a:lnTo>
                  <a:lnTo>
                    <a:pt x="83197" y="624052"/>
                  </a:lnTo>
                  <a:lnTo>
                    <a:pt x="41605" y="624052"/>
                  </a:lnTo>
                  <a:lnTo>
                    <a:pt x="41605" y="665657"/>
                  </a:lnTo>
                  <a:lnTo>
                    <a:pt x="83197" y="665657"/>
                  </a:lnTo>
                  <a:lnTo>
                    <a:pt x="83197" y="624078"/>
                  </a:lnTo>
                  <a:lnTo>
                    <a:pt x="124802" y="624078"/>
                  </a:lnTo>
                  <a:lnTo>
                    <a:pt x="166408" y="624078"/>
                  </a:lnTo>
                  <a:lnTo>
                    <a:pt x="166408" y="748868"/>
                  </a:lnTo>
                  <a:lnTo>
                    <a:pt x="208000" y="748868"/>
                  </a:lnTo>
                  <a:lnTo>
                    <a:pt x="208000" y="624052"/>
                  </a:lnTo>
                  <a:lnTo>
                    <a:pt x="166408" y="624052"/>
                  </a:lnTo>
                  <a:lnTo>
                    <a:pt x="166408" y="582460"/>
                  </a:lnTo>
                  <a:lnTo>
                    <a:pt x="208000" y="582460"/>
                  </a:lnTo>
                  <a:lnTo>
                    <a:pt x="208000" y="457644"/>
                  </a:lnTo>
                  <a:close/>
                </a:path>
                <a:path w="250190" h="1207135">
                  <a:moveTo>
                    <a:pt x="208000" y="374434"/>
                  </a:moveTo>
                  <a:lnTo>
                    <a:pt x="166408" y="374434"/>
                  </a:lnTo>
                  <a:lnTo>
                    <a:pt x="124802" y="374434"/>
                  </a:lnTo>
                  <a:lnTo>
                    <a:pt x="124802" y="332828"/>
                  </a:lnTo>
                  <a:lnTo>
                    <a:pt x="83197" y="332828"/>
                  </a:lnTo>
                  <a:lnTo>
                    <a:pt x="41605" y="332828"/>
                  </a:lnTo>
                  <a:lnTo>
                    <a:pt x="41605" y="416039"/>
                  </a:lnTo>
                  <a:lnTo>
                    <a:pt x="83197" y="416039"/>
                  </a:lnTo>
                  <a:lnTo>
                    <a:pt x="124802" y="416039"/>
                  </a:lnTo>
                  <a:lnTo>
                    <a:pt x="166408" y="416039"/>
                  </a:lnTo>
                  <a:lnTo>
                    <a:pt x="208000" y="416039"/>
                  </a:lnTo>
                  <a:lnTo>
                    <a:pt x="208000" y="374434"/>
                  </a:lnTo>
                  <a:close/>
                </a:path>
                <a:path w="250190" h="1207135">
                  <a:moveTo>
                    <a:pt x="208000" y="249631"/>
                  </a:moveTo>
                  <a:lnTo>
                    <a:pt x="166408" y="249631"/>
                  </a:lnTo>
                  <a:lnTo>
                    <a:pt x="124802" y="249631"/>
                  </a:lnTo>
                  <a:lnTo>
                    <a:pt x="83197" y="249631"/>
                  </a:lnTo>
                  <a:lnTo>
                    <a:pt x="41605" y="249631"/>
                  </a:lnTo>
                  <a:lnTo>
                    <a:pt x="41605" y="291236"/>
                  </a:lnTo>
                  <a:lnTo>
                    <a:pt x="83197" y="291236"/>
                  </a:lnTo>
                  <a:lnTo>
                    <a:pt x="124802" y="291236"/>
                  </a:lnTo>
                  <a:lnTo>
                    <a:pt x="166408" y="291236"/>
                  </a:lnTo>
                  <a:lnTo>
                    <a:pt x="208000" y="291236"/>
                  </a:lnTo>
                  <a:lnTo>
                    <a:pt x="208000" y="249631"/>
                  </a:lnTo>
                  <a:close/>
                </a:path>
                <a:path w="250190" h="1207135">
                  <a:moveTo>
                    <a:pt x="208000" y="0"/>
                  </a:moveTo>
                  <a:lnTo>
                    <a:pt x="166408" y="0"/>
                  </a:lnTo>
                  <a:lnTo>
                    <a:pt x="124802" y="0"/>
                  </a:lnTo>
                  <a:lnTo>
                    <a:pt x="83197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197" y="41605"/>
                  </a:lnTo>
                  <a:lnTo>
                    <a:pt x="124802" y="41605"/>
                  </a:lnTo>
                  <a:lnTo>
                    <a:pt x="166408" y="41605"/>
                  </a:lnTo>
                  <a:lnTo>
                    <a:pt x="208000" y="41605"/>
                  </a:lnTo>
                  <a:lnTo>
                    <a:pt x="208000" y="0"/>
                  </a:lnTo>
                  <a:close/>
                </a:path>
                <a:path w="250190" h="1207135">
                  <a:moveTo>
                    <a:pt x="249618" y="1040091"/>
                  </a:moveTo>
                  <a:lnTo>
                    <a:pt x="208013" y="1040091"/>
                  </a:lnTo>
                  <a:lnTo>
                    <a:pt x="208013" y="1164907"/>
                  </a:lnTo>
                  <a:lnTo>
                    <a:pt x="249618" y="1164907"/>
                  </a:lnTo>
                  <a:lnTo>
                    <a:pt x="249618" y="1040091"/>
                  </a:lnTo>
                  <a:close/>
                </a:path>
                <a:path w="250190" h="1207135">
                  <a:moveTo>
                    <a:pt x="249618" y="707263"/>
                  </a:moveTo>
                  <a:lnTo>
                    <a:pt x="208013" y="707263"/>
                  </a:lnTo>
                  <a:lnTo>
                    <a:pt x="208013" y="956881"/>
                  </a:lnTo>
                  <a:lnTo>
                    <a:pt x="249618" y="956881"/>
                  </a:lnTo>
                  <a:lnTo>
                    <a:pt x="249618" y="707263"/>
                  </a:lnTo>
                  <a:close/>
                </a:path>
                <a:path w="250190" h="1207135">
                  <a:moveTo>
                    <a:pt x="249618" y="540854"/>
                  </a:moveTo>
                  <a:lnTo>
                    <a:pt x="208013" y="540854"/>
                  </a:lnTo>
                  <a:lnTo>
                    <a:pt x="208013" y="665670"/>
                  </a:lnTo>
                  <a:lnTo>
                    <a:pt x="249618" y="665670"/>
                  </a:lnTo>
                  <a:lnTo>
                    <a:pt x="249618" y="540854"/>
                  </a:lnTo>
                  <a:close/>
                </a:path>
                <a:path w="250190" h="1207135">
                  <a:moveTo>
                    <a:pt x="249618" y="332828"/>
                  </a:moveTo>
                  <a:lnTo>
                    <a:pt x="208013" y="332828"/>
                  </a:lnTo>
                  <a:lnTo>
                    <a:pt x="208013" y="499237"/>
                  </a:lnTo>
                  <a:lnTo>
                    <a:pt x="249618" y="499237"/>
                  </a:lnTo>
                  <a:lnTo>
                    <a:pt x="249618" y="332828"/>
                  </a:lnTo>
                  <a:close/>
                </a:path>
                <a:path w="250190" h="1207135">
                  <a:moveTo>
                    <a:pt x="249618" y="0"/>
                  </a:moveTo>
                  <a:lnTo>
                    <a:pt x="208013" y="0"/>
                  </a:lnTo>
                  <a:lnTo>
                    <a:pt x="208013" y="83210"/>
                  </a:lnTo>
                  <a:lnTo>
                    <a:pt x="208013" y="166420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49618" y="166420"/>
                  </a:lnTo>
                  <a:lnTo>
                    <a:pt x="249618" y="83210"/>
                  </a:lnTo>
                  <a:lnTo>
                    <a:pt x="24961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xfrm>
            <a:off x="1460498" y="1253645"/>
            <a:ext cx="5740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Roboto Mono"/>
                <a:cs typeface="Roboto Mono"/>
              </a:rPr>
              <a:t>22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466338" y="1270105"/>
            <a:ext cx="41402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E50B7D"/>
                </a:solidFill>
                <a:latin typeface="Roboto Mono"/>
                <a:cs typeface="Roboto Mono"/>
              </a:rPr>
              <a:t>STIMMUNG</a:t>
            </a:r>
            <a:r>
              <a:rPr sz="3600" b="1" spc="-95" dirty="0">
                <a:solidFill>
                  <a:srgbClr val="E50B7D"/>
                </a:solidFill>
                <a:latin typeface="Roboto Mono"/>
                <a:cs typeface="Roboto Mono"/>
              </a:rPr>
              <a:t> </a:t>
            </a:r>
            <a:r>
              <a:rPr sz="3600" b="1" spc="-5" dirty="0">
                <a:solidFill>
                  <a:srgbClr val="E50B7D"/>
                </a:solidFill>
                <a:latin typeface="Roboto Mono"/>
                <a:cs typeface="Roboto Mono"/>
              </a:rPr>
              <a:t>SENDEN</a:t>
            </a:r>
            <a:endParaRPr sz="3600">
              <a:latin typeface="Roboto Mono"/>
              <a:cs typeface="Roboto Mono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1273936" y="3102736"/>
            <a:ext cx="7548880" cy="4246245"/>
            <a:chOff x="1273936" y="3102736"/>
            <a:chExt cx="7548880" cy="4246245"/>
          </a:xfrm>
        </p:grpSpPr>
        <p:sp>
          <p:nvSpPr>
            <p:cNvPr id="34" name="object 34"/>
            <p:cNvSpPr/>
            <p:nvPr/>
          </p:nvSpPr>
          <p:spPr>
            <a:xfrm>
              <a:off x="1273936" y="3102736"/>
              <a:ext cx="7548880" cy="4246245"/>
            </a:xfrm>
            <a:custGeom>
              <a:avLst/>
              <a:gdLst/>
              <a:ahLst/>
              <a:cxnLst/>
              <a:rect l="l" t="t" r="r" b="b"/>
              <a:pathLst>
                <a:path w="7548880" h="4246245">
                  <a:moveTo>
                    <a:pt x="7548638" y="0"/>
                  </a:moveTo>
                  <a:lnTo>
                    <a:pt x="0" y="0"/>
                  </a:lnTo>
                  <a:lnTo>
                    <a:pt x="0" y="4246105"/>
                  </a:lnTo>
                  <a:lnTo>
                    <a:pt x="7548638" y="4246105"/>
                  </a:lnTo>
                  <a:lnTo>
                    <a:pt x="7548638" y="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2796711" y="3721449"/>
              <a:ext cx="3969166" cy="30226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/>
          <p:nvPr/>
        </p:nvSpPr>
        <p:spPr>
          <a:xfrm>
            <a:off x="2955021" y="2184400"/>
            <a:ext cx="3204845" cy="457200"/>
          </a:xfrm>
          <a:custGeom>
            <a:avLst/>
            <a:gdLst/>
            <a:ahLst/>
            <a:cxnLst/>
            <a:rect l="l" t="t" r="r" b="b"/>
            <a:pathLst>
              <a:path w="3204845" h="457200">
                <a:moveTo>
                  <a:pt x="3121355" y="0"/>
                </a:moveTo>
                <a:lnTo>
                  <a:pt x="83121" y="0"/>
                </a:lnTo>
                <a:lnTo>
                  <a:pt x="50765" y="6531"/>
                </a:lnTo>
                <a:lnTo>
                  <a:pt x="24344" y="24344"/>
                </a:lnTo>
                <a:lnTo>
                  <a:pt x="6531" y="50765"/>
                </a:lnTo>
                <a:lnTo>
                  <a:pt x="0" y="83121"/>
                </a:lnTo>
                <a:lnTo>
                  <a:pt x="0" y="374078"/>
                </a:lnTo>
                <a:lnTo>
                  <a:pt x="6531" y="406429"/>
                </a:lnTo>
                <a:lnTo>
                  <a:pt x="24344" y="432850"/>
                </a:lnTo>
                <a:lnTo>
                  <a:pt x="50765" y="450666"/>
                </a:lnTo>
                <a:lnTo>
                  <a:pt x="83121" y="457200"/>
                </a:lnTo>
                <a:lnTo>
                  <a:pt x="3121355" y="457200"/>
                </a:lnTo>
                <a:lnTo>
                  <a:pt x="3153711" y="450666"/>
                </a:lnTo>
                <a:lnTo>
                  <a:pt x="3180132" y="432850"/>
                </a:lnTo>
                <a:lnTo>
                  <a:pt x="3197945" y="406429"/>
                </a:lnTo>
                <a:lnTo>
                  <a:pt x="3204476" y="374078"/>
                </a:lnTo>
                <a:lnTo>
                  <a:pt x="3204476" y="83121"/>
                </a:lnTo>
                <a:lnTo>
                  <a:pt x="3197945" y="50765"/>
                </a:lnTo>
                <a:lnTo>
                  <a:pt x="3180132" y="24344"/>
                </a:lnTo>
                <a:lnTo>
                  <a:pt x="3153711" y="6531"/>
                </a:lnTo>
                <a:lnTo>
                  <a:pt x="3121355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3713193" y="2203951"/>
            <a:ext cx="2377440" cy="4178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550" b="1" spc="5" dirty="0">
                <a:solidFill>
                  <a:srgbClr val="FFFFFF"/>
                </a:solidFill>
                <a:latin typeface="Roboto Mono"/>
                <a:cs typeface="Roboto Mono"/>
              </a:rPr>
              <a:t>GRUPPENSPIEL</a:t>
            </a:r>
            <a:endParaRPr sz="2550">
              <a:latin typeface="Roboto Mono"/>
              <a:cs typeface="Roboto Mono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3083369" y="2271853"/>
            <a:ext cx="443230" cy="282575"/>
            <a:chOff x="3083369" y="2271853"/>
            <a:chExt cx="443230" cy="282575"/>
          </a:xfrm>
        </p:grpSpPr>
        <p:sp>
          <p:nvSpPr>
            <p:cNvPr id="39" name="object 39"/>
            <p:cNvSpPr/>
            <p:nvPr/>
          </p:nvSpPr>
          <p:spPr>
            <a:xfrm>
              <a:off x="3122786" y="2271853"/>
              <a:ext cx="120827" cy="12085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3093821" y="2430297"/>
              <a:ext cx="188595" cy="113664"/>
            </a:xfrm>
            <a:custGeom>
              <a:avLst/>
              <a:gdLst/>
              <a:ahLst/>
              <a:cxnLst/>
              <a:rect l="l" t="t" r="r" b="b"/>
              <a:pathLst>
                <a:path w="188595" h="113664">
                  <a:moveTo>
                    <a:pt x="0" y="63112"/>
                  </a:moveTo>
                  <a:lnTo>
                    <a:pt x="19676" y="29929"/>
                  </a:lnTo>
                  <a:lnTo>
                    <a:pt x="51035" y="7679"/>
                  </a:lnTo>
                  <a:lnTo>
                    <a:pt x="89469" y="0"/>
                  </a:lnTo>
                  <a:lnTo>
                    <a:pt x="127895" y="7651"/>
                  </a:lnTo>
                  <a:lnTo>
                    <a:pt x="159250" y="29852"/>
                  </a:lnTo>
                  <a:lnTo>
                    <a:pt x="180378" y="65477"/>
                  </a:lnTo>
                  <a:lnTo>
                    <a:pt x="188122" y="113398"/>
                  </a:lnTo>
                </a:path>
              </a:pathLst>
            </a:custGeom>
            <a:ln w="209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3356795" y="2271853"/>
              <a:ext cx="120827" cy="12085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3318528" y="2430297"/>
              <a:ext cx="197485" cy="113664"/>
            </a:xfrm>
            <a:custGeom>
              <a:avLst/>
              <a:gdLst/>
              <a:ahLst/>
              <a:cxnLst/>
              <a:rect l="l" t="t" r="r" b="b"/>
              <a:pathLst>
                <a:path w="197485" h="113664">
                  <a:moveTo>
                    <a:pt x="0" y="113398"/>
                  </a:moveTo>
                  <a:lnTo>
                    <a:pt x="7758" y="65563"/>
                  </a:lnTo>
                  <a:lnTo>
                    <a:pt x="28911" y="29929"/>
                  </a:lnTo>
                  <a:lnTo>
                    <a:pt x="60275" y="7679"/>
                  </a:lnTo>
                  <a:lnTo>
                    <a:pt x="98666" y="0"/>
                  </a:lnTo>
                  <a:lnTo>
                    <a:pt x="137049" y="7651"/>
                  </a:lnTo>
                  <a:lnTo>
                    <a:pt x="168409" y="29852"/>
                  </a:lnTo>
                  <a:lnTo>
                    <a:pt x="189561" y="65477"/>
                  </a:lnTo>
                  <a:lnTo>
                    <a:pt x="197319" y="113398"/>
                  </a:lnTo>
                </a:path>
              </a:pathLst>
            </a:custGeom>
            <a:ln w="209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3" name="object 43"/>
          <p:cNvSpPr txBox="1"/>
          <p:nvPr/>
        </p:nvSpPr>
        <p:spPr>
          <a:xfrm>
            <a:off x="1277207" y="7810500"/>
            <a:ext cx="44907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Die </a:t>
            </a:r>
            <a:r>
              <a:rPr sz="2400" spc="-5" dirty="0">
                <a:latin typeface="Roboto"/>
                <a:cs typeface="Roboto"/>
              </a:rPr>
              <a:t>Stimmung </a:t>
            </a:r>
            <a:r>
              <a:rPr sz="2400" dirty="0">
                <a:latin typeface="Roboto"/>
                <a:cs typeface="Roboto"/>
              </a:rPr>
              <a:t>an </a:t>
            </a:r>
            <a:r>
              <a:rPr sz="2400" spc="-5" dirty="0">
                <a:latin typeface="Roboto"/>
                <a:cs typeface="Roboto"/>
              </a:rPr>
              <a:t>andere</a:t>
            </a:r>
            <a:r>
              <a:rPr sz="2400" spc="-9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senden.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9448895" y="3238500"/>
            <a:ext cx="12211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30" dirty="0">
                <a:latin typeface="Roboto"/>
                <a:cs typeface="Roboto"/>
              </a:rPr>
              <a:t>F</a:t>
            </a:r>
            <a:r>
              <a:rPr sz="2400" b="1" dirty="0">
                <a:latin typeface="Roboto"/>
                <a:cs typeface="Roboto"/>
              </a:rPr>
              <a:t>unktion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45" name="object 45"/>
          <p:cNvGrpSpPr/>
          <p:nvPr/>
        </p:nvGrpSpPr>
        <p:grpSpPr>
          <a:xfrm>
            <a:off x="9513308" y="4918539"/>
            <a:ext cx="631825" cy="631825"/>
            <a:chOff x="9513308" y="4918539"/>
            <a:chExt cx="631825" cy="631825"/>
          </a:xfrm>
        </p:grpSpPr>
        <p:sp>
          <p:nvSpPr>
            <p:cNvPr id="46" name="object 46"/>
            <p:cNvSpPr/>
            <p:nvPr/>
          </p:nvSpPr>
          <p:spPr>
            <a:xfrm>
              <a:off x="9513308" y="4918539"/>
              <a:ext cx="631825" cy="631825"/>
            </a:xfrm>
            <a:custGeom>
              <a:avLst/>
              <a:gdLst/>
              <a:ahLst/>
              <a:cxnLst/>
              <a:rect l="l" t="t" r="r" b="b"/>
              <a:pathLst>
                <a:path w="631825" h="631825">
                  <a:moveTo>
                    <a:pt x="315823" y="0"/>
                  </a:moveTo>
                  <a:lnTo>
                    <a:pt x="269154" y="3424"/>
                  </a:lnTo>
                  <a:lnTo>
                    <a:pt x="224610" y="13371"/>
                  </a:lnTo>
                  <a:lnTo>
                    <a:pt x="182681" y="29353"/>
                  </a:lnTo>
                  <a:lnTo>
                    <a:pt x="143855" y="50881"/>
                  </a:lnTo>
                  <a:lnTo>
                    <a:pt x="108621" y="77467"/>
                  </a:lnTo>
                  <a:lnTo>
                    <a:pt x="77467" y="108621"/>
                  </a:lnTo>
                  <a:lnTo>
                    <a:pt x="50881" y="143855"/>
                  </a:lnTo>
                  <a:lnTo>
                    <a:pt x="29353" y="182681"/>
                  </a:lnTo>
                  <a:lnTo>
                    <a:pt x="13371" y="224610"/>
                  </a:lnTo>
                  <a:lnTo>
                    <a:pt x="3424" y="269154"/>
                  </a:lnTo>
                  <a:lnTo>
                    <a:pt x="0" y="315823"/>
                  </a:lnTo>
                  <a:lnTo>
                    <a:pt x="3424" y="362496"/>
                  </a:lnTo>
                  <a:lnTo>
                    <a:pt x="13371" y="407042"/>
                  </a:lnTo>
                  <a:lnTo>
                    <a:pt x="29353" y="448973"/>
                  </a:lnTo>
                  <a:lnTo>
                    <a:pt x="50881" y="487801"/>
                  </a:lnTo>
                  <a:lnTo>
                    <a:pt x="77467" y="523036"/>
                  </a:lnTo>
                  <a:lnTo>
                    <a:pt x="108621" y="554191"/>
                  </a:lnTo>
                  <a:lnTo>
                    <a:pt x="143855" y="580777"/>
                  </a:lnTo>
                  <a:lnTo>
                    <a:pt x="182681" y="602305"/>
                  </a:lnTo>
                  <a:lnTo>
                    <a:pt x="224610" y="618287"/>
                  </a:lnTo>
                  <a:lnTo>
                    <a:pt x="269154" y="628235"/>
                  </a:lnTo>
                  <a:lnTo>
                    <a:pt x="315823" y="631659"/>
                  </a:lnTo>
                  <a:lnTo>
                    <a:pt x="362493" y="628235"/>
                  </a:lnTo>
                  <a:lnTo>
                    <a:pt x="407036" y="618287"/>
                  </a:lnTo>
                  <a:lnTo>
                    <a:pt x="448965" y="602305"/>
                  </a:lnTo>
                  <a:lnTo>
                    <a:pt x="487791" y="580777"/>
                  </a:lnTo>
                  <a:lnTo>
                    <a:pt x="523025" y="554191"/>
                  </a:lnTo>
                  <a:lnTo>
                    <a:pt x="554180" y="523036"/>
                  </a:lnTo>
                  <a:lnTo>
                    <a:pt x="580765" y="487801"/>
                  </a:lnTo>
                  <a:lnTo>
                    <a:pt x="602293" y="448973"/>
                  </a:lnTo>
                  <a:lnTo>
                    <a:pt x="618275" y="407042"/>
                  </a:lnTo>
                  <a:lnTo>
                    <a:pt x="628222" y="362496"/>
                  </a:lnTo>
                  <a:lnTo>
                    <a:pt x="631647" y="315823"/>
                  </a:lnTo>
                  <a:lnTo>
                    <a:pt x="628222" y="269154"/>
                  </a:lnTo>
                  <a:lnTo>
                    <a:pt x="618275" y="224610"/>
                  </a:lnTo>
                  <a:lnTo>
                    <a:pt x="602293" y="182681"/>
                  </a:lnTo>
                  <a:lnTo>
                    <a:pt x="580765" y="143855"/>
                  </a:lnTo>
                  <a:lnTo>
                    <a:pt x="554180" y="108621"/>
                  </a:lnTo>
                  <a:lnTo>
                    <a:pt x="523025" y="77467"/>
                  </a:lnTo>
                  <a:lnTo>
                    <a:pt x="487791" y="50881"/>
                  </a:lnTo>
                  <a:lnTo>
                    <a:pt x="448965" y="29353"/>
                  </a:lnTo>
                  <a:lnTo>
                    <a:pt x="407036" y="13371"/>
                  </a:lnTo>
                  <a:lnTo>
                    <a:pt x="362493" y="3424"/>
                  </a:lnTo>
                  <a:lnTo>
                    <a:pt x="315823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9728609" y="5120603"/>
              <a:ext cx="186143" cy="21814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8" name="object 48"/>
          <p:cNvGrpSpPr/>
          <p:nvPr/>
        </p:nvGrpSpPr>
        <p:grpSpPr>
          <a:xfrm>
            <a:off x="9513308" y="4041780"/>
            <a:ext cx="631825" cy="631825"/>
            <a:chOff x="9513308" y="4041780"/>
            <a:chExt cx="631825" cy="631825"/>
          </a:xfrm>
        </p:grpSpPr>
        <p:sp>
          <p:nvSpPr>
            <p:cNvPr id="49" name="object 49"/>
            <p:cNvSpPr/>
            <p:nvPr/>
          </p:nvSpPr>
          <p:spPr>
            <a:xfrm>
              <a:off x="9513308" y="4041780"/>
              <a:ext cx="631825" cy="631825"/>
            </a:xfrm>
            <a:custGeom>
              <a:avLst/>
              <a:gdLst/>
              <a:ahLst/>
              <a:cxnLst/>
              <a:rect l="l" t="t" r="r" b="b"/>
              <a:pathLst>
                <a:path w="631825" h="631825">
                  <a:moveTo>
                    <a:pt x="315823" y="0"/>
                  </a:moveTo>
                  <a:lnTo>
                    <a:pt x="269154" y="3424"/>
                  </a:lnTo>
                  <a:lnTo>
                    <a:pt x="224610" y="13371"/>
                  </a:lnTo>
                  <a:lnTo>
                    <a:pt x="182681" y="29353"/>
                  </a:lnTo>
                  <a:lnTo>
                    <a:pt x="143855" y="50881"/>
                  </a:lnTo>
                  <a:lnTo>
                    <a:pt x="108621" y="77467"/>
                  </a:lnTo>
                  <a:lnTo>
                    <a:pt x="77467" y="108621"/>
                  </a:lnTo>
                  <a:lnTo>
                    <a:pt x="50881" y="143855"/>
                  </a:lnTo>
                  <a:lnTo>
                    <a:pt x="29353" y="182681"/>
                  </a:lnTo>
                  <a:lnTo>
                    <a:pt x="13371" y="224610"/>
                  </a:lnTo>
                  <a:lnTo>
                    <a:pt x="3424" y="269154"/>
                  </a:lnTo>
                  <a:lnTo>
                    <a:pt x="0" y="315823"/>
                  </a:lnTo>
                  <a:lnTo>
                    <a:pt x="3424" y="362496"/>
                  </a:lnTo>
                  <a:lnTo>
                    <a:pt x="13371" y="407042"/>
                  </a:lnTo>
                  <a:lnTo>
                    <a:pt x="29353" y="448973"/>
                  </a:lnTo>
                  <a:lnTo>
                    <a:pt x="50881" y="487801"/>
                  </a:lnTo>
                  <a:lnTo>
                    <a:pt x="77467" y="523036"/>
                  </a:lnTo>
                  <a:lnTo>
                    <a:pt x="108621" y="554191"/>
                  </a:lnTo>
                  <a:lnTo>
                    <a:pt x="143855" y="580777"/>
                  </a:lnTo>
                  <a:lnTo>
                    <a:pt x="182681" y="602305"/>
                  </a:lnTo>
                  <a:lnTo>
                    <a:pt x="224610" y="618287"/>
                  </a:lnTo>
                  <a:lnTo>
                    <a:pt x="269154" y="628235"/>
                  </a:lnTo>
                  <a:lnTo>
                    <a:pt x="315823" y="631659"/>
                  </a:lnTo>
                  <a:lnTo>
                    <a:pt x="362493" y="628235"/>
                  </a:lnTo>
                  <a:lnTo>
                    <a:pt x="407036" y="618287"/>
                  </a:lnTo>
                  <a:lnTo>
                    <a:pt x="448965" y="602305"/>
                  </a:lnTo>
                  <a:lnTo>
                    <a:pt x="487791" y="580777"/>
                  </a:lnTo>
                  <a:lnTo>
                    <a:pt x="523025" y="554191"/>
                  </a:lnTo>
                  <a:lnTo>
                    <a:pt x="554180" y="523036"/>
                  </a:lnTo>
                  <a:lnTo>
                    <a:pt x="580765" y="487801"/>
                  </a:lnTo>
                  <a:lnTo>
                    <a:pt x="602293" y="448973"/>
                  </a:lnTo>
                  <a:lnTo>
                    <a:pt x="618275" y="407042"/>
                  </a:lnTo>
                  <a:lnTo>
                    <a:pt x="628222" y="362496"/>
                  </a:lnTo>
                  <a:lnTo>
                    <a:pt x="631647" y="315823"/>
                  </a:lnTo>
                  <a:lnTo>
                    <a:pt x="628222" y="269154"/>
                  </a:lnTo>
                  <a:lnTo>
                    <a:pt x="618275" y="224610"/>
                  </a:lnTo>
                  <a:lnTo>
                    <a:pt x="602293" y="182681"/>
                  </a:lnTo>
                  <a:lnTo>
                    <a:pt x="580765" y="143855"/>
                  </a:lnTo>
                  <a:lnTo>
                    <a:pt x="554180" y="108621"/>
                  </a:lnTo>
                  <a:lnTo>
                    <a:pt x="523025" y="77467"/>
                  </a:lnTo>
                  <a:lnTo>
                    <a:pt x="487791" y="50881"/>
                  </a:lnTo>
                  <a:lnTo>
                    <a:pt x="448965" y="29353"/>
                  </a:lnTo>
                  <a:lnTo>
                    <a:pt x="407036" y="13371"/>
                  </a:lnTo>
                  <a:lnTo>
                    <a:pt x="362493" y="3424"/>
                  </a:lnTo>
                  <a:lnTo>
                    <a:pt x="315823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9717712" y="4243844"/>
              <a:ext cx="207759" cy="2174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1" name="object 51"/>
          <p:cNvGrpSpPr/>
          <p:nvPr/>
        </p:nvGrpSpPr>
        <p:grpSpPr>
          <a:xfrm>
            <a:off x="10334684" y="4041780"/>
            <a:ext cx="631825" cy="617855"/>
            <a:chOff x="10334684" y="4041780"/>
            <a:chExt cx="631825" cy="617855"/>
          </a:xfrm>
        </p:grpSpPr>
        <p:sp>
          <p:nvSpPr>
            <p:cNvPr id="52" name="object 52"/>
            <p:cNvSpPr/>
            <p:nvPr/>
          </p:nvSpPr>
          <p:spPr>
            <a:xfrm>
              <a:off x="10334684" y="4041780"/>
              <a:ext cx="631825" cy="617855"/>
            </a:xfrm>
            <a:custGeom>
              <a:avLst/>
              <a:gdLst/>
              <a:ahLst/>
              <a:cxnLst/>
              <a:rect l="l" t="t" r="r" b="b"/>
              <a:pathLst>
                <a:path w="631825" h="617854">
                  <a:moveTo>
                    <a:pt x="315823" y="0"/>
                  </a:moveTo>
                  <a:lnTo>
                    <a:pt x="269154" y="3424"/>
                  </a:lnTo>
                  <a:lnTo>
                    <a:pt x="224610" y="13371"/>
                  </a:lnTo>
                  <a:lnTo>
                    <a:pt x="182681" y="29353"/>
                  </a:lnTo>
                  <a:lnTo>
                    <a:pt x="143855" y="50881"/>
                  </a:lnTo>
                  <a:lnTo>
                    <a:pt x="108621" y="77467"/>
                  </a:lnTo>
                  <a:lnTo>
                    <a:pt x="77467" y="108621"/>
                  </a:lnTo>
                  <a:lnTo>
                    <a:pt x="50881" y="143855"/>
                  </a:lnTo>
                  <a:lnTo>
                    <a:pt x="29353" y="182681"/>
                  </a:lnTo>
                  <a:lnTo>
                    <a:pt x="13371" y="224610"/>
                  </a:lnTo>
                  <a:lnTo>
                    <a:pt x="3424" y="269154"/>
                  </a:lnTo>
                  <a:lnTo>
                    <a:pt x="0" y="315823"/>
                  </a:lnTo>
                  <a:lnTo>
                    <a:pt x="3424" y="362496"/>
                  </a:lnTo>
                  <a:lnTo>
                    <a:pt x="13371" y="407042"/>
                  </a:lnTo>
                  <a:lnTo>
                    <a:pt x="29353" y="448973"/>
                  </a:lnTo>
                  <a:lnTo>
                    <a:pt x="50881" y="487801"/>
                  </a:lnTo>
                  <a:lnTo>
                    <a:pt x="77467" y="523036"/>
                  </a:lnTo>
                  <a:lnTo>
                    <a:pt x="108621" y="554191"/>
                  </a:lnTo>
                  <a:lnTo>
                    <a:pt x="143855" y="580777"/>
                  </a:lnTo>
                  <a:lnTo>
                    <a:pt x="182681" y="602305"/>
                  </a:lnTo>
                  <a:lnTo>
                    <a:pt x="222627" y="617532"/>
                  </a:lnTo>
                  <a:lnTo>
                    <a:pt x="409019" y="617532"/>
                  </a:lnTo>
                  <a:lnTo>
                    <a:pt x="448965" y="602305"/>
                  </a:lnTo>
                  <a:lnTo>
                    <a:pt x="487791" y="580777"/>
                  </a:lnTo>
                  <a:lnTo>
                    <a:pt x="523025" y="554191"/>
                  </a:lnTo>
                  <a:lnTo>
                    <a:pt x="554180" y="523036"/>
                  </a:lnTo>
                  <a:lnTo>
                    <a:pt x="580765" y="487801"/>
                  </a:lnTo>
                  <a:lnTo>
                    <a:pt x="602293" y="448973"/>
                  </a:lnTo>
                  <a:lnTo>
                    <a:pt x="618275" y="407042"/>
                  </a:lnTo>
                  <a:lnTo>
                    <a:pt x="628222" y="362496"/>
                  </a:lnTo>
                  <a:lnTo>
                    <a:pt x="631647" y="315823"/>
                  </a:lnTo>
                  <a:lnTo>
                    <a:pt x="628222" y="269154"/>
                  </a:lnTo>
                  <a:lnTo>
                    <a:pt x="618275" y="224610"/>
                  </a:lnTo>
                  <a:lnTo>
                    <a:pt x="602293" y="182681"/>
                  </a:lnTo>
                  <a:lnTo>
                    <a:pt x="580765" y="143855"/>
                  </a:lnTo>
                  <a:lnTo>
                    <a:pt x="554180" y="108621"/>
                  </a:lnTo>
                  <a:lnTo>
                    <a:pt x="523025" y="77467"/>
                  </a:lnTo>
                  <a:lnTo>
                    <a:pt x="487791" y="50881"/>
                  </a:lnTo>
                  <a:lnTo>
                    <a:pt x="448965" y="29353"/>
                  </a:lnTo>
                  <a:lnTo>
                    <a:pt x="407036" y="13371"/>
                  </a:lnTo>
                  <a:lnTo>
                    <a:pt x="362493" y="3424"/>
                  </a:lnTo>
                  <a:lnTo>
                    <a:pt x="315823" y="0"/>
                  </a:lnTo>
                  <a:close/>
                </a:path>
              </a:pathLst>
            </a:custGeom>
            <a:solidFill>
              <a:srgbClr val="E507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0452136" y="4251553"/>
              <a:ext cx="396875" cy="212725"/>
            </a:xfrm>
            <a:custGeom>
              <a:avLst/>
              <a:gdLst/>
              <a:ahLst/>
              <a:cxnLst/>
              <a:rect l="l" t="t" r="r" b="b"/>
              <a:pathLst>
                <a:path w="396875" h="212725">
                  <a:moveTo>
                    <a:pt x="396748" y="127165"/>
                  </a:moveTo>
                  <a:lnTo>
                    <a:pt x="387817" y="129693"/>
                  </a:lnTo>
                  <a:lnTo>
                    <a:pt x="378650" y="130536"/>
                  </a:lnTo>
                  <a:lnTo>
                    <a:pt x="369483" y="129693"/>
                  </a:lnTo>
                  <a:lnTo>
                    <a:pt x="360553" y="127165"/>
                  </a:lnTo>
                  <a:lnTo>
                    <a:pt x="350161" y="118135"/>
                  </a:lnTo>
                  <a:lnTo>
                    <a:pt x="339739" y="103830"/>
                  </a:lnTo>
                  <a:lnTo>
                    <a:pt x="329129" y="90594"/>
                  </a:lnTo>
                  <a:lnTo>
                    <a:pt x="318173" y="84772"/>
                  </a:lnTo>
                  <a:lnTo>
                    <a:pt x="307327" y="91749"/>
                  </a:lnTo>
                  <a:lnTo>
                    <a:pt x="296910" y="106911"/>
                  </a:lnTo>
                  <a:lnTo>
                    <a:pt x="286526" y="121602"/>
                  </a:lnTo>
                  <a:lnTo>
                    <a:pt x="275780" y="127165"/>
                  </a:lnTo>
                  <a:lnTo>
                    <a:pt x="262582" y="112245"/>
                  </a:lnTo>
                  <a:lnTo>
                    <a:pt x="254646" y="83077"/>
                  </a:lnTo>
                  <a:lnTo>
                    <a:pt x="246678" y="54756"/>
                  </a:lnTo>
                  <a:lnTo>
                    <a:pt x="233387" y="42379"/>
                  </a:lnTo>
                  <a:lnTo>
                    <a:pt x="218752" y="59731"/>
                  </a:lnTo>
                  <a:lnTo>
                    <a:pt x="212191" y="96480"/>
                  </a:lnTo>
                  <a:lnTo>
                    <a:pt x="205630" y="132692"/>
                  </a:lnTo>
                  <a:lnTo>
                    <a:pt x="190995" y="148437"/>
                  </a:lnTo>
                  <a:lnTo>
                    <a:pt x="175490" y="132004"/>
                  </a:lnTo>
                  <a:lnTo>
                    <a:pt x="170528" y="94644"/>
                  </a:lnTo>
                  <a:lnTo>
                    <a:pt x="169078" y="50657"/>
                  </a:lnTo>
                  <a:lnTo>
                    <a:pt x="164113" y="14342"/>
                  </a:lnTo>
                  <a:lnTo>
                    <a:pt x="148602" y="0"/>
                  </a:lnTo>
                  <a:lnTo>
                    <a:pt x="130478" y="16233"/>
                  </a:lnTo>
                  <a:lnTo>
                    <a:pt x="125632" y="55213"/>
                  </a:lnTo>
                  <a:lnTo>
                    <a:pt x="127433" y="105614"/>
                  </a:lnTo>
                  <a:lnTo>
                    <a:pt x="129247" y="156114"/>
                  </a:lnTo>
                  <a:lnTo>
                    <a:pt x="124443" y="195389"/>
                  </a:lnTo>
                  <a:lnTo>
                    <a:pt x="106387" y="212115"/>
                  </a:lnTo>
                  <a:lnTo>
                    <a:pt x="90222" y="194148"/>
                  </a:lnTo>
                  <a:lnTo>
                    <a:pt x="84897" y="152087"/>
                  </a:lnTo>
                  <a:lnTo>
                    <a:pt x="79761" y="108204"/>
                  </a:lnTo>
                  <a:lnTo>
                    <a:pt x="64160" y="84772"/>
                  </a:lnTo>
                  <a:lnTo>
                    <a:pt x="53377" y="89179"/>
                  </a:lnTo>
                  <a:lnTo>
                    <a:pt x="42825" y="102573"/>
                  </a:lnTo>
                  <a:lnTo>
                    <a:pt x="32429" y="117664"/>
                  </a:lnTo>
                  <a:lnTo>
                    <a:pt x="22110" y="127165"/>
                  </a:lnTo>
                  <a:lnTo>
                    <a:pt x="15036" y="130149"/>
                  </a:lnTo>
                  <a:lnTo>
                    <a:pt x="7061" y="130149"/>
                  </a:lnTo>
                  <a:lnTo>
                    <a:pt x="0" y="127165"/>
                  </a:lnTo>
                </a:path>
              </a:pathLst>
            </a:custGeom>
            <a:ln w="1675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4" name="object 54"/>
          <p:cNvGrpSpPr/>
          <p:nvPr/>
        </p:nvGrpSpPr>
        <p:grpSpPr>
          <a:xfrm>
            <a:off x="11749775" y="4963947"/>
            <a:ext cx="53975" cy="545465"/>
            <a:chOff x="11749775" y="4963947"/>
            <a:chExt cx="53975" cy="545465"/>
          </a:xfrm>
        </p:grpSpPr>
        <p:sp>
          <p:nvSpPr>
            <p:cNvPr id="55" name="object 55"/>
            <p:cNvSpPr/>
            <p:nvPr/>
          </p:nvSpPr>
          <p:spPr>
            <a:xfrm>
              <a:off x="11754383" y="4963947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1754383" y="5079212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1754383" y="5309603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1754383" y="5424868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1754385" y="5424871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0" y="0"/>
                  </a:moveTo>
                  <a:lnTo>
                    <a:pt x="44564" y="0"/>
                  </a:lnTo>
                  <a:lnTo>
                    <a:pt x="44564" y="79921"/>
                  </a:lnTo>
                  <a:lnTo>
                    <a:pt x="0" y="79921"/>
                  </a:lnTo>
                  <a:lnTo>
                    <a:pt x="0" y="0"/>
                  </a:lnTo>
                  <a:close/>
                </a:path>
              </a:pathLst>
            </a:custGeom>
            <a:ln w="922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1754383" y="5194325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1" name="object 61"/>
          <p:cNvGrpSpPr/>
          <p:nvPr/>
        </p:nvGrpSpPr>
        <p:grpSpPr>
          <a:xfrm>
            <a:off x="11984845" y="4963947"/>
            <a:ext cx="53975" cy="541020"/>
            <a:chOff x="11984845" y="4963947"/>
            <a:chExt cx="53975" cy="541020"/>
          </a:xfrm>
        </p:grpSpPr>
        <p:sp>
          <p:nvSpPr>
            <p:cNvPr id="62" name="object 62"/>
            <p:cNvSpPr/>
            <p:nvPr/>
          </p:nvSpPr>
          <p:spPr>
            <a:xfrm>
              <a:off x="11989460" y="4963947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1989460" y="5079212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1989460" y="5309603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1989455" y="5309598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0" y="0"/>
                  </a:moveTo>
                  <a:lnTo>
                    <a:pt x="44564" y="0"/>
                  </a:lnTo>
                  <a:lnTo>
                    <a:pt x="44564" y="79921"/>
                  </a:lnTo>
                  <a:lnTo>
                    <a:pt x="0" y="79921"/>
                  </a:lnTo>
                  <a:lnTo>
                    <a:pt x="0" y="0"/>
                  </a:lnTo>
                  <a:close/>
                </a:path>
              </a:pathLst>
            </a:custGeom>
            <a:ln w="922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1989460" y="5194324"/>
              <a:ext cx="45085" cy="310515"/>
            </a:xfrm>
            <a:custGeom>
              <a:avLst/>
              <a:gdLst/>
              <a:ahLst/>
              <a:cxnLst/>
              <a:rect l="l" t="t" r="r" b="b"/>
              <a:pathLst>
                <a:path w="45084" h="310514">
                  <a:moveTo>
                    <a:pt x="44564" y="230543"/>
                  </a:moveTo>
                  <a:lnTo>
                    <a:pt x="0" y="230543"/>
                  </a:lnTo>
                  <a:lnTo>
                    <a:pt x="0" y="310464"/>
                  </a:lnTo>
                  <a:lnTo>
                    <a:pt x="44564" y="310464"/>
                  </a:lnTo>
                  <a:lnTo>
                    <a:pt x="44564" y="230543"/>
                  </a:lnTo>
                  <a:close/>
                </a:path>
                <a:path w="45084" h="310514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7" name="object 67"/>
          <p:cNvGrpSpPr/>
          <p:nvPr/>
        </p:nvGrpSpPr>
        <p:grpSpPr>
          <a:xfrm>
            <a:off x="12219916" y="4963947"/>
            <a:ext cx="53975" cy="545465"/>
            <a:chOff x="12219916" y="4963947"/>
            <a:chExt cx="53975" cy="545465"/>
          </a:xfrm>
        </p:grpSpPr>
        <p:sp>
          <p:nvSpPr>
            <p:cNvPr id="68" name="object 68"/>
            <p:cNvSpPr/>
            <p:nvPr/>
          </p:nvSpPr>
          <p:spPr>
            <a:xfrm>
              <a:off x="12224524" y="4963947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2224524" y="5079212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2224524" y="5309603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2224524" y="5194325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2224524" y="5424868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2224526" y="5424871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0" y="0"/>
                  </a:moveTo>
                  <a:lnTo>
                    <a:pt x="44564" y="0"/>
                  </a:lnTo>
                  <a:lnTo>
                    <a:pt x="44564" y="79921"/>
                  </a:lnTo>
                  <a:lnTo>
                    <a:pt x="0" y="79921"/>
                  </a:lnTo>
                  <a:lnTo>
                    <a:pt x="0" y="0"/>
                  </a:lnTo>
                  <a:close/>
                </a:path>
              </a:pathLst>
            </a:custGeom>
            <a:ln w="922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4" name="object 74"/>
          <p:cNvGrpSpPr/>
          <p:nvPr/>
        </p:nvGrpSpPr>
        <p:grpSpPr>
          <a:xfrm>
            <a:off x="11867394" y="4959334"/>
            <a:ext cx="53975" cy="545465"/>
            <a:chOff x="11867394" y="4959334"/>
            <a:chExt cx="53975" cy="545465"/>
          </a:xfrm>
        </p:grpSpPr>
        <p:sp>
          <p:nvSpPr>
            <p:cNvPr id="75" name="object 75"/>
            <p:cNvSpPr/>
            <p:nvPr/>
          </p:nvSpPr>
          <p:spPr>
            <a:xfrm>
              <a:off x="11872010" y="5424868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1872010" y="4963947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11872004" y="4963944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0" y="0"/>
                  </a:moveTo>
                  <a:lnTo>
                    <a:pt x="44564" y="0"/>
                  </a:lnTo>
                  <a:lnTo>
                    <a:pt x="44564" y="79921"/>
                  </a:lnTo>
                  <a:lnTo>
                    <a:pt x="0" y="79921"/>
                  </a:lnTo>
                  <a:lnTo>
                    <a:pt x="0" y="0"/>
                  </a:lnTo>
                  <a:close/>
                </a:path>
              </a:pathLst>
            </a:custGeom>
            <a:ln w="922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1872010" y="5079212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11872004" y="5079219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0" y="0"/>
                  </a:moveTo>
                  <a:lnTo>
                    <a:pt x="44564" y="0"/>
                  </a:lnTo>
                  <a:lnTo>
                    <a:pt x="44564" y="79921"/>
                  </a:lnTo>
                  <a:lnTo>
                    <a:pt x="0" y="79921"/>
                  </a:lnTo>
                  <a:lnTo>
                    <a:pt x="0" y="0"/>
                  </a:lnTo>
                  <a:close/>
                </a:path>
              </a:pathLst>
            </a:custGeom>
            <a:ln w="922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11872010" y="5194325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11872010" y="5309603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11872004" y="5309598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0" y="0"/>
                  </a:moveTo>
                  <a:lnTo>
                    <a:pt x="44564" y="0"/>
                  </a:lnTo>
                  <a:lnTo>
                    <a:pt x="44564" y="79921"/>
                  </a:lnTo>
                  <a:lnTo>
                    <a:pt x="0" y="79921"/>
                  </a:lnTo>
                  <a:lnTo>
                    <a:pt x="0" y="0"/>
                  </a:lnTo>
                  <a:close/>
                </a:path>
              </a:pathLst>
            </a:custGeom>
            <a:ln w="922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3" name="object 83"/>
          <p:cNvGrpSpPr/>
          <p:nvPr/>
        </p:nvGrpSpPr>
        <p:grpSpPr>
          <a:xfrm>
            <a:off x="12102465" y="4959334"/>
            <a:ext cx="53975" cy="545465"/>
            <a:chOff x="12102465" y="4959334"/>
            <a:chExt cx="53975" cy="545465"/>
          </a:xfrm>
        </p:grpSpPr>
        <p:sp>
          <p:nvSpPr>
            <p:cNvPr id="84" name="object 84"/>
            <p:cNvSpPr/>
            <p:nvPr/>
          </p:nvSpPr>
          <p:spPr>
            <a:xfrm>
              <a:off x="12107075" y="4963947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12107075" y="4963944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0" y="0"/>
                  </a:moveTo>
                  <a:lnTo>
                    <a:pt x="44564" y="0"/>
                  </a:lnTo>
                  <a:lnTo>
                    <a:pt x="44564" y="79921"/>
                  </a:lnTo>
                  <a:lnTo>
                    <a:pt x="0" y="79921"/>
                  </a:lnTo>
                  <a:lnTo>
                    <a:pt x="0" y="0"/>
                  </a:lnTo>
                  <a:close/>
                </a:path>
              </a:pathLst>
            </a:custGeom>
            <a:ln w="922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12107075" y="5079212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12107075" y="5079219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0" y="0"/>
                  </a:moveTo>
                  <a:lnTo>
                    <a:pt x="44564" y="0"/>
                  </a:lnTo>
                  <a:lnTo>
                    <a:pt x="44564" y="79921"/>
                  </a:lnTo>
                  <a:lnTo>
                    <a:pt x="0" y="79921"/>
                  </a:lnTo>
                  <a:lnTo>
                    <a:pt x="0" y="0"/>
                  </a:lnTo>
                  <a:close/>
                </a:path>
              </a:pathLst>
            </a:custGeom>
            <a:ln w="922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12107075" y="5194325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12107075" y="5309603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12107075" y="5309598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0" y="0"/>
                  </a:moveTo>
                  <a:lnTo>
                    <a:pt x="44564" y="0"/>
                  </a:lnTo>
                  <a:lnTo>
                    <a:pt x="44564" y="79921"/>
                  </a:lnTo>
                  <a:lnTo>
                    <a:pt x="0" y="79921"/>
                  </a:lnTo>
                  <a:lnTo>
                    <a:pt x="0" y="0"/>
                  </a:lnTo>
                  <a:close/>
                </a:path>
              </a:pathLst>
            </a:custGeom>
            <a:ln w="922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12107075" y="5424868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2" name="object 92"/>
          <p:cNvGrpSpPr/>
          <p:nvPr/>
        </p:nvGrpSpPr>
        <p:grpSpPr>
          <a:xfrm>
            <a:off x="11749775" y="4087190"/>
            <a:ext cx="53975" cy="541020"/>
            <a:chOff x="11749775" y="4087190"/>
            <a:chExt cx="53975" cy="541020"/>
          </a:xfrm>
        </p:grpSpPr>
        <p:sp>
          <p:nvSpPr>
            <p:cNvPr id="93" name="object 93"/>
            <p:cNvSpPr/>
            <p:nvPr/>
          </p:nvSpPr>
          <p:spPr>
            <a:xfrm>
              <a:off x="11754383" y="4087189"/>
              <a:ext cx="45085" cy="195580"/>
            </a:xfrm>
            <a:custGeom>
              <a:avLst/>
              <a:gdLst/>
              <a:ahLst/>
              <a:cxnLst/>
              <a:rect l="l" t="t" r="r" b="b"/>
              <a:pathLst>
                <a:path w="45084" h="195579">
                  <a:moveTo>
                    <a:pt x="44564" y="115265"/>
                  </a:moveTo>
                  <a:lnTo>
                    <a:pt x="0" y="115265"/>
                  </a:lnTo>
                  <a:lnTo>
                    <a:pt x="0" y="195186"/>
                  </a:lnTo>
                  <a:lnTo>
                    <a:pt x="44564" y="195186"/>
                  </a:lnTo>
                  <a:lnTo>
                    <a:pt x="44564" y="115265"/>
                  </a:lnTo>
                  <a:close/>
                </a:path>
                <a:path w="45084" h="195579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11754383" y="4432833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11754385" y="4432837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0" y="0"/>
                  </a:moveTo>
                  <a:lnTo>
                    <a:pt x="44564" y="0"/>
                  </a:lnTo>
                  <a:lnTo>
                    <a:pt x="44564" y="79921"/>
                  </a:lnTo>
                  <a:lnTo>
                    <a:pt x="0" y="79921"/>
                  </a:lnTo>
                  <a:lnTo>
                    <a:pt x="0" y="0"/>
                  </a:lnTo>
                  <a:close/>
                </a:path>
              </a:pathLst>
            </a:custGeom>
            <a:ln w="922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11754383" y="4317567"/>
              <a:ext cx="45085" cy="310515"/>
            </a:xfrm>
            <a:custGeom>
              <a:avLst/>
              <a:gdLst/>
              <a:ahLst/>
              <a:cxnLst/>
              <a:rect l="l" t="t" r="r" b="b"/>
              <a:pathLst>
                <a:path w="45084" h="310514">
                  <a:moveTo>
                    <a:pt x="44564" y="230543"/>
                  </a:moveTo>
                  <a:lnTo>
                    <a:pt x="0" y="230543"/>
                  </a:lnTo>
                  <a:lnTo>
                    <a:pt x="0" y="310464"/>
                  </a:lnTo>
                  <a:lnTo>
                    <a:pt x="44564" y="310464"/>
                  </a:lnTo>
                  <a:lnTo>
                    <a:pt x="44564" y="230543"/>
                  </a:lnTo>
                  <a:close/>
                </a:path>
                <a:path w="45084" h="310514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7" name="object 97"/>
          <p:cNvGrpSpPr/>
          <p:nvPr/>
        </p:nvGrpSpPr>
        <p:grpSpPr>
          <a:xfrm>
            <a:off x="11984845" y="4087190"/>
            <a:ext cx="53975" cy="545465"/>
            <a:chOff x="11984845" y="4087190"/>
            <a:chExt cx="53975" cy="545465"/>
          </a:xfrm>
        </p:grpSpPr>
        <p:sp>
          <p:nvSpPr>
            <p:cNvPr id="98" name="object 98"/>
            <p:cNvSpPr/>
            <p:nvPr/>
          </p:nvSpPr>
          <p:spPr>
            <a:xfrm>
              <a:off x="11989460" y="4087189"/>
              <a:ext cx="45085" cy="426084"/>
            </a:xfrm>
            <a:custGeom>
              <a:avLst/>
              <a:gdLst/>
              <a:ahLst/>
              <a:cxnLst/>
              <a:rect l="l" t="t" r="r" b="b"/>
              <a:pathLst>
                <a:path w="45084" h="426085">
                  <a:moveTo>
                    <a:pt x="44564" y="345643"/>
                  </a:moveTo>
                  <a:lnTo>
                    <a:pt x="0" y="345643"/>
                  </a:lnTo>
                  <a:lnTo>
                    <a:pt x="0" y="425564"/>
                  </a:lnTo>
                  <a:lnTo>
                    <a:pt x="44564" y="425564"/>
                  </a:lnTo>
                  <a:lnTo>
                    <a:pt x="44564" y="345643"/>
                  </a:lnTo>
                  <a:close/>
                </a:path>
                <a:path w="45084" h="426085">
                  <a:moveTo>
                    <a:pt x="44564" y="230378"/>
                  </a:moveTo>
                  <a:lnTo>
                    <a:pt x="0" y="230378"/>
                  </a:lnTo>
                  <a:lnTo>
                    <a:pt x="0" y="310299"/>
                  </a:lnTo>
                  <a:lnTo>
                    <a:pt x="44564" y="310299"/>
                  </a:lnTo>
                  <a:lnTo>
                    <a:pt x="44564" y="230378"/>
                  </a:lnTo>
                  <a:close/>
                </a:path>
                <a:path w="45084" h="426085">
                  <a:moveTo>
                    <a:pt x="44564" y="115265"/>
                  </a:moveTo>
                  <a:lnTo>
                    <a:pt x="0" y="115265"/>
                  </a:lnTo>
                  <a:lnTo>
                    <a:pt x="0" y="195186"/>
                  </a:lnTo>
                  <a:lnTo>
                    <a:pt x="44564" y="195186"/>
                  </a:lnTo>
                  <a:lnTo>
                    <a:pt x="44564" y="115265"/>
                  </a:lnTo>
                  <a:close/>
                </a:path>
                <a:path w="45084" h="426085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11989460" y="4548111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11989455" y="4548109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0" y="0"/>
                  </a:moveTo>
                  <a:lnTo>
                    <a:pt x="44564" y="0"/>
                  </a:lnTo>
                  <a:lnTo>
                    <a:pt x="44564" y="79921"/>
                  </a:lnTo>
                  <a:lnTo>
                    <a:pt x="0" y="79921"/>
                  </a:lnTo>
                  <a:lnTo>
                    <a:pt x="0" y="0"/>
                  </a:lnTo>
                  <a:close/>
                </a:path>
              </a:pathLst>
            </a:custGeom>
            <a:ln w="922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1" name="object 101"/>
          <p:cNvGrpSpPr/>
          <p:nvPr/>
        </p:nvGrpSpPr>
        <p:grpSpPr>
          <a:xfrm>
            <a:off x="12219916" y="4087190"/>
            <a:ext cx="53975" cy="541020"/>
            <a:chOff x="12219916" y="4087190"/>
            <a:chExt cx="53975" cy="541020"/>
          </a:xfrm>
        </p:grpSpPr>
        <p:sp>
          <p:nvSpPr>
            <p:cNvPr id="102" name="object 102"/>
            <p:cNvSpPr/>
            <p:nvPr/>
          </p:nvSpPr>
          <p:spPr>
            <a:xfrm>
              <a:off x="12224525" y="4087189"/>
              <a:ext cx="45085" cy="195580"/>
            </a:xfrm>
            <a:custGeom>
              <a:avLst/>
              <a:gdLst/>
              <a:ahLst/>
              <a:cxnLst/>
              <a:rect l="l" t="t" r="r" b="b"/>
              <a:pathLst>
                <a:path w="45084" h="195579">
                  <a:moveTo>
                    <a:pt x="44564" y="115265"/>
                  </a:moveTo>
                  <a:lnTo>
                    <a:pt x="0" y="115265"/>
                  </a:lnTo>
                  <a:lnTo>
                    <a:pt x="0" y="195186"/>
                  </a:lnTo>
                  <a:lnTo>
                    <a:pt x="44564" y="195186"/>
                  </a:lnTo>
                  <a:lnTo>
                    <a:pt x="44564" y="115265"/>
                  </a:lnTo>
                  <a:close/>
                </a:path>
                <a:path w="45084" h="195579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12224524" y="4432833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12224526" y="4432837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0" y="0"/>
                  </a:moveTo>
                  <a:lnTo>
                    <a:pt x="44564" y="0"/>
                  </a:lnTo>
                  <a:lnTo>
                    <a:pt x="44564" y="79921"/>
                  </a:lnTo>
                  <a:lnTo>
                    <a:pt x="0" y="79921"/>
                  </a:lnTo>
                  <a:lnTo>
                    <a:pt x="0" y="0"/>
                  </a:lnTo>
                  <a:close/>
                </a:path>
              </a:pathLst>
            </a:custGeom>
            <a:ln w="922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12224525" y="4317567"/>
              <a:ext cx="45085" cy="310515"/>
            </a:xfrm>
            <a:custGeom>
              <a:avLst/>
              <a:gdLst/>
              <a:ahLst/>
              <a:cxnLst/>
              <a:rect l="l" t="t" r="r" b="b"/>
              <a:pathLst>
                <a:path w="45084" h="310514">
                  <a:moveTo>
                    <a:pt x="44564" y="230543"/>
                  </a:moveTo>
                  <a:lnTo>
                    <a:pt x="0" y="230543"/>
                  </a:lnTo>
                  <a:lnTo>
                    <a:pt x="0" y="310464"/>
                  </a:lnTo>
                  <a:lnTo>
                    <a:pt x="44564" y="310464"/>
                  </a:lnTo>
                  <a:lnTo>
                    <a:pt x="44564" y="230543"/>
                  </a:lnTo>
                  <a:close/>
                </a:path>
                <a:path w="45084" h="310514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6" name="object 106"/>
          <p:cNvGrpSpPr/>
          <p:nvPr/>
        </p:nvGrpSpPr>
        <p:grpSpPr>
          <a:xfrm>
            <a:off x="11867394" y="4082574"/>
            <a:ext cx="53975" cy="550545"/>
            <a:chOff x="11867394" y="4082574"/>
            <a:chExt cx="53975" cy="550545"/>
          </a:xfrm>
        </p:grpSpPr>
        <p:sp>
          <p:nvSpPr>
            <p:cNvPr id="107" name="object 107"/>
            <p:cNvSpPr/>
            <p:nvPr/>
          </p:nvSpPr>
          <p:spPr>
            <a:xfrm>
              <a:off x="11872010" y="4548111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11872004" y="4548109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0" y="0"/>
                  </a:moveTo>
                  <a:lnTo>
                    <a:pt x="44564" y="0"/>
                  </a:lnTo>
                  <a:lnTo>
                    <a:pt x="44564" y="79921"/>
                  </a:lnTo>
                  <a:lnTo>
                    <a:pt x="0" y="79921"/>
                  </a:lnTo>
                  <a:lnTo>
                    <a:pt x="0" y="0"/>
                  </a:lnTo>
                  <a:close/>
                </a:path>
              </a:pathLst>
            </a:custGeom>
            <a:ln w="922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11872010" y="4087190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11872004" y="4087184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0" y="0"/>
                  </a:moveTo>
                  <a:lnTo>
                    <a:pt x="44564" y="0"/>
                  </a:lnTo>
                  <a:lnTo>
                    <a:pt x="44564" y="79921"/>
                  </a:lnTo>
                  <a:lnTo>
                    <a:pt x="0" y="79921"/>
                  </a:lnTo>
                  <a:lnTo>
                    <a:pt x="0" y="0"/>
                  </a:lnTo>
                  <a:close/>
                </a:path>
              </a:pathLst>
            </a:custGeom>
            <a:ln w="922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11872010" y="4202455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11872004" y="4202457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0" y="0"/>
                  </a:moveTo>
                  <a:lnTo>
                    <a:pt x="44564" y="0"/>
                  </a:lnTo>
                  <a:lnTo>
                    <a:pt x="44564" y="79921"/>
                  </a:lnTo>
                  <a:lnTo>
                    <a:pt x="0" y="79921"/>
                  </a:lnTo>
                  <a:lnTo>
                    <a:pt x="0" y="0"/>
                  </a:lnTo>
                  <a:close/>
                </a:path>
              </a:pathLst>
            </a:custGeom>
            <a:ln w="922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11872011" y="4317567"/>
              <a:ext cx="45085" cy="195580"/>
            </a:xfrm>
            <a:custGeom>
              <a:avLst/>
              <a:gdLst/>
              <a:ahLst/>
              <a:cxnLst/>
              <a:rect l="l" t="t" r="r" b="b"/>
              <a:pathLst>
                <a:path w="45084" h="195579">
                  <a:moveTo>
                    <a:pt x="44564" y="115265"/>
                  </a:moveTo>
                  <a:lnTo>
                    <a:pt x="0" y="115265"/>
                  </a:lnTo>
                  <a:lnTo>
                    <a:pt x="0" y="195186"/>
                  </a:lnTo>
                  <a:lnTo>
                    <a:pt x="44564" y="195186"/>
                  </a:lnTo>
                  <a:lnTo>
                    <a:pt x="44564" y="115265"/>
                  </a:lnTo>
                  <a:close/>
                </a:path>
                <a:path w="45084" h="195579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4" name="object 114"/>
          <p:cNvGrpSpPr/>
          <p:nvPr/>
        </p:nvGrpSpPr>
        <p:grpSpPr>
          <a:xfrm>
            <a:off x="12102465" y="4082574"/>
            <a:ext cx="53975" cy="550545"/>
            <a:chOff x="12102465" y="4082574"/>
            <a:chExt cx="53975" cy="550545"/>
          </a:xfrm>
        </p:grpSpPr>
        <p:sp>
          <p:nvSpPr>
            <p:cNvPr id="115" name="object 115"/>
            <p:cNvSpPr/>
            <p:nvPr/>
          </p:nvSpPr>
          <p:spPr>
            <a:xfrm>
              <a:off x="12107075" y="4087190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12107075" y="4087184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0" y="0"/>
                  </a:moveTo>
                  <a:lnTo>
                    <a:pt x="44564" y="0"/>
                  </a:lnTo>
                  <a:lnTo>
                    <a:pt x="44564" y="79921"/>
                  </a:lnTo>
                  <a:lnTo>
                    <a:pt x="0" y="79921"/>
                  </a:lnTo>
                  <a:lnTo>
                    <a:pt x="0" y="0"/>
                  </a:lnTo>
                  <a:close/>
                </a:path>
              </a:pathLst>
            </a:custGeom>
            <a:ln w="922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12107075" y="4202455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2107075" y="4202457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0" y="0"/>
                  </a:moveTo>
                  <a:lnTo>
                    <a:pt x="44564" y="0"/>
                  </a:lnTo>
                  <a:lnTo>
                    <a:pt x="44564" y="79921"/>
                  </a:lnTo>
                  <a:lnTo>
                    <a:pt x="0" y="79921"/>
                  </a:lnTo>
                  <a:lnTo>
                    <a:pt x="0" y="0"/>
                  </a:lnTo>
                  <a:close/>
                </a:path>
              </a:pathLst>
            </a:custGeom>
            <a:ln w="922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12107075" y="4317567"/>
              <a:ext cx="45085" cy="195580"/>
            </a:xfrm>
            <a:custGeom>
              <a:avLst/>
              <a:gdLst/>
              <a:ahLst/>
              <a:cxnLst/>
              <a:rect l="l" t="t" r="r" b="b"/>
              <a:pathLst>
                <a:path w="45084" h="195579">
                  <a:moveTo>
                    <a:pt x="44564" y="115265"/>
                  </a:moveTo>
                  <a:lnTo>
                    <a:pt x="0" y="115265"/>
                  </a:lnTo>
                  <a:lnTo>
                    <a:pt x="0" y="195186"/>
                  </a:lnTo>
                  <a:lnTo>
                    <a:pt x="44564" y="195186"/>
                  </a:lnTo>
                  <a:lnTo>
                    <a:pt x="44564" y="115265"/>
                  </a:lnTo>
                  <a:close/>
                </a:path>
                <a:path w="45084" h="195579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2107075" y="4548111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44564" y="0"/>
                  </a:moveTo>
                  <a:lnTo>
                    <a:pt x="0" y="0"/>
                  </a:lnTo>
                  <a:lnTo>
                    <a:pt x="0" y="79921"/>
                  </a:lnTo>
                  <a:lnTo>
                    <a:pt x="44564" y="79921"/>
                  </a:lnTo>
                  <a:lnTo>
                    <a:pt x="44564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12107075" y="4548109"/>
              <a:ext cx="45085" cy="80010"/>
            </a:xfrm>
            <a:custGeom>
              <a:avLst/>
              <a:gdLst/>
              <a:ahLst/>
              <a:cxnLst/>
              <a:rect l="l" t="t" r="r" b="b"/>
              <a:pathLst>
                <a:path w="45084" h="80010">
                  <a:moveTo>
                    <a:pt x="0" y="0"/>
                  </a:moveTo>
                  <a:lnTo>
                    <a:pt x="44564" y="0"/>
                  </a:lnTo>
                  <a:lnTo>
                    <a:pt x="44564" y="79921"/>
                  </a:lnTo>
                  <a:lnTo>
                    <a:pt x="0" y="79921"/>
                  </a:lnTo>
                  <a:lnTo>
                    <a:pt x="0" y="0"/>
                  </a:lnTo>
                  <a:close/>
                </a:path>
              </a:pathLst>
            </a:custGeom>
            <a:ln w="922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2" name="object 122"/>
          <p:cNvGrpSpPr/>
          <p:nvPr/>
        </p:nvGrpSpPr>
        <p:grpSpPr>
          <a:xfrm>
            <a:off x="10334684" y="4918539"/>
            <a:ext cx="631825" cy="631825"/>
            <a:chOff x="10334684" y="4918539"/>
            <a:chExt cx="631825" cy="631825"/>
          </a:xfrm>
        </p:grpSpPr>
        <p:sp>
          <p:nvSpPr>
            <p:cNvPr id="123" name="object 123"/>
            <p:cNvSpPr/>
            <p:nvPr/>
          </p:nvSpPr>
          <p:spPr>
            <a:xfrm>
              <a:off x="10334684" y="4918539"/>
              <a:ext cx="631825" cy="631825"/>
            </a:xfrm>
            <a:custGeom>
              <a:avLst/>
              <a:gdLst/>
              <a:ahLst/>
              <a:cxnLst/>
              <a:rect l="l" t="t" r="r" b="b"/>
              <a:pathLst>
                <a:path w="631825" h="631825">
                  <a:moveTo>
                    <a:pt x="315823" y="0"/>
                  </a:moveTo>
                  <a:lnTo>
                    <a:pt x="269154" y="3424"/>
                  </a:lnTo>
                  <a:lnTo>
                    <a:pt x="224610" y="13371"/>
                  </a:lnTo>
                  <a:lnTo>
                    <a:pt x="182681" y="29353"/>
                  </a:lnTo>
                  <a:lnTo>
                    <a:pt x="143855" y="50881"/>
                  </a:lnTo>
                  <a:lnTo>
                    <a:pt x="108621" y="77467"/>
                  </a:lnTo>
                  <a:lnTo>
                    <a:pt x="77467" y="108621"/>
                  </a:lnTo>
                  <a:lnTo>
                    <a:pt x="50881" y="143855"/>
                  </a:lnTo>
                  <a:lnTo>
                    <a:pt x="29353" y="182681"/>
                  </a:lnTo>
                  <a:lnTo>
                    <a:pt x="13371" y="224610"/>
                  </a:lnTo>
                  <a:lnTo>
                    <a:pt x="3424" y="269154"/>
                  </a:lnTo>
                  <a:lnTo>
                    <a:pt x="0" y="315823"/>
                  </a:lnTo>
                  <a:lnTo>
                    <a:pt x="3424" y="362496"/>
                  </a:lnTo>
                  <a:lnTo>
                    <a:pt x="13371" y="407042"/>
                  </a:lnTo>
                  <a:lnTo>
                    <a:pt x="29353" y="448973"/>
                  </a:lnTo>
                  <a:lnTo>
                    <a:pt x="50881" y="487801"/>
                  </a:lnTo>
                  <a:lnTo>
                    <a:pt x="77467" y="523036"/>
                  </a:lnTo>
                  <a:lnTo>
                    <a:pt x="108621" y="554191"/>
                  </a:lnTo>
                  <a:lnTo>
                    <a:pt x="143855" y="580777"/>
                  </a:lnTo>
                  <a:lnTo>
                    <a:pt x="182681" y="602305"/>
                  </a:lnTo>
                  <a:lnTo>
                    <a:pt x="224610" y="618287"/>
                  </a:lnTo>
                  <a:lnTo>
                    <a:pt x="269154" y="628235"/>
                  </a:lnTo>
                  <a:lnTo>
                    <a:pt x="315823" y="631659"/>
                  </a:lnTo>
                  <a:lnTo>
                    <a:pt x="362493" y="628235"/>
                  </a:lnTo>
                  <a:lnTo>
                    <a:pt x="407036" y="618287"/>
                  </a:lnTo>
                  <a:lnTo>
                    <a:pt x="448965" y="602305"/>
                  </a:lnTo>
                  <a:lnTo>
                    <a:pt x="487791" y="580777"/>
                  </a:lnTo>
                  <a:lnTo>
                    <a:pt x="523025" y="554191"/>
                  </a:lnTo>
                  <a:lnTo>
                    <a:pt x="554180" y="523036"/>
                  </a:lnTo>
                  <a:lnTo>
                    <a:pt x="580765" y="487801"/>
                  </a:lnTo>
                  <a:lnTo>
                    <a:pt x="602293" y="448973"/>
                  </a:lnTo>
                  <a:lnTo>
                    <a:pt x="618275" y="407042"/>
                  </a:lnTo>
                  <a:lnTo>
                    <a:pt x="628222" y="362496"/>
                  </a:lnTo>
                  <a:lnTo>
                    <a:pt x="631647" y="315823"/>
                  </a:lnTo>
                  <a:lnTo>
                    <a:pt x="628222" y="269154"/>
                  </a:lnTo>
                  <a:lnTo>
                    <a:pt x="618275" y="224610"/>
                  </a:lnTo>
                  <a:lnTo>
                    <a:pt x="602293" y="182681"/>
                  </a:lnTo>
                  <a:lnTo>
                    <a:pt x="580765" y="143855"/>
                  </a:lnTo>
                  <a:lnTo>
                    <a:pt x="554180" y="108621"/>
                  </a:lnTo>
                  <a:lnTo>
                    <a:pt x="523025" y="77467"/>
                  </a:lnTo>
                  <a:lnTo>
                    <a:pt x="487791" y="50881"/>
                  </a:lnTo>
                  <a:lnTo>
                    <a:pt x="448965" y="29353"/>
                  </a:lnTo>
                  <a:lnTo>
                    <a:pt x="407036" y="13371"/>
                  </a:lnTo>
                  <a:lnTo>
                    <a:pt x="362493" y="3424"/>
                  </a:lnTo>
                  <a:lnTo>
                    <a:pt x="315823" y="0"/>
                  </a:lnTo>
                  <a:close/>
                </a:path>
              </a:pathLst>
            </a:custGeom>
            <a:solidFill>
              <a:srgbClr val="E507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10452136" y="5128314"/>
              <a:ext cx="396875" cy="212725"/>
            </a:xfrm>
            <a:custGeom>
              <a:avLst/>
              <a:gdLst/>
              <a:ahLst/>
              <a:cxnLst/>
              <a:rect l="l" t="t" r="r" b="b"/>
              <a:pathLst>
                <a:path w="396875" h="212725">
                  <a:moveTo>
                    <a:pt x="396748" y="127165"/>
                  </a:moveTo>
                  <a:lnTo>
                    <a:pt x="387817" y="129693"/>
                  </a:lnTo>
                  <a:lnTo>
                    <a:pt x="378650" y="130536"/>
                  </a:lnTo>
                  <a:lnTo>
                    <a:pt x="369483" y="129693"/>
                  </a:lnTo>
                  <a:lnTo>
                    <a:pt x="360553" y="127165"/>
                  </a:lnTo>
                  <a:lnTo>
                    <a:pt x="350161" y="118135"/>
                  </a:lnTo>
                  <a:lnTo>
                    <a:pt x="339739" y="103830"/>
                  </a:lnTo>
                  <a:lnTo>
                    <a:pt x="329129" y="90594"/>
                  </a:lnTo>
                  <a:lnTo>
                    <a:pt x="318173" y="84772"/>
                  </a:lnTo>
                  <a:lnTo>
                    <a:pt x="307327" y="91749"/>
                  </a:lnTo>
                  <a:lnTo>
                    <a:pt x="296910" y="106911"/>
                  </a:lnTo>
                  <a:lnTo>
                    <a:pt x="286526" y="121602"/>
                  </a:lnTo>
                  <a:lnTo>
                    <a:pt x="275780" y="127165"/>
                  </a:lnTo>
                  <a:lnTo>
                    <a:pt x="262582" y="112245"/>
                  </a:lnTo>
                  <a:lnTo>
                    <a:pt x="254646" y="83077"/>
                  </a:lnTo>
                  <a:lnTo>
                    <a:pt x="246678" y="54756"/>
                  </a:lnTo>
                  <a:lnTo>
                    <a:pt x="233387" y="42379"/>
                  </a:lnTo>
                  <a:lnTo>
                    <a:pt x="218752" y="59731"/>
                  </a:lnTo>
                  <a:lnTo>
                    <a:pt x="212191" y="96480"/>
                  </a:lnTo>
                  <a:lnTo>
                    <a:pt x="205630" y="132692"/>
                  </a:lnTo>
                  <a:lnTo>
                    <a:pt x="190995" y="148437"/>
                  </a:lnTo>
                  <a:lnTo>
                    <a:pt x="175490" y="132004"/>
                  </a:lnTo>
                  <a:lnTo>
                    <a:pt x="170528" y="94644"/>
                  </a:lnTo>
                  <a:lnTo>
                    <a:pt x="169078" y="50657"/>
                  </a:lnTo>
                  <a:lnTo>
                    <a:pt x="164113" y="14342"/>
                  </a:lnTo>
                  <a:lnTo>
                    <a:pt x="148602" y="0"/>
                  </a:lnTo>
                  <a:lnTo>
                    <a:pt x="130478" y="16233"/>
                  </a:lnTo>
                  <a:lnTo>
                    <a:pt x="125632" y="55213"/>
                  </a:lnTo>
                  <a:lnTo>
                    <a:pt x="127433" y="105614"/>
                  </a:lnTo>
                  <a:lnTo>
                    <a:pt x="129247" y="156114"/>
                  </a:lnTo>
                  <a:lnTo>
                    <a:pt x="124443" y="195389"/>
                  </a:lnTo>
                  <a:lnTo>
                    <a:pt x="106387" y="212115"/>
                  </a:lnTo>
                  <a:lnTo>
                    <a:pt x="90222" y="194148"/>
                  </a:lnTo>
                  <a:lnTo>
                    <a:pt x="84897" y="152087"/>
                  </a:lnTo>
                  <a:lnTo>
                    <a:pt x="79761" y="108204"/>
                  </a:lnTo>
                  <a:lnTo>
                    <a:pt x="64160" y="84772"/>
                  </a:lnTo>
                  <a:lnTo>
                    <a:pt x="53377" y="89179"/>
                  </a:lnTo>
                  <a:lnTo>
                    <a:pt x="42825" y="102573"/>
                  </a:lnTo>
                  <a:lnTo>
                    <a:pt x="32429" y="117664"/>
                  </a:lnTo>
                  <a:lnTo>
                    <a:pt x="22110" y="127165"/>
                  </a:lnTo>
                  <a:lnTo>
                    <a:pt x="15036" y="130149"/>
                  </a:lnTo>
                  <a:lnTo>
                    <a:pt x="7061" y="130149"/>
                  </a:lnTo>
                  <a:lnTo>
                    <a:pt x="0" y="127165"/>
                  </a:lnTo>
                </a:path>
              </a:pathLst>
            </a:custGeom>
            <a:ln w="1675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5" name="object 125"/>
          <p:cNvSpPr/>
          <p:nvPr/>
        </p:nvSpPr>
        <p:spPr>
          <a:xfrm>
            <a:off x="1270002" y="2184400"/>
            <a:ext cx="1473835" cy="457200"/>
          </a:xfrm>
          <a:custGeom>
            <a:avLst/>
            <a:gdLst/>
            <a:ahLst/>
            <a:cxnLst/>
            <a:rect l="l" t="t" r="r" b="b"/>
            <a:pathLst>
              <a:path w="1473835" h="457200">
                <a:moveTo>
                  <a:pt x="1381874" y="0"/>
                </a:moveTo>
                <a:lnTo>
                  <a:pt x="91351" y="0"/>
                </a:lnTo>
                <a:lnTo>
                  <a:pt x="55790" y="7178"/>
                </a:lnTo>
                <a:lnTo>
                  <a:pt x="26754" y="26754"/>
                </a:lnTo>
                <a:lnTo>
                  <a:pt x="7178" y="55790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1381874" y="457200"/>
                </a:lnTo>
                <a:lnTo>
                  <a:pt x="1417434" y="450021"/>
                </a:lnTo>
                <a:lnTo>
                  <a:pt x="1446471" y="430445"/>
                </a:lnTo>
                <a:lnTo>
                  <a:pt x="1466047" y="401409"/>
                </a:lnTo>
                <a:lnTo>
                  <a:pt x="1473225" y="365848"/>
                </a:lnTo>
                <a:lnTo>
                  <a:pt x="1473225" y="91351"/>
                </a:lnTo>
                <a:lnTo>
                  <a:pt x="1466047" y="55790"/>
                </a:lnTo>
                <a:lnTo>
                  <a:pt x="1446471" y="26754"/>
                </a:lnTo>
                <a:lnTo>
                  <a:pt x="1417434" y="7178"/>
                </a:lnTo>
                <a:lnTo>
                  <a:pt x="1381874" y="0"/>
                </a:lnTo>
                <a:close/>
              </a:path>
            </a:pathLst>
          </a:custGeom>
          <a:solidFill>
            <a:srgbClr val="6CB8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 txBox="1"/>
          <p:nvPr/>
        </p:nvSpPr>
        <p:spPr>
          <a:xfrm>
            <a:off x="1402820" y="2217092"/>
            <a:ext cx="1122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LEICHT</a:t>
            </a:r>
            <a:endParaRPr sz="2400">
              <a:latin typeface="Roboto Mono"/>
              <a:cs typeface="Roboto Mono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2337" y="1436407"/>
            <a:ext cx="41910" cy="499745"/>
          </a:xfrm>
          <a:custGeom>
            <a:avLst/>
            <a:gdLst/>
            <a:ahLst/>
            <a:cxnLst/>
            <a:rect l="l" t="t" r="r" b="b"/>
            <a:pathLst>
              <a:path w="41909" h="499744">
                <a:moveTo>
                  <a:pt x="41592" y="457644"/>
                </a:moveTo>
                <a:lnTo>
                  <a:pt x="0" y="457644"/>
                </a:lnTo>
                <a:lnTo>
                  <a:pt x="0" y="499249"/>
                </a:lnTo>
                <a:lnTo>
                  <a:pt x="41592" y="499249"/>
                </a:lnTo>
                <a:lnTo>
                  <a:pt x="41592" y="457644"/>
                </a:lnTo>
                <a:close/>
              </a:path>
              <a:path w="41909" h="499744">
                <a:moveTo>
                  <a:pt x="41592" y="332828"/>
                </a:moveTo>
                <a:lnTo>
                  <a:pt x="0" y="332828"/>
                </a:lnTo>
                <a:lnTo>
                  <a:pt x="0" y="416039"/>
                </a:lnTo>
                <a:lnTo>
                  <a:pt x="41592" y="416039"/>
                </a:lnTo>
                <a:lnTo>
                  <a:pt x="41592" y="332828"/>
                </a:lnTo>
                <a:close/>
              </a:path>
              <a:path w="41909" h="499744">
                <a:moveTo>
                  <a:pt x="41592" y="0"/>
                </a:moveTo>
                <a:lnTo>
                  <a:pt x="0" y="0"/>
                </a:lnTo>
                <a:lnTo>
                  <a:pt x="0" y="83210"/>
                </a:lnTo>
                <a:lnTo>
                  <a:pt x="0" y="166420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166420"/>
                </a:lnTo>
                <a:lnTo>
                  <a:pt x="41592" y="83210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622337" y="2060460"/>
            <a:ext cx="41910" cy="167005"/>
          </a:xfrm>
          <a:custGeom>
            <a:avLst/>
            <a:gdLst/>
            <a:ahLst/>
            <a:cxnLst/>
            <a:rect l="l" t="t" r="r" b="b"/>
            <a:pathLst>
              <a:path w="41909" h="167005">
                <a:moveTo>
                  <a:pt x="41592" y="124815"/>
                </a:moveTo>
                <a:lnTo>
                  <a:pt x="0" y="124815"/>
                </a:lnTo>
                <a:lnTo>
                  <a:pt x="0" y="166420"/>
                </a:lnTo>
                <a:lnTo>
                  <a:pt x="41592" y="166420"/>
                </a:lnTo>
                <a:lnTo>
                  <a:pt x="41592" y="124815"/>
                </a:lnTo>
                <a:close/>
              </a:path>
              <a:path w="41909" h="167005">
                <a:moveTo>
                  <a:pt x="41592" y="0"/>
                </a:moveTo>
                <a:lnTo>
                  <a:pt x="0" y="0"/>
                </a:lnTo>
                <a:lnTo>
                  <a:pt x="0" y="83210"/>
                </a:lnTo>
                <a:lnTo>
                  <a:pt x="41592" y="83210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22337" y="2351684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63942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63942" y="1686039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663942" y="2018855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63942" y="2268473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663942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705547" y="1436407"/>
            <a:ext cx="41910" cy="749300"/>
          </a:xfrm>
          <a:custGeom>
            <a:avLst/>
            <a:gdLst/>
            <a:ahLst/>
            <a:cxnLst/>
            <a:rect l="l" t="t" r="r" b="b"/>
            <a:pathLst>
              <a:path w="41909" h="749300">
                <a:moveTo>
                  <a:pt x="41605" y="707263"/>
                </a:moveTo>
                <a:lnTo>
                  <a:pt x="0" y="707263"/>
                </a:lnTo>
                <a:lnTo>
                  <a:pt x="0" y="748868"/>
                </a:lnTo>
                <a:lnTo>
                  <a:pt x="41605" y="748868"/>
                </a:lnTo>
                <a:lnTo>
                  <a:pt x="41605" y="707263"/>
                </a:lnTo>
                <a:close/>
              </a:path>
              <a:path w="41909" h="749300">
                <a:moveTo>
                  <a:pt x="41605" y="582447"/>
                </a:moveTo>
                <a:lnTo>
                  <a:pt x="0" y="582447"/>
                </a:lnTo>
                <a:lnTo>
                  <a:pt x="0" y="665657"/>
                </a:lnTo>
                <a:lnTo>
                  <a:pt x="41605" y="665657"/>
                </a:lnTo>
                <a:lnTo>
                  <a:pt x="41605" y="582447"/>
                </a:lnTo>
                <a:close/>
              </a:path>
              <a:path w="41909" h="749300">
                <a:moveTo>
                  <a:pt x="41605" y="457644"/>
                </a:moveTo>
                <a:lnTo>
                  <a:pt x="0" y="457644"/>
                </a:lnTo>
                <a:lnTo>
                  <a:pt x="0" y="540854"/>
                </a:lnTo>
                <a:lnTo>
                  <a:pt x="41605" y="540854"/>
                </a:lnTo>
                <a:lnTo>
                  <a:pt x="41605" y="457644"/>
                </a:lnTo>
                <a:close/>
              </a:path>
              <a:path w="41909" h="749300">
                <a:moveTo>
                  <a:pt x="41605" y="332828"/>
                </a:moveTo>
                <a:lnTo>
                  <a:pt x="0" y="332828"/>
                </a:lnTo>
                <a:lnTo>
                  <a:pt x="0" y="416039"/>
                </a:lnTo>
                <a:lnTo>
                  <a:pt x="41605" y="416039"/>
                </a:lnTo>
                <a:lnTo>
                  <a:pt x="41605" y="332828"/>
                </a:lnTo>
                <a:close/>
              </a:path>
              <a:path w="41909" h="749300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749300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74930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705547" y="2268473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605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605" y="374434"/>
                </a:lnTo>
                <a:lnTo>
                  <a:pt x="41605" y="332828"/>
                </a:lnTo>
                <a:close/>
              </a:path>
              <a:path w="41909" h="374650">
                <a:moveTo>
                  <a:pt x="41605" y="166420"/>
                </a:moveTo>
                <a:lnTo>
                  <a:pt x="0" y="166420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166420"/>
                </a:lnTo>
                <a:close/>
              </a:path>
              <a:path w="41909" h="374650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37465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" name="object 12"/>
          <p:cNvGrpSpPr/>
          <p:nvPr/>
        </p:nvGrpSpPr>
        <p:grpSpPr>
          <a:xfrm>
            <a:off x="7747152" y="1436408"/>
            <a:ext cx="1082040" cy="1207135"/>
            <a:chOff x="7747152" y="1436408"/>
            <a:chExt cx="1082040" cy="1207135"/>
          </a:xfrm>
        </p:grpSpPr>
        <p:sp>
          <p:nvSpPr>
            <p:cNvPr id="13" name="object 13"/>
            <p:cNvSpPr/>
            <p:nvPr/>
          </p:nvSpPr>
          <p:spPr>
            <a:xfrm>
              <a:off x="7747153" y="1436407"/>
              <a:ext cx="333375" cy="1207135"/>
            </a:xfrm>
            <a:custGeom>
              <a:avLst/>
              <a:gdLst/>
              <a:ahLst/>
              <a:cxnLst/>
              <a:rect l="l" t="t" r="r" b="b"/>
              <a:pathLst>
                <a:path w="333375" h="1207135">
                  <a:moveTo>
                    <a:pt x="41592" y="1164894"/>
                  </a:moveTo>
                  <a:lnTo>
                    <a:pt x="0" y="1164894"/>
                  </a:lnTo>
                  <a:lnTo>
                    <a:pt x="0" y="1206500"/>
                  </a:lnTo>
                  <a:lnTo>
                    <a:pt x="41592" y="1206500"/>
                  </a:lnTo>
                  <a:lnTo>
                    <a:pt x="41592" y="1164894"/>
                  </a:lnTo>
                  <a:close/>
                </a:path>
                <a:path w="333375" h="1207135">
                  <a:moveTo>
                    <a:pt x="41592" y="998486"/>
                  </a:moveTo>
                  <a:lnTo>
                    <a:pt x="0" y="998486"/>
                  </a:lnTo>
                  <a:lnTo>
                    <a:pt x="0" y="1123302"/>
                  </a:lnTo>
                  <a:lnTo>
                    <a:pt x="41592" y="1123302"/>
                  </a:lnTo>
                  <a:lnTo>
                    <a:pt x="41592" y="998486"/>
                  </a:lnTo>
                  <a:close/>
                </a:path>
                <a:path w="333375" h="1207135">
                  <a:moveTo>
                    <a:pt x="41592" y="915276"/>
                  </a:moveTo>
                  <a:lnTo>
                    <a:pt x="0" y="915276"/>
                  </a:lnTo>
                  <a:lnTo>
                    <a:pt x="0" y="956881"/>
                  </a:lnTo>
                  <a:lnTo>
                    <a:pt x="41592" y="956881"/>
                  </a:lnTo>
                  <a:lnTo>
                    <a:pt x="41592" y="915276"/>
                  </a:lnTo>
                  <a:close/>
                </a:path>
                <a:path w="333375" h="1207135">
                  <a:moveTo>
                    <a:pt x="41592" y="707263"/>
                  </a:moveTo>
                  <a:lnTo>
                    <a:pt x="0" y="707263"/>
                  </a:lnTo>
                  <a:lnTo>
                    <a:pt x="0" y="873671"/>
                  </a:lnTo>
                  <a:lnTo>
                    <a:pt x="41592" y="873671"/>
                  </a:lnTo>
                  <a:lnTo>
                    <a:pt x="41592" y="707263"/>
                  </a:lnTo>
                  <a:close/>
                </a:path>
                <a:path w="333375" h="1207135">
                  <a:moveTo>
                    <a:pt x="41592" y="624052"/>
                  </a:moveTo>
                  <a:lnTo>
                    <a:pt x="0" y="624052"/>
                  </a:lnTo>
                  <a:lnTo>
                    <a:pt x="0" y="665657"/>
                  </a:lnTo>
                  <a:lnTo>
                    <a:pt x="41592" y="665657"/>
                  </a:lnTo>
                  <a:lnTo>
                    <a:pt x="41592" y="624052"/>
                  </a:lnTo>
                  <a:close/>
                </a:path>
                <a:path w="333375" h="1207135">
                  <a:moveTo>
                    <a:pt x="41592" y="540854"/>
                  </a:moveTo>
                  <a:lnTo>
                    <a:pt x="0" y="540854"/>
                  </a:lnTo>
                  <a:lnTo>
                    <a:pt x="0" y="582460"/>
                  </a:lnTo>
                  <a:lnTo>
                    <a:pt x="41592" y="582460"/>
                  </a:lnTo>
                  <a:lnTo>
                    <a:pt x="41592" y="540854"/>
                  </a:lnTo>
                  <a:close/>
                </a:path>
                <a:path w="333375" h="1207135">
                  <a:moveTo>
                    <a:pt x="41592" y="457644"/>
                  </a:moveTo>
                  <a:lnTo>
                    <a:pt x="0" y="457644"/>
                  </a:lnTo>
                  <a:lnTo>
                    <a:pt x="0" y="499249"/>
                  </a:lnTo>
                  <a:lnTo>
                    <a:pt x="41592" y="499249"/>
                  </a:lnTo>
                  <a:lnTo>
                    <a:pt x="41592" y="457644"/>
                  </a:lnTo>
                  <a:close/>
                </a:path>
                <a:path w="333375" h="1207135">
                  <a:moveTo>
                    <a:pt x="41592" y="332828"/>
                  </a:moveTo>
                  <a:lnTo>
                    <a:pt x="0" y="332828"/>
                  </a:lnTo>
                  <a:lnTo>
                    <a:pt x="0" y="416039"/>
                  </a:lnTo>
                  <a:lnTo>
                    <a:pt x="41592" y="416039"/>
                  </a:lnTo>
                  <a:lnTo>
                    <a:pt x="41592" y="332828"/>
                  </a:lnTo>
                  <a:close/>
                </a:path>
                <a:path w="333375" h="1207135">
                  <a:moveTo>
                    <a:pt x="41592" y="249631"/>
                  </a:moveTo>
                  <a:lnTo>
                    <a:pt x="0" y="249631"/>
                  </a:lnTo>
                  <a:lnTo>
                    <a:pt x="0" y="291236"/>
                  </a:lnTo>
                  <a:lnTo>
                    <a:pt x="41592" y="291236"/>
                  </a:lnTo>
                  <a:lnTo>
                    <a:pt x="41592" y="249631"/>
                  </a:lnTo>
                  <a:close/>
                </a:path>
                <a:path w="333375" h="1207135">
                  <a:moveTo>
                    <a:pt x="41592" y="83210"/>
                  </a:moveTo>
                  <a:lnTo>
                    <a:pt x="0" y="83210"/>
                  </a:lnTo>
                  <a:lnTo>
                    <a:pt x="0" y="166420"/>
                  </a:lnTo>
                  <a:lnTo>
                    <a:pt x="0" y="208026"/>
                  </a:lnTo>
                  <a:lnTo>
                    <a:pt x="41592" y="208026"/>
                  </a:lnTo>
                  <a:lnTo>
                    <a:pt x="41592" y="166420"/>
                  </a:lnTo>
                  <a:lnTo>
                    <a:pt x="41592" y="83210"/>
                  </a:lnTo>
                  <a:close/>
                </a:path>
                <a:path w="333375" h="1207135">
                  <a:moveTo>
                    <a:pt x="41592" y="0"/>
                  </a:moveTo>
                  <a:lnTo>
                    <a:pt x="0" y="0"/>
                  </a:lnTo>
                  <a:lnTo>
                    <a:pt x="0" y="41605"/>
                  </a:lnTo>
                  <a:lnTo>
                    <a:pt x="41592" y="41605"/>
                  </a:lnTo>
                  <a:lnTo>
                    <a:pt x="41592" y="0"/>
                  </a:lnTo>
                  <a:close/>
                </a:path>
                <a:path w="333375" h="1207135">
                  <a:moveTo>
                    <a:pt x="83210" y="998486"/>
                  </a:moveTo>
                  <a:lnTo>
                    <a:pt x="41605" y="998486"/>
                  </a:lnTo>
                  <a:lnTo>
                    <a:pt x="41605" y="1123302"/>
                  </a:lnTo>
                  <a:lnTo>
                    <a:pt x="83210" y="1123302"/>
                  </a:lnTo>
                  <a:lnTo>
                    <a:pt x="83210" y="998486"/>
                  </a:lnTo>
                  <a:close/>
                </a:path>
                <a:path w="333375" h="1207135">
                  <a:moveTo>
                    <a:pt x="83210" y="83210"/>
                  </a:moveTo>
                  <a:lnTo>
                    <a:pt x="41605" y="83210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210" y="208026"/>
                  </a:lnTo>
                  <a:lnTo>
                    <a:pt x="83210" y="166420"/>
                  </a:lnTo>
                  <a:lnTo>
                    <a:pt x="83210" y="83210"/>
                  </a:lnTo>
                  <a:close/>
                </a:path>
                <a:path w="333375" h="1207135">
                  <a:moveTo>
                    <a:pt x="166408" y="915276"/>
                  </a:moveTo>
                  <a:lnTo>
                    <a:pt x="124802" y="915276"/>
                  </a:lnTo>
                  <a:lnTo>
                    <a:pt x="83210" y="915276"/>
                  </a:lnTo>
                  <a:lnTo>
                    <a:pt x="41605" y="915276"/>
                  </a:lnTo>
                  <a:lnTo>
                    <a:pt x="41605" y="956881"/>
                  </a:lnTo>
                  <a:lnTo>
                    <a:pt x="83197" y="956881"/>
                  </a:lnTo>
                  <a:lnTo>
                    <a:pt x="124802" y="956881"/>
                  </a:lnTo>
                  <a:lnTo>
                    <a:pt x="124802" y="1164894"/>
                  </a:lnTo>
                  <a:lnTo>
                    <a:pt x="83210" y="1164894"/>
                  </a:lnTo>
                  <a:lnTo>
                    <a:pt x="41605" y="1164894"/>
                  </a:lnTo>
                  <a:lnTo>
                    <a:pt x="41605" y="1206500"/>
                  </a:lnTo>
                  <a:lnTo>
                    <a:pt x="83197" y="1206500"/>
                  </a:lnTo>
                  <a:lnTo>
                    <a:pt x="124802" y="1206500"/>
                  </a:lnTo>
                  <a:lnTo>
                    <a:pt x="166408" y="1206512"/>
                  </a:lnTo>
                  <a:lnTo>
                    <a:pt x="166408" y="915276"/>
                  </a:lnTo>
                  <a:close/>
                </a:path>
                <a:path w="333375" h="1207135">
                  <a:moveTo>
                    <a:pt x="166408" y="416039"/>
                  </a:moveTo>
                  <a:lnTo>
                    <a:pt x="124802" y="416039"/>
                  </a:lnTo>
                  <a:lnTo>
                    <a:pt x="124802" y="457644"/>
                  </a:lnTo>
                  <a:lnTo>
                    <a:pt x="166408" y="457644"/>
                  </a:lnTo>
                  <a:lnTo>
                    <a:pt x="166408" y="416039"/>
                  </a:lnTo>
                  <a:close/>
                </a:path>
                <a:path w="333375" h="1207135">
                  <a:moveTo>
                    <a:pt x="166408" y="0"/>
                  </a:moveTo>
                  <a:lnTo>
                    <a:pt x="124802" y="0"/>
                  </a:lnTo>
                  <a:lnTo>
                    <a:pt x="83210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197" y="41605"/>
                  </a:lnTo>
                  <a:lnTo>
                    <a:pt x="124802" y="41605"/>
                  </a:lnTo>
                  <a:lnTo>
                    <a:pt x="124802" y="83210"/>
                  </a:lnTo>
                  <a:lnTo>
                    <a:pt x="124802" y="166420"/>
                  </a:lnTo>
                  <a:lnTo>
                    <a:pt x="124802" y="249631"/>
                  </a:lnTo>
                  <a:lnTo>
                    <a:pt x="83210" y="249631"/>
                  </a:lnTo>
                  <a:lnTo>
                    <a:pt x="41605" y="249631"/>
                  </a:lnTo>
                  <a:lnTo>
                    <a:pt x="41605" y="291236"/>
                  </a:lnTo>
                  <a:lnTo>
                    <a:pt x="83197" y="291236"/>
                  </a:lnTo>
                  <a:lnTo>
                    <a:pt x="124802" y="291236"/>
                  </a:lnTo>
                  <a:lnTo>
                    <a:pt x="166408" y="291236"/>
                  </a:lnTo>
                  <a:lnTo>
                    <a:pt x="166408" y="166420"/>
                  </a:lnTo>
                  <a:lnTo>
                    <a:pt x="166408" y="83210"/>
                  </a:lnTo>
                  <a:lnTo>
                    <a:pt x="166408" y="0"/>
                  </a:lnTo>
                  <a:close/>
                </a:path>
                <a:path w="333375" h="1207135">
                  <a:moveTo>
                    <a:pt x="208013" y="457644"/>
                  </a:moveTo>
                  <a:lnTo>
                    <a:pt x="166408" y="457644"/>
                  </a:lnTo>
                  <a:lnTo>
                    <a:pt x="166408" y="499249"/>
                  </a:lnTo>
                  <a:lnTo>
                    <a:pt x="208013" y="499249"/>
                  </a:lnTo>
                  <a:lnTo>
                    <a:pt x="208013" y="457644"/>
                  </a:lnTo>
                  <a:close/>
                </a:path>
                <a:path w="333375" h="1207135">
                  <a:moveTo>
                    <a:pt x="249605" y="1164894"/>
                  </a:moveTo>
                  <a:lnTo>
                    <a:pt x="208013" y="1164894"/>
                  </a:lnTo>
                  <a:lnTo>
                    <a:pt x="208013" y="1206500"/>
                  </a:lnTo>
                  <a:lnTo>
                    <a:pt x="249605" y="1206500"/>
                  </a:lnTo>
                  <a:lnTo>
                    <a:pt x="249605" y="1164894"/>
                  </a:lnTo>
                  <a:close/>
                </a:path>
                <a:path w="333375" h="1207135">
                  <a:moveTo>
                    <a:pt x="249605" y="1040091"/>
                  </a:moveTo>
                  <a:lnTo>
                    <a:pt x="208013" y="1040091"/>
                  </a:lnTo>
                  <a:lnTo>
                    <a:pt x="208013" y="1123302"/>
                  </a:lnTo>
                  <a:lnTo>
                    <a:pt x="249605" y="1123302"/>
                  </a:lnTo>
                  <a:lnTo>
                    <a:pt x="249605" y="1040091"/>
                  </a:lnTo>
                  <a:close/>
                </a:path>
                <a:path w="333375" h="1207135">
                  <a:moveTo>
                    <a:pt x="249605" y="790473"/>
                  </a:moveTo>
                  <a:lnTo>
                    <a:pt x="208013" y="790473"/>
                  </a:lnTo>
                  <a:lnTo>
                    <a:pt x="166408" y="790473"/>
                  </a:lnTo>
                  <a:lnTo>
                    <a:pt x="166408" y="832065"/>
                  </a:lnTo>
                  <a:lnTo>
                    <a:pt x="124802" y="832065"/>
                  </a:lnTo>
                  <a:lnTo>
                    <a:pt x="124802" y="790473"/>
                  </a:lnTo>
                  <a:lnTo>
                    <a:pt x="166408" y="790473"/>
                  </a:lnTo>
                  <a:lnTo>
                    <a:pt x="166408" y="748868"/>
                  </a:lnTo>
                  <a:lnTo>
                    <a:pt x="124802" y="748868"/>
                  </a:lnTo>
                  <a:lnTo>
                    <a:pt x="83197" y="748868"/>
                  </a:lnTo>
                  <a:lnTo>
                    <a:pt x="83197" y="832065"/>
                  </a:lnTo>
                  <a:lnTo>
                    <a:pt x="41605" y="832065"/>
                  </a:lnTo>
                  <a:lnTo>
                    <a:pt x="41605" y="873671"/>
                  </a:lnTo>
                  <a:lnTo>
                    <a:pt x="83197" y="873671"/>
                  </a:lnTo>
                  <a:lnTo>
                    <a:pt x="124802" y="873683"/>
                  </a:lnTo>
                  <a:lnTo>
                    <a:pt x="166408" y="873671"/>
                  </a:lnTo>
                  <a:lnTo>
                    <a:pt x="208013" y="873683"/>
                  </a:lnTo>
                  <a:lnTo>
                    <a:pt x="208013" y="998486"/>
                  </a:lnTo>
                  <a:lnTo>
                    <a:pt x="249605" y="998486"/>
                  </a:lnTo>
                  <a:lnTo>
                    <a:pt x="249605" y="873671"/>
                  </a:lnTo>
                  <a:lnTo>
                    <a:pt x="208013" y="873671"/>
                  </a:lnTo>
                  <a:lnTo>
                    <a:pt x="208013" y="832078"/>
                  </a:lnTo>
                  <a:lnTo>
                    <a:pt x="249605" y="832078"/>
                  </a:lnTo>
                  <a:lnTo>
                    <a:pt x="249605" y="790473"/>
                  </a:lnTo>
                  <a:close/>
                </a:path>
                <a:path w="333375" h="1207135">
                  <a:moveTo>
                    <a:pt x="249605" y="540854"/>
                  </a:moveTo>
                  <a:lnTo>
                    <a:pt x="208013" y="540854"/>
                  </a:lnTo>
                  <a:lnTo>
                    <a:pt x="208013" y="582447"/>
                  </a:lnTo>
                  <a:lnTo>
                    <a:pt x="166408" y="582447"/>
                  </a:lnTo>
                  <a:lnTo>
                    <a:pt x="124802" y="582447"/>
                  </a:lnTo>
                  <a:lnTo>
                    <a:pt x="83210" y="582447"/>
                  </a:lnTo>
                  <a:lnTo>
                    <a:pt x="41605" y="582447"/>
                  </a:lnTo>
                  <a:lnTo>
                    <a:pt x="41605" y="624052"/>
                  </a:lnTo>
                  <a:lnTo>
                    <a:pt x="83197" y="624052"/>
                  </a:lnTo>
                  <a:lnTo>
                    <a:pt x="83197" y="665657"/>
                  </a:lnTo>
                  <a:lnTo>
                    <a:pt x="41605" y="665657"/>
                  </a:lnTo>
                  <a:lnTo>
                    <a:pt x="41605" y="707263"/>
                  </a:lnTo>
                  <a:lnTo>
                    <a:pt x="83210" y="707263"/>
                  </a:lnTo>
                  <a:lnTo>
                    <a:pt x="83210" y="665657"/>
                  </a:lnTo>
                  <a:lnTo>
                    <a:pt x="124802" y="665657"/>
                  </a:lnTo>
                  <a:lnTo>
                    <a:pt x="124802" y="624052"/>
                  </a:lnTo>
                  <a:lnTo>
                    <a:pt x="166408" y="624052"/>
                  </a:lnTo>
                  <a:lnTo>
                    <a:pt x="166408" y="665657"/>
                  </a:lnTo>
                  <a:lnTo>
                    <a:pt x="124802" y="665657"/>
                  </a:lnTo>
                  <a:lnTo>
                    <a:pt x="124802" y="707263"/>
                  </a:lnTo>
                  <a:lnTo>
                    <a:pt x="166408" y="707263"/>
                  </a:lnTo>
                  <a:lnTo>
                    <a:pt x="166408" y="748855"/>
                  </a:lnTo>
                  <a:lnTo>
                    <a:pt x="208013" y="748855"/>
                  </a:lnTo>
                  <a:lnTo>
                    <a:pt x="208013" y="707263"/>
                  </a:lnTo>
                  <a:lnTo>
                    <a:pt x="249605" y="707263"/>
                  </a:lnTo>
                  <a:lnTo>
                    <a:pt x="249605" y="665657"/>
                  </a:lnTo>
                  <a:lnTo>
                    <a:pt x="208013" y="665657"/>
                  </a:lnTo>
                  <a:lnTo>
                    <a:pt x="208013" y="624078"/>
                  </a:lnTo>
                  <a:lnTo>
                    <a:pt x="249605" y="624078"/>
                  </a:lnTo>
                  <a:lnTo>
                    <a:pt x="249605" y="540854"/>
                  </a:lnTo>
                  <a:close/>
                </a:path>
                <a:path w="333375" h="1207135">
                  <a:moveTo>
                    <a:pt x="249605" y="374434"/>
                  </a:moveTo>
                  <a:lnTo>
                    <a:pt x="208013" y="374434"/>
                  </a:lnTo>
                  <a:lnTo>
                    <a:pt x="208013" y="416039"/>
                  </a:lnTo>
                  <a:lnTo>
                    <a:pt x="249605" y="416039"/>
                  </a:lnTo>
                  <a:lnTo>
                    <a:pt x="249605" y="374434"/>
                  </a:lnTo>
                  <a:close/>
                </a:path>
                <a:path w="333375" h="1207135">
                  <a:moveTo>
                    <a:pt x="249605" y="249631"/>
                  </a:moveTo>
                  <a:lnTo>
                    <a:pt x="208013" y="249631"/>
                  </a:lnTo>
                  <a:lnTo>
                    <a:pt x="208013" y="332828"/>
                  </a:lnTo>
                  <a:lnTo>
                    <a:pt x="166408" y="332828"/>
                  </a:lnTo>
                  <a:lnTo>
                    <a:pt x="124802" y="332828"/>
                  </a:lnTo>
                  <a:lnTo>
                    <a:pt x="83197" y="332828"/>
                  </a:lnTo>
                  <a:lnTo>
                    <a:pt x="83197" y="374434"/>
                  </a:lnTo>
                  <a:lnTo>
                    <a:pt x="41605" y="374434"/>
                  </a:lnTo>
                  <a:lnTo>
                    <a:pt x="41605" y="540842"/>
                  </a:lnTo>
                  <a:lnTo>
                    <a:pt x="83197" y="540842"/>
                  </a:lnTo>
                  <a:lnTo>
                    <a:pt x="124802" y="540854"/>
                  </a:lnTo>
                  <a:lnTo>
                    <a:pt x="166408" y="540854"/>
                  </a:lnTo>
                  <a:lnTo>
                    <a:pt x="166408" y="499249"/>
                  </a:lnTo>
                  <a:lnTo>
                    <a:pt x="124802" y="499249"/>
                  </a:lnTo>
                  <a:lnTo>
                    <a:pt x="124802" y="457644"/>
                  </a:lnTo>
                  <a:lnTo>
                    <a:pt x="83210" y="457644"/>
                  </a:lnTo>
                  <a:lnTo>
                    <a:pt x="83210" y="374434"/>
                  </a:lnTo>
                  <a:lnTo>
                    <a:pt x="124802" y="374434"/>
                  </a:lnTo>
                  <a:lnTo>
                    <a:pt x="166408" y="374434"/>
                  </a:lnTo>
                  <a:lnTo>
                    <a:pt x="208013" y="374434"/>
                  </a:lnTo>
                  <a:lnTo>
                    <a:pt x="208013" y="332841"/>
                  </a:lnTo>
                  <a:lnTo>
                    <a:pt x="249605" y="332841"/>
                  </a:lnTo>
                  <a:lnTo>
                    <a:pt x="249605" y="249631"/>
                  </a:lnTo>
                  <a:close/>
                </a:path>
                <a:path w="333375" h="1207135">
                  <a:moveTo>
                    <a:pt x="249605" y="124815"/>
                  </a:moveTo>
                  <a:lnTo>
                    <a:pt x="208013" y="124815"/>
                  </a:lnTo>
                  <a:lnTo>
                    <a:pt x="208013" y="166420"/>
                  </a:lnTo>
                  <a:lnTo>
                    <a:pt x="249605" y="166420"/>
                  </a:lnTo>
                  <a:lnTo>
                    <a:pt x="249605" y="124815"/>
                  </a:lnTo>
                  <a:close/>
                </a:path>
                <a:path w="333375" h="1207135">
                  <a:moveTo>
                    <a:pt x="249605" y="0"/>
                  </a:moveTo>
                  <a:lnTo>
                    <a:pt x="208013" y="0"/>
                  </a:lnTo>
                  <a:lnTo>
                    <a:pt x="208013" y="83210"/>
                  </a:lnTo>
                  <a:lnTo>
                    <a:pt x="249605" y="83210"/>
                  </a:lnTo>
                  <a:lnTo>
                    <a:pt x="249605" y="0"/>
                  </a:lnTo>
                  <a:close/>
                </a:path>
                <a:path w="333375" h="1207135">
                  <a:moveTo>
                    <a:pt x="291223" y="1123289"/>
                  </a:moveTo>
                  <a:lnTo>
                    <a:pt x="249618" y="1123289"/>
                  </a:lnTo>
                  <a:lnTo>
                    <a:pt x="249618" y="1206512"/>
                  </a:lnTo>
                  <a:lnTo>
                    <a:pt x="291223" y="1206512"/>
                  </a:lnTo>
                  <a:lnTo>
                    <a:pt x="291223" y="1123289"/>
                  </a:lnTo>
                  <a:close/>
                </a:path>
                <a:path w="333375" h="1207135">
                  <a:moveTo>
                    <a:pt x="291223" y="1040091"/>
                  </a:moveTo>
                  <a:lnTo>
                    <a:pt x="249618" y="1040091"/>
                  </a:lnTo>
                  <a:lnTo>
                    <a:pt x="249618" y="1081697"/>
                  </a:lnTo>
                  <a:lnTo>
                    <a:pt x="291223" y="1081697"/>
                  </a:lnTo>
                  <a:lnTo>
                    <a:pt x="291223" y="1040091"/>
                  </a:lnTo>
                  <a:close/>
                </a:path>
                <a:path w="333375" h="1207135">
                  <a:moveTo>
                    <a:pt x="291223" y="832065"/>
                  </a:moveTo>
                  <a:lnTo>
                    <a:pt x="249618" y="832065"/>
                  </a:lnTo>
                  <a:lnTo>
                    <a:pt x="249618" y="873671"/>
                  </a:lnTo>
                  <a:lnTo>
                    <a:pt x="291223" y="873671"/>
                  </a:lnTo>
                  <a:lnTo>
                    <a:pt x="291223" y="832065"/>
                  </a:lnTo>
                  <a:close/>
                </a:path>
                <a:path w="333375" h="1207135">
                  <a:moveTo>
                    <a:pt x="332816" y="873671"/>
                  </a:moveTo>
                  <a:lnTo>
                    <a:pt x="291223" y="873671"/>
                  </a:lnTo>
                  <a:lnTo>
                    <a:pt x="291223" y="915276"/>
                  </a:lnTo>
                  <a:lnTo>
                    <a:pt x="332816" y="915276"/>
                  </a:lnTo>
                  <a:lnTo>
                    <a:pt x="332816" y="873671"/>
                  </a:lnTo>
                  <a:close/>
                </a:path>
                <a:path w="333375" h="1207135">
                  <a:moveTo>
                    <a:pt x="332816" y="707263"/>
                  </a:moveTo>
                  <a:lnTo>
                    <a:pt x="291223" y="707263"/>
                  </a:lnTo>
                  <a:lnTo>
                    <a:pt x="291223" y="748868"/>
                  </a:lnTo>
                  <a:lnTo>
                    <a:pt x="249618" y="748868"/>
                  </a:lnTo>
                  <a:lnTo>
                    <a:pt x="249618" y="790473"/>
                  </a:lnTo>
                  <a:lnTo>
                    <a:pt x="291223" y="790473"/>
                  </a:lnTo>
                  <a:lnTo>
                    <a:pt x="332816" y="790473"/>
                  </a:lnTo>
                  <a:lnTo>
                    <a:pt x="332816" y="707263"/>
                  </a:lnTo>
                  <a:close/>
                </a:path>
                <a:path w="333375" h="1207135">
                  <a:moveTo>
                    <a:pt x="332816" y="540854"/>
                  </a:moveTo>
                  <a:lnTo>
                    <a:pt x="291223" y="540854"/>
                  </a:lnTo>
                  <a:lnTo>
                    <a:pt x="249618" y="540854"/>
                  </a:lnTo>
                  <a:lnTo>
                    <a:pt x="249618" y="582460"/>
                  </a:lnTo>
                  <a:lnTo>
                    <a:pt x="291223" y="582460"/>
                  </a:lnTo>
                  <a:lnTo>
                    <a:pt x="291223" y="624078"/>
                  </a:lnTo>
                  <a:lnTo>
                    <a:pt x="332816" y="624078"/>
                  </a:lnTo>
                  <a:lnTo>
                    <a:pt x="332816" y="540854"/>
                  </a:lnTo>
                  <a:close/>
                </a:path>
                <a:path w="333375" h="1207135">
                  <a:moveTo>
                    <a:pt x="332816" y="416039"/>
                  </a:moveTo>
                  <a:lnTo>
                    <a:pt x="291223" y="416039"/>
                  </a:lnTo>
                  <a:lnTo>
                    <a:pt x="291223" y="457644"/>
                  </a:lnTo>
                  <a:lnTo>
                    <a:pt x="249618" y="457644"/>
                  </a:lnTo>
                  <a:lnTo>
                    <a:pt x="249618" y="499249"/>
                  </a:lnTo>
                  <a:lnTo>
                    <a:pt x="291223" y="499249"/>
                  </a:lnTo>
                  <a:lnTo>
                    <a:pt x="332816" y="499249"/>
                  </a:lnTo>
                  <a:lnTo>
                    <a:pt x="332816" y="416039"/>
                  </a:lnTo>
                  <a:close/>
                </a:path>
                <a:path w="333375" h="1207135">
                  <a:moveTo>
                    <a:pt x="332816" y="249631"/>
                  </a:moveTo>
                  <a:lnTo>
                    <a:pt x="291223" y="249631"/>
                  </a:lnTo>
                  <a:lnTo>
                    <a:pt x="291223" y="332828"/>
                  </a:lnTo>
                  <a:lnTo>
                    <a:pt x="249618" y="332828"/>
                  </a:lnTo>
                  <a:lnTo>
                    <a:pt x="249618" y="416039"/>
                  </a:lnTo>
                  <a:lnTo>
                    <a:pt x="291223" y="416039"/>
                  </a:lnTo>
                  <a:lnTo>
                    <a:pt x="291223" y="374446"/>
                  </a:lnTo>
                  <a:lnTo>
                    <a:pt x="332816" y="374446"/>
                  </a:lnTo>
                  <a:lnTo>
                    <a:pt x="332816" y="249631"/>
                  </a:lnTo>
                  <a:close/>
                </a:path>
                <a:path w="333375" h="1207135">
                  <a:moveTo>
                    <a:pt x="332816" y="0"/>
                  </a:moveTo>
                  <a:lnTo>
                    <a:pt x="291223" y="0"/>
                  </a:lnTo>
                  <a:lnTo>
                    <a:pt x="249618" y="0"/>
                  </a:lnTo>
                  <a:lnTo>
                    <a:pt x="249618" y="83210"/>
                  </a:lnTo>
                  <a:lnTo>
                    <a:pt x="291223" y="83210"/>
                  </a:lnTo>
                  <a:lnTo>
                    <a:pt x="291223" y="166420"/>
                  </a:lnTo>
                  <a:lnTo>
                    <a:pt x="332816" y="166420"/>
                  </a:lnTo>
                  <a:lnTo>
                    <a:pt x="332816" y="83210"/>
                  </a:lnTo>
                  <a:lnTo>
                    <a:pt x="3328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8038376" y="1436407"/>
              <a:ext cx="416559" cy="1206500"/>
            </a:xfrm>
            <a:custGeom>
              <a:avLst/>
              <a:gdLst/>
              <a:ahLst/>
              <a:cxnLst/>
              <a:rect l="l" t="t" r="r" b="b"/>
              <a:pathLst>
                <a:path w="416559" h="1206500">
                  <a:moveTo>
                    <a:pt x="41592" y="956881"/>
                  </a:moveTo>
                  <a:lnTo>
                    <a:pt x="0" y="956881"/>
                  </a:lnTo>
                  <a:lnTo>
                    <a:pt x="0" y="1123289"/>
                  </a:lnTo>
                  <a:lnTo>
                    <a:pt x="41592" y="1123289"/>
                  </a:lnTo>
                  <a:lnTo>
                    <a:pt x="41592" y="956881"/>
                  </a:lnTo>
                  <a:close/>
                </a:path>
                <a:path w="416559" h="1206500">
                  <a:moveTo>
                    <a:pt x="41592" y="873671"/>
                  </a:moveTo>
                  <a:lnTo>
                    <a:pt x="0" y="873671"/>
                  </a:lnTo>
                  <a:lnTo>
                    <a:pt x="0" y="915276"/>
                  </a:lnTo>
                  <a:lnTo>
                    <a:pt x="41592" y="915276"/>
                  </a:lnTo>
                  <a:lnTo>
                    <a:pt x="41592" y="873671"/>
                  </a:lnTo>
                  <a:close/>
                </a:path>
                <a:path w="416559" h="1206500">
                  <a:moveTo>
                    <a:pt x="83210" y="665657"/>
                  </a:moveTo>
                  <a:lnTo>
                    <a:pt x="41605" y="665657"/>
                  </a:lnTo>
                  <a:lnTo>
                    <a:pt x="41605" y="707263"/>
                  </a:lnTo>
                  <a:lnTo>
                    <a:pt x="83210" y="707263"/>
                  </a:lnTo>
                  <a:lnTo>
                    <a:pt x="83210" y="665657"/>
                  </a:lnTo>
                  <a:close/>
                </a:path>
                <a:path w="416559" h="1206500">
                  <a:moveTo>
                    <a:pt x="83210" y="0"/>
                  </a:moveTo>
                  <a:lnTo>
                    <a:pt x="41605" y="0"/>
                  </a:lnTo>
                  <a:lnTo>
                    <a:pt x="41605" y="41605"/>
                  </a:lnTo>
                  <a:lnTo>
                    <a:pt x="83210" y="41605"/>
                  </a:lnTo>
                  <a:lnTo>
                    <a:pt x="83210" y="0"/>
                  </a:lnTo>
                  <a:close/>
                </a:path>
                <a:path w="416559" h="1206500">
                  <a:moveTo>
                    <a:pt x="124802" y="1164894"/>
                  </a:moveTo>
                  <a:lnTo>
                    <a:pt x="83197" y="1164894"/>
                  </a:lnTo>
                  <a:lnTo>
                    <a:pt x="83197" y="1206500"/>
                  </a:lnTo>
                  <a:lnTo>
                    <a:pt x="124802" y="1206500"/>
                  </a:lnTo>
                  <a:lnTo>
                    <a:pt x="124802" y="1164894"/>
                  </a:lnTo>
                  <a:close/>
                </a:path>
                <a:path w="416559" h="1206500">
                  <a:moveTo>
                    <a:pt x="124802" y="499249"/>
                  </a:moveTo>
                  <a:lnTo>
                    <a:pt x="83197" y="499249"/>
                  </a:lnTo>
                  <a:lnTo>
                    <a:pt x="83197" y="540854"/>
                  </a:lnTo>
                  <a:lnTo>
                    <a:pt x="124802" y="540854"/>
                  </a:lnTo>
                  <a:lnTo>
                    <a:pt x="124802" y="499249"/>
                  </a:lnTo>
                  <a:close/>
                </a:path>
                <a:path w="416559" h="1206500">
                  <a:moveTo>
                    <a:pt x="166395" y="1123289"/>
                  </a:moveTo>
                  <a:lnTo>
                    <a:pt x="124802" y="1123289"/>
                  </a:lnTo>
                  <a:lnTo>
                    <a:pt x="124802" y="1040091"/>
                  </a:lnTo>
                  <a:lnTo>
                    <a:pt x="83197" y="1040091"/>
                  </a:lnTo>
                  <a:lnTo>
                    <a:pt x="83197" y="1123302"/>
                  </a:lnTo>
                  <a:lnTo>
                    <a:pt x="124802" y="1123302"/>
                  </a:lnTo>
                  <a:lnTo>
                    <a:pt x="124802" y="1164894"/>
                  </a:lnTo>
                  <a:lnTo>
                    <a:pt x="166395" y="1164894"/>
                  </a:lnTo>
                  <a:lnTo>
                    <a:pt x="166395" y="1123289"/>
                  </a:lnTo>
                  <a:close/>
                </a:path>
                <a:path w="416559" h="1206500">
                  <a:moveTo>
                    <a:pt x="166395" y="956881"/>
                  </a:moveTo>
                  <a:lnTo>
                    <a:pt x="124802" y="956881"/>
                  </a:lnTo>
                  <a:lnTo>
                    <a:pt x="124802" y="998486"/>
                  </a:lnTo>
                  <a:lnTo>
                    <a:pt x="166395" y="998486"/>
                  </a:lnTo>
                  <a:lnTo>
                    <a:pt x="166395" y="956881"/>
                  </a:lnTo>
                  <a:close/>
                </a:path>
                <a:path w="416559" h="1206500">
                  <a:moveTo>
                    <a:pt x="166395" y="748868"/>
                  </a:moveTo>
                  <a:lnTo>
                    <a:pt x="124802" y="748868"/>
                  </a:lnTo>
                  <a:lnTo>
                    <a:pt x="124802" y="790473"/>
                  </a:lnTo>
                  <a:lnTo>
                    <a:pt x="83210" y="790473"/>
                  </a:lnTo>
                  <a:lnTo>
                    <a:pt x="83210" y="748868"/>
                  </a:lnTo>
                  <a:lnTo>
                    <a:pt x="41605" y="748868"/>
                  </a:lnTo>
                  <a:lnTo>
                    <a:pt x="41605" y="790473"/>
                  </a:lnTo>
                  <a:lnTo>
                    <a:pt x="83197" y="790473"/>
                  </a:lnTo>
                  <a:lnTo>
                    <a:pt x="83197" y="832078"/>
                  </a:lnTo>
                  <a:lnTo>
                    <a:pt x="124802" y="832078"/>
                  </a:lnTo>
                  <a:lnTo>
                    <a:pt x="124802" y="873671"/>
                  </a:lnTo>
                  <a:lnTo>
                    <a:pt x="83210" y="873671"/>
                  </a:lnTo>
                  <a:lnTo>
                    <a:pt x="41605" y="873671"/>
                  </a:lnTo>
                  <a:lnTo>
                    <a:pt x="41605" y="998486"/>
                  </a:lnTo>
                  <a:lnTo>
                    <a:pt x="83210" y="998486"/>
                  </a:lnTo>
                  <a:lnTo>
                    <a:pt x="83210" y="956881"/>
                  </a:lnTo>
                  <a:lnTo>
                    <a:pt x="124802" y="956881"/>
                  </a:lnTo>
                  <a:lnTo>
                    <a:pt x="124802" y="873683"/>
                  </a:lnTo>
                  <a:lnTo>
                    <a:pt x="166395" y="873683"/>
                  </a:lnTo>
                  <a:lnTo>
                    <a:pt x="166395" y="748868"/>
                  </a:lnTo>
                  <a:close/>
                </a:path>
                <a:path w="416559" h="1206500">
                  <a:moveTo>
                    <a:pt x="166395" y="582447"/>
                  </a:moveTo>
                  <a:lnTo>
                    <a:pt x="124802" y="582447"/>
                  </a:lnTo>
                  <a:lnTo>
                    <a:pt x="83197" y="582447"/>
                  </a:lnTo>
                  <a:lnTo>
                    <a:pt x="83197" y="624052"/>
                  </a:lnTo>
                  <a:lnTo>
                    <a:pt x="124802" y="624052"/>
                  </a:lnTo>
                  <a:lnTo>
                    <a:pt x="166395" y="624052"/>
                  </a:lnTo>
                  <a:lnTo>
                    <a:pt x="166395" y="582447"/>
                  </a:lnTo>
                  <a:close/>
                </a:path>
                <a:path w="416559" h="1206500">
                  <a:moveTo>
                    <a:pt x="166395" y="41605"/>
                  </a:moveTo>
                  <a:lnTo>
                    <a:pt x="124802" y="41605"/>
                  </a:lnTo>
                  <a:lnTo>
                    <a:pt x="124802" y="83210"/>
                  </a:lnTo>
                  <a:lnTo>
                    <a:pt x="83197" y="83210"/>
                  </a:lnTo>
                  <a:lnTo>
                    <a:pt x="83197" y="166420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197" y="208026"/>
                  </a:lnTo>
                  <a:lnTo>
                    <a:pt x="83197" y="416039"/>
                  </a:lnTo>
                  <a:lnTo>
                    <a:pt x="41605" y="416039"/>
                  </a:lnTo>
                  <a:lnTo>
                    <a:pt x="41605" y="457644"/>
                  </a:lnTo>
                  <a:lnTo>
                    <a:pt x="83197" y="457644"/>
                  </a:lnTo>
                  <a:lnTo>
                    <a:pt x="124802" y="457644"/>
                  </a:lnTo>
                  <a:lnTo>
                    <a:pt x="166395" y="457644"/>
                  </a:lnTo>
                  <a:lnTo>
                    <a:pt x="166395" y="332828"/>
                  </a:lnTo>
                  <a:lnTo>
                    <a:pt x="124802" y="332828"/>
                  </a:lnTo>
                  <a:lnTo>
                    <a:pt x="124802" y="166420"/>
                  </a:lnTo>
                  <a:lnTo>
                    <a:pt x="166395" y="166420"/>
                  </a:lnTo>
                  <a:lnTo>
                    <a:pt x="166395" y="83210"/>
                  </a:lnTo>
                  <a:lnTo>
                    <a:pt x="166395" y="41605"/>
                  </a:lnTo>
                  <a:close/>
                </a:path>
                <a:path w="416559" h="1206500">
                  <a:moveTo>
                    <a:pt x="208013" y="249631"/>
                  </a:moveTo>
                  <a:lnTo>
                    <a:pt x="166408" y="249631"/>
                  </a:lnTo>
                  <a:lnTo>
                    <a:pt x="166408" y="291236"/>
                  </a:lnTo>
                  <a:lnTo>
                    <a:pt x="208013" y="291236"/>
                  </a:lnTo>
                  <a:lnTo>
                    <a:pt x="208013" y="249631"/>
                  </a:lnTo>
                  <a:close/>
                </a:path>
                <a:path w="416559" h="1206500">
                  <a:moveTo>
                    <a:pt x="208013" y="0"/>
                  </a:moveTo>
                  <a:lnTo>
                    <a:pt x="166408" y="0"/>
                  </a:lnTo>
                  <a:lnTo>
                    <a:pt x="166408" y="83210"/>
                  </a:lnTo>
                  <a:lnTo>
                    <a:pt x="208013" y="83210"/>
                  </a:lnTo>
                  <a:lnTo>
                    <a:pt x="208013" y="0"/>
                  </a:lnTo>
                  <a:close/>
                </a:path>
                <a:path w="416559" h="1206500">
                  <a:moveTo>
                    <a:pt x="291211" y="1123289"/>
                  </a:moveTo>
                  <a:lnTo>
                    <a:pt x="249618" y="1123289"/>
                  </a:lnTo>
                  <a:lnTo>
                    <a:pt x="249618" y="1164894"/>
                  </a:lnTo>
                  <a:lnTo>
                    <a:pt x="291211" y="1164894"/>
                  </a:lnTo>
                  <a:lnTo>
                    <a:pt x="291211" y="1123289"/>
                  </a:lnTo>
                  <a:close/>
                </a:path>
                <a:path w="416559" h="1206500">
                  <a:moveTo>
                    <a:pt x="291211" y="956881"/>
                  </a:moveTo>
                  <a:lnTo>
                    <a:pt x="249618" y="956881"/>
                  </a:lnTo>
                  <a:lnTo>
                    <a:pt x="208013" y="956881"/>
                  </a:lnTo>
                  <a:lnTo>
                    <a:pt x="208013" y="915276"/>
                  </a:lnTo>
                  <a:lnTo>
                    <a:pt x="166408" y="915276"/>
                  </a:lnTo>
                  <a:lnTo>
                    <a:pt x="166408" y="998486"/>
                  </a:lnTo>
                  <a:lnTo>
                    <a:pt x="208013" y="998486"/>
                  </a:lnTo>
                  <a:lnTo>
                    <a:pt x="208013" y="1081697"/>
                  </a:lnTo>
                  <a:lnTo>
                    <a:pt x="249618" y="1081697"/>
                  </a:lnTo>
                  <a:lnTo>
                    <a:pt x="291211" y="1081697"/>
                  </a:lnTo>
                  <a:lnTo>
                    <a:pt x="291211" y="956881"/>
                  </a:lnTo>
                  <a:close/>
                </a:path>
                <a:path w="416559" h="1206500">
                  <a:moveTo>
                    <a:pt x="291211" y="832065"/>
                  </a:moveTo>
                  <a:lnTo>
                    <a:pt x="249618" y="832065"/>
                  </a:lnTo>
                  <a:lnTo>
                    <a:pt x="249618" y="915276"/>
                  </a:lnTo>
                  <a:lnTo>
                    <a:pt x="291211" y="915276"/>
                  </a:lnTo>
                  <a:lnTo>
                    <a:pt x="291211" y="832065"/>
                  </a:lnTo>
                  <a:close/>
                </a:path>
                <a:path w="416559" h="1206500">
                  <a:moveTo>
                    <a:pt x="291211" y="624052"/>
                  </a:moveTo>
                  <a:lnTo>
                    <a:pt x="249618" y="624052"/>
                  </a:lnTo>
                  <a:lnTo>
                    <a:pt x="208013" y="624052"/>
                  </a:lnTo>
                  <a:lnTo>
                    <a:pt x="166408" y="624052"/>
                  </a:lnTo>
                  <a:lnTo>
                    <a:pt x="166408" y="873671"/>
                  </a:lnTo>
                  <a:lnTo>
                    <a:pt x="208013" y="873671"/>
                  </a:lnTo>
                  <a:lnTo>
                    <a:pt x="208013" y="790460"/>
                  </a:lnTo>
                  <a:lnTo>
                    <a:pt x="249618" y="790460"/>
                  </a:lnTo>
                  <a:lnTo>
                    <a:pt x="291211" y="790473"/>
                  </a:lnTo>
                  <a:lnTo>
                    <a:pt x="291211" y="748868"/>
                  </a:lnTo>
                  <a:lnTo>
                    <a:pt x="249618" y="748868"/>
                  </a:lnTo>
                  <a:lnTo>
                    <a:pt x="249618" y="665657"/>
                  </a:lnTo>
                  <a:lnTo>
                    <a:pt x="291211" y="665657"/>
                  </a:lnTo>
                  <a:lnTo>
                    <a:pt x="291211" y="624052"/>
                  </a:lnTo>
                  <a:close/>
                </a:path>
                <a:path w="416559" h="1206500">
                  <a:moveTo>
                    <a:pt x="291211" y="540854"/>
                  </a:moveTo>
                  <a:lnTo>
                    <a:pt x="249618" y="540854"/>
                  </a:lnTo>
                  <a:lnTo>
                    <a:pt x="208013" y="540854"/>
                  </a:lnTo>
                  <a:lnTo>
                    <a:pt x="208013" y="499249"/>
                  </a:lnTo>
                  <a:lnTo>
                    <a:pt x="166408" y="499249"/>
                  </a:lnTo>
                  <a:lnTo>
                    <a:pt x="166408" y="582460"/>
                  </a:lnTo>
                  <a:lnTo>
                    <a:pt x="208013" y="582460"/>
                  </a:lnTo>
                  <a:lnTo>
                    <a:pt x="249618" y="582460"/>
                  </a:lnTo>
                  <a:lnTo>
                    <a:pt x="291211" y="582460"/>
                  </a:lnTo>
                  <a:lnTo>
                    <a:pt x="291211" y="540854"/>
                  </a:lnTo>
                  <a:close/>
                </a:path>
                <a:path w="416559" h="1206500">
                  <a:moveTo>
                    <a:pt x="291211" y="249631"/>
                  </a:moveTo>
                  <a:lnTo>
                    <a:pt x="249618" y="249631"/>
                  </a:lnTo>
                  <a:lnTo>
                    <a:pt x="249618" y="457644"/>
                  </a:lnTo>
                  <a:lnTo>
                    <a:pt x="291211" y="457644"/>
                  </a:lnTo>
                  <a:lnTo>
                    <a:pt x="291211" y="249631"/>
                  </a:lnTo>
                  <a:close/>
                </a:path>
                <a:path w="416559" h="1206500">
                  <a:moveTo>
                    <a:pt x="291211" y="41605"/>
                  </a:moveTo>
                  <a:lnTo>
                    <a:pt x="249618" y="41605"/>
                  </a:lnTo>
                  <a:lnTo>
                    <a:pt x="249618" y="83210"/>
                  </a:lnTo>
                  <a:lnTo>
                    <a:pt x="208013" y="83210"/>
                  </a:lnTo>
                  <a:lnTo>
                    <a:pt x="208013" y="166420"/>
                  </a:lnTo>
                  <a:lnTo>
                    <a:pt x="208013" y="208026"/>
                  </a:lnTo>
                  <a:lnTo>
                    <a:pt x="249618" y="208026"/>
                  </a:lnTo>
                  <a:lnTo>
                    <a:pt x="249618" y="166420"/>
                  </a:lnTo>
                  <a:lnTo>
                    <a:pt x="249618" y="124815"/>
                  </a:lnTo>
                  <a:lnTo>
                    <a:pt x="291211" y="124815"/>
                  </a:lnTo>
                  <a:lnTo>
                    <a:pt x="291211" y="83210"/>
                  </a:lnTo>
                  <a:lnTo>
                    <a:pt x="291211" y="41605"/>
                  </a:lnTo>
                  <a:close/>
                </a:path>
                <a:path w="416559" h="1206500">
                  <a:moveTo>
                    <a:pt x="332828" y="998486"/>
                  </a:moveTo>
                  <a:lnTo>
                    <a:pt x="291223" y="998486"/>
                  </a:lnTo>
                  <a:lnTo>
                    <a:pt x="291223" y="1040091"/>
                  </a:lnTo>
                  <a:lnTo>
                    <a:pt x="332828" y="1040091"/>
                  </a:lnTo>
                  <a:lnTo>
                    <a:pt x="332828" y="998486"/>
                  </a:lnTo>
                  <a:close/>
                </a:path>
                <a:path w="416559" h="1206500">
                  <a:moveTo>
                    <a:pt x="374421" y="1164894"/>
                  </a:moveTo>
                  <a:lnTo>
                    <a:pt x="332816" y="1164894"/>
                  </a:lnTo>
                  <a:lnTo>
                    <a:pt x="332816" y="1206500"/>
                  </a:lnTo>
                  <a:lnTo>
                    <a:pt x="374421" y="1206500"/>
                  </a:lnTo>
                  <a:lnTo>
                    <a:pt x="374421" y="1164894"/>
                  </a:lnTo>
                  <a:close/>
                </a:path>
                <a:path w="416559" h="1206500">
                  <a:moveTo>
                    <a:pt x="374421" y="1081697"/>
                  </a:moveTo>
                  <a:lnTo>
                    <a:pt x="332828" y="1081697"/>
                  </a:lnTo>
                  <a:lnTo>
                    <a:pt x="291223" y="1081697"/>
                  </a:lnTo>
                  <a:lnTo>
                    <a:pt x="291223" y="1123302"/>
                  </a:lnTo>
                  <a:lnTo>
                    <a:pt x="332816" y="1123302"/>
                  </a:lnTo>
                  <a:lnTo>
                    <a:pt x="374421" y="1123302"/>
                  </a:lnTo>
                  <a:lnTo>
                    <a:pt x="374421" y="1081697"/>
                  </a:lnTo>
                  <a:close/>
                </a:path>
                <a:path w="416559" h="1206500">
                  <a:moveTo>
                    <a:pt x="374421" y="416039"/>
                  </a:moveTo>
                  <a:lnTo>
                    <a:pt x="332828" y="416039"/>
                  </a:lnTo>
                  <a:lnTo>
                    <a:pt x="291223" y="416039"/>
                  </a:lnTo>
                  <a:lnTo>
                    <a:pt x="291223" y="457644"/>
                  </a:lnTo>
                  <a:lnTo>
                    <a:pt x="332816" y="457644"/>
                  </a:lnTo>
                  <a:lnTo>
                    <a:pt x="374421" y="457644"/>
                  </a:lnTo>
                  <a:lnTo>
                    <a:pt x="374421" y="416039"/>
                  </a:lnTo>
                  <a:close/>
                </a:path>
                <a:path w="416559" h="1206500">
                  <a:moveTo>
                    <a:pt x="416013" y="915276"/>
                  </a:moveTo>
                  <a:lnTo>
                    <a:pt x="374421" y="915276"/>
                  </a:lnTo>
                  <a:lnTo>
                    <a:pt x="374421" y="956881"/>
                  </a:lnTo>
                  <a:lnTo>
                    <a:pt x="416013" y="956881"/>
                  </a:lnTo>
                  <a:lnTo>
                    <a:pt x="416013" y="915276"/>
                  </a:lnTo>
                  <a:close/>
                </a:path>
                <a:path w="416559" h="1206500">
                  <a:moveTo>
                    <a:pt x="416013" y="790473"/>
                  </a:moveTo>
                  <a:lnTo>
                    <a:pt x="374421" y="790473"/>
                  </a:lnTo>
                  <a:lnTo>
                    <a:pt x="374421" y="832065"/>
                  </a:lnTo>
                  <a:lnTo>
                    <a:pt x="332828" y="832065"/>
                  </a:lnTo>
                  <a:lnTo>
                    <a:pt x="332828" y="790473"/>
                  </a:lnTo>
                  <a:lnTo>
                    <a:pt x="374421" y="790473"/>
                  </a:lnTo>
                  <a:lnTo>
                    <a:pt x="374421" y="665657"/>
                  </a:lnTo>
                  <a:lnTo>
                    <a:pt x="332816" y="665657"/>
                  </a:lnTo>
                  <a:lnTo>
                    <a:pt x="332816" y="790473"/>
                  </a:lnTo>
                  <a:lnTo>
                    <a:pt x="291223" y="790473"/>
                  </a:lnTo>
                  <a:lnTo>
                    <a:pt x="291223" y="873683"/>
                  </a:lnTo>
                  <a:lnTo>
                    <a:pt x="332828" y="873683"/>
                  </a:lnTo>
                  <a:lnTo>
                    <a:pt x="374421" y="873671"/>
                  </a:lnTo>
                  <a:lnTo>
                    <a:pt x="416013" y="873683"/>
                  </a:lnTo>
                  <a:lnTo>
                    <a:pt x="416013" y="790473"/>
                  </a:lnTo>
                  <a:close/>
                </a:path>
                <a:path w="416559" h="1206500">
                  <a:moveTo>
                    <a:pt x="416013" y="499249"/>
                  </a:moveTo>
                  <a:lnTo>
                    <a:pt x="374421" y="499249"/>
                  </a:lnTo>
                  <a:lnTo>
                    <a:pt x="332828" y="499249"/>
                  </a:lnTo>
                  <a:lnTo>
                    <a:pt x="291223" y="499249"/>
                  </a:lnTo>
                  <a:lnTo>
                    <a:pt x="291223" y="540854"/>
                  </a:lnTo>
                  <a:lnTo>
                    <a:pt x="332816" y="540854"/>
                  </a:lnTo>
                  <a:lnTo>
                    <a:pt x="374421" y="540854"/>
                  </a:lnTo>
                  <a:lnTo>
                    <a:pt x="374421" y="582447"/>
                  </a:lnTo>
                  <a:lnTo>
                    <a:pt x="332828" y="582447"/>
                  </a:lnTo>
                  <a:lnTo>
                    <a:pt x="291223" y="582447"/>
                  </a:lnTo>
                  <a:lnTo>
                    <a:pt x="291223" y="624052"/>
                  </a:lnTo>
                  <a:lnTo>
                    <a:pt x="332816" y="624052"/>
                  </a:lnTo>
                  <a:lnTo>
                    <a:pt x="374421" y="624052"/>
                  </a:lnTo>
                  <a:lnTo>
                    <a:pt x="374421" y="665657"/>
                  </a:lnTo>
                  <a:lnTo>
                    <a:pt x="416013" y="665657"/>
                  </a:lnTo>
                  <a:lnTo>
                    <a:pt x="416013" y="499249"/>
                  </a:lnTo>
                  <a:close/>
                </a:path>
                <a:path w="416559" h="1206500">
                  <a:moveTo>
                    <a:pt x="416013" y="0"/>
                  </a:moveTo>
                  <a:lnTo>
                    <a:pt x="374421" y="0"/>
                  </a:lnTo>
                  <a:lnTo>
                    <a:pt x="332816" y="0"/>
                  </a:lnTo>
                  <a:lnTo>
                    <a:pt x="332816" y="41605"/>
                  </a:lnTo>
                  <a:lnTo>
                    <a:pt x="291223" y="41605"/>
                  </a:lnTo>
                  <a:lnTo>
                    <a:pt x="291223" y="83210"/>
                  </a:lnTo>
                  <a:lnTo>
                    <a:pt x="332816" y="83210"/>
                  </a:lnTo>
                  <a:lnTo>
                    <a:pt x="332816" y="124815"/>
                  </a:lnTo>
                  <a:lnTo>
                    <a:pt x="291223" y="124815"/>
                  </a:lnTo>
                  <a:lnTo>
                    <a:pt x="291223" y="166420"/>
                  </a:lnTo>
                  <a:lnTo>
                    <a:pt x="291223" y="249631"/>
                  </a:lnTo>
                  <a:lnTo>
                    <a:pt x="332816" y="249631"/>
                  </a:lnTo>
                  <a:lnTo>
                    <a:pt x="332816" y="291223"/>
                  </a:lnTo>
                  <a:lnTo>
                    <a:pt x="291223" y="291223"/>
                  </a:lnTo>
                  <a:lnTo>
                    <a:pt x="291223" y="374434"/>
                  </a:lnTo>
                  <a:lnTo>
                    <a:pt x="332816" y="374434"/>
                  </a:lnTo>
                  <a:lnTo>
                    <a:pt x="374421" y="374434"/>
                  </a:lnTo>
                  <a:lnTo>
                    <a:pt x="374421" y="416039"/>
                  </a:lnTo>
                  <a:lnTo>
                    <a:pt x="416013" y="416039"/>
                  </a:lnTo>
                  <a:lnTo>
                    <a:pt x="416013" y="291223"/>
                  </a:lnTo>
                  <a:lnTo>
                    <a:pt x="374421" y="291223"/>
                  </a:lnTo>
                  <a:lnTo>
                    <a:pt x="374421" y="332828"/>
                  </a:lnTo>
                  <a:lnTo>
                    <a:pt x="332828" y="332828"/>
                  </a:lnTo>
                  <a:lnTo>
                    <a:pt x="332828" y="291236"/>
                  </a:lnTo>
                  <a:lnTo>
                    <a:pt x="374421" y="291236"/>
                  </a:lnTo>
                  <a:lnTo>
                    <a:pt x="374421" y="249631"/>
                  </a:lnTo>
                  <a:lnTo>
                    <a:pt x="332828" y="249631"/>
                  </a:lnTo>
                  <a:lnTo>
                    <a:pt x="332828" y="208026"/>
                  </a:lnTo>
                  <a:lnTo>
                    <a:pt x="374421" y="208026"/>
                  </a:lnTo>
                  <a:lnTo>
                    <a:pt x="374421" y="249631"/>
                  </a:lnTo>
                  <a:lnTo>
                    <a:pt x="416013" y="249631"/>
                  </a:lnTo>
                  <a:lnTo>
                    <a:pt x="416013" y="166420"/>
                  </a:lnTo>
                  <a:lnTo>
                    <a:pt x="374421" y="166420"/>
                  </a:lnTo>
                  <a:lnTo>
                    <a:pt x="332828" y="166420"/>
                  </a:lnTo>
                  <a:lnTo>
                    <a:pt x="332828" y="124815"/>
                  </a:lnTo>
                  <a:lnTo>
                    <a:pt x="374421" y="124815"/>
                  </a:lnTo>
                  <a:lnTo>
                    <a:pt x="416013" y="124815"/>
                  </a:lnTo>
                  <a:lnTo>
                    <a:pt x="416013" y="83210"/>
                  </a:lnTo>
                  <a:lnTo>
                    <a:pt x="374421" y="83210"/>
                  </a:lnTo>
                  <a:lnTo>
                    <a:pt x="332828" y="83210"/>
                  </a:lnTo>
                  <a:lnTo>
                    <a:pt x="332828" y="41605"/>
                  </a:lnTo>
                  <a:lnTo>
                    <a:pt x="374421" y="41605"/>
                  </a:lnTo>
                  <a:lnTo>
                    <a:pt x="416013" y="41605"/>
                  </a:lnTo>
                  <a:lnTo>
                    <a:pt x="41601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412798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41592" y="915276"/>
                  </a:moveTo>
                  <a:lnTo>
                    <a:pt x="0" y="915276"/>
                  </a:lnTo>
                  <a:lnTo>
                    <a:pt x="0" y="956881"/>
                  </a:lnTo>
                  <a:lnTo>
                    <a:pt x="41592" y="956881"/>
                  </a:lnTo>
                  <a:lnTo>
                    <a:pt x="41592" y="915276"/>
                  </a:lnTo>
                  <a:close/>
                </a:path>
                <a:path w="416559" h="1207135">
                  <a:moveTo>
                    <a:pt x="83210" y="0"/>
                  </a:moveTo>
                  <a:lnTo>
                    <a:pt x="41605" y="0"/>
                  </a:lnTo>
                  <a:lnTo>
                    <a:pt x="41605" y="83210"/>
                  </a:lnTo>
                  <a:lnTo>
                    <a:pt x="41605" y="166420"/>
                  </a:lnTo>
                  <a:lnTo>
                    <a:pt x="83210" y="166420"/>
                  </a:lnTo>
                  <a:lnTo>
                    <a:pt x="83210" y="83210"/>
                  </a:lnTo>
                  <a:lnTo>
                    <a:pt x="83210" y="0"/>
                  </a:lnTo>
                  <a:close/>
                </a:path>
                <a:path w="416559" h="1207135">
                  <a:moveTo>
                    <a:pt x="124802" y="665657"/>
                  </a:moveTo>
                  <a:lnTo>
                    <a:pt x="83210" y="665657"/>
                  </a:lnTo>
                  <a:lnTo>
                    <a:pt x="41605" y="665657"/>
                  </a:lnTo>
                  <a:lnTo>
                    <a:pt x="41605" y="1040091"/>
                  </a:lnTo>
                  <a:lnTo>
                    <a:pt x="83210" y="1040091"/>
                  </a:lnTo>
                  <a:lnTo>
                    <a:pt x="83210" y="1081697"/>
                  </a:lnTo>
                  <a:lnTo>
                    <a:pt x="41605" y="1081697"/>
                  </a:lnTo>
                  <a:lnTo>
                    <a:pt x="41605" y="1206512"/>
                  </a:lnTo>
                  <a:lnTo>
                    <a:pt x="83210" y="1206512"/>
                  </a:lnTo>
                  <a:lnTo>
                    <a:pt x="124802" y="1206500"/>
                  </a:lnTo>
                  <a:lnTo>
                    <a:pt x="124802" y="1164894"/>
                  </a:lnTo>
                  <a:lnTo>
                    <a:pt x="83210" y="1164894"/>
                  </a:lnTo>
                  <a:lnTo>
                    <a:pt x="83210" y="1081709"/>
                  </a:lnTo>
                  <a:lnTo>
                    <a:pt x="124802" y="1081709"/>
                  </a:lnTo>
                  <a:lnTo>
                    <a:pt x="124802" y="998486"/>
                  </a:lnTo>
                  <a:lnTo>
                    <a:pt x="83210" y="998486"/>
                  </a:lnTo>
                  <a:lnTo>
                    <a:pt x="83210" y="873671"/>
                  </a:lnTo>
                  <a:lnTo>
                    <a:pt x="124802" y="873671"/>
                  </a:lnTo>
                  <a:lnTo>
                    <a:pt x="124802" y="832065"/>
                  </a:lnTo>
                  <a:lnTo>
                    <a:pt x="83210" y="832065"/>
                  </a:lnTo>
                  <a:lnTo>
                    <a:pt x="83210" y="790473"/>
                  </a:lnTo>
                  <a:lnTo>
                    <a:pt x="124802" y="790473"/>
                  </a:lnTo>
                  <a:lnTo>
                    <a:pt x="124802" y="665657"/>
                  </a:lnTo>
                  <a:close/>
                </a:path>
                <a:path w="416559" h="1207135">
                  <a:moveTo>
                    <a:pt x="124802" y="582447"/>
                  </a:moveTo>
                  <a:lnTo>
                    <a:pt x="83210" y="582447"/>
                  </a:lnTo>
                  <a:lnTo>
                    <a:pt x="83210" y="540854"/>
                  </a:lnTo>
                  <a:lnTo>
                    <a:pt x="41605" y="540854"/>
                  </a:lnTo>
                  <a:lnTo>
                    <a:pt x="41605" y="624078"/>
                  </a:lnTo>
                  <a:lnTo>
                    <a:pt x="83210" y="624078"/>
                  </a:lnTo>
                  <a:lnTo>
                    <a:pt x="124802" y="624052"/>
                  </a:lnTo>
                  <a:lnTo>
                    <a:pt x="124802" y="582447"/>
                  </a:lnTo>
                  <a:close/>
                </a:path>
                <a:path w="416559" h="1207135">
                  <a:moveTo>
                    <a:pt x="124802" y="457644"/>
                  </a:moveTo>
                  <a:lnTo>
                    <a:pt x="83210" y="457644"/>
                  </a:lnTo>
                  <a:lnTo>
                    <a:pt x="41605" y="457644"/>
                  </a:lnTo>
                  <a:lnTo>
                    <a:pt x="41605" y="499249"/>
                  </a:lnTo>
                  <a:lnTo>
                    <a:pt x="83210" y="499249"/>
                  </a:lnTo>
                  <a:lnTo>
                    <a:pt x="124802" y="499249"/>
                  </a:lnTo>
                  <a:lnTo>
                    <a:pt x="124802" y="457644"/>
                  </a:lnTo>
                  <a:close/>
                </a:path>
                <a:path w="416559" h="1207135">
                  <a:moveTo>
                    <a:pt x="124802" y="374434"/>
                  </a:moveTo>
                  <a:lnTo>
                    <a:pt x="83210" y="374434"/>
                  </a:lnTo>
                  <a:lnTo>
                    <a:pt x="83210" y="208026"/>
                  </a:lnTo>
                  <a:lnTo>
                    <a:pt x="41605" y="208026"/>
                  </a:lnTo>
                  <a:lnTo>
                    <a:pt x="41605" y="416039"/>
                  </a:lnTo>
                  <a:lnTo>
                    <a:pt x="83210" y="416039"/>
                  </a:lnTo>
                  <a:lnTo>
                    <a:pt x="124802" y="416039"/>
                  </a:lnTo>
                  <a:lnTo>
                    <a:pt x="124802" y="374434"/>
                  </a:lnTo>
                  <a:close/>
                </a:path>
                <a:path w="416559" h="1207135">
                  <a:moveTo>
                    <a:pt x="166420" y="915276"/>
                  </a:moveTo>
                  <a:lnTo>
                    <a:pt x="124815" y="915276"/>
                  </a:lnTo>
                  <a:lnTo>
                    <a:pt x="124815" y="956881"/>
                  </a:lnTo>
                  <a:lnTo>
                    <a:pt x="166420" y="956881"/>
                  </a:lnTo>
                  <a:lnTo>
                    <a:pt x="166420" y="915276"/>
                  </a:lnTo>
                  <a:close/>
                </a:path>
                <a:path w="416559" h="1207135">
                  <a:moveTo>
                    <a:pt x="166420" y="540854"/>
                  </a:moveTo>
                  <a:lnTo>
                    <a:pt x="124815" y="540854"/>
                  </a:lnTo>
                  <a:lnTo>
                    <a:pt x="124815" y="582460"/>
                  </a:lnTo>
                  <a:lnTo>
                    <a:pt x="166420" y="582460"/>
                  </a:lnTo>
                  <a:lnTo>
                    <a:pt x="166420" y="540854"/>
                  </a:lnTo>
                  <a:close/>
                </a:path>
                <a:path w="416559" h="1207135">
                  <a:moveTo>
                    <a:pt x="249618" y="374434"/>
                  </a:moveTo>
                  <a:lnTo>
                    <a:pt x="208026" y="374434"/>
                  </a:lnTo>
                  <a:lnTo>
                    <a:pt x="166420" y="374434"/>
                  </a:lnTo>
                  <a:lnTo>
                    <a:pt x="166420" y="332828"/>
                  </a:lnTo>
                  <a:lnTo>
                    <a:pt x="124815" y="332828"/>
                  </a:lnTo>
                  <a:lnTo>
                    <a:pt x="124815" y="499237"/>
                  </a:lnTo>
                  <a:lnTo>
                    <a:pt x="166420" y="499237"/>
                  </a:lnTo>
                  <a:lnTo>
                    <a:pt x="208026" y="499249"/>
                  </a:lnTo>
                  <a:lnTo>
                    <a:pt x="249618" y="499249"/>
                  </a:lnTo>
                  <a:lnTo>
                    <a:pt x="249618" y="457644"/>
                  </a:lnTo>
                  <a:lnTo>
                    <a:pt x="208026" y="457644"/>
                  </a:lnTo>
                  <a:lnTo>
                    <a:pt x="208026" y="416039"/>
                  </a:lnTo>
                  <a:lnTo>
                    <a:pt x="249618" y="416039"/>
                  </a:lnTo>
                  <a:lnTo>
                    <a:pt x="249618" y="374434"/>
                  </a:lnTo>
                  <a:close/>
                </a:path>
                <a:path w="416559" h="1207135">
                  <a:moveTo>
                    <a:pt x="291223" y="332828"/>
                  </a:moveTo>
                  <a:lnTo>
                    <a:pt x="249618" y="332828"/>
                  </a:lnTo>
                  <a:lnTo>
                    <a:pt x="249618" y="374434"/>
                  </a:lnTo>
                  <a:lnTo>
                    <a:pt x="291223" y="374434"/>
                  </a:lnTo>
                  <a:lnTo>
                    <a:pt x="291223" y="332828"/>
                  </a:lnTo>
                  <a:close/>
                </a:path>
                <a:path w="416559" h="1207135">
                  <a:moveTo>
                    <a:pt x="332828" y="998486"/>
                  </a:moveTo>
                  <a:lnTo>
                    <a:pt x="291223" y="998486"/>
                  </a:lnTo>
                  <a:lnTo>
                    <a:pt x="291223" y="1040091"/>
                  </a:lnTo>
                  <a:lnTo>
                    <a:pt x="332828" y="1040091"/>
                  </a:lnTo>
                  <a:lnTo>
                    <a:pt x="332828" y="998486"/>
                  </a:lnTo>
                  <a:close/>
                </a:path>
                <a:path w="416559" h="1207135">
                  <a:moveTo>
                    <a:pt x="332828" y="83210"/>
                  </a:moveTo>
                  <a:lnTo>
                    <a:pt x="291223" y="83210"/>
                  </a:lnTo>
                  <a:lnTo>
                    <a:pt x="249618" y="83210"/>
                  </a:lnTo>
                  <a:lnTo>
                    <a:pt x="208026" y="83210"/>
                  </a:lnTo>
                  <a:lnTo>
                    <a:pt x="208026" y="166420"/>
                  </a:lnTo>
                  <a:lnTo>
                    <a:pt x="208026" y="208026"/>
                  </a:lnTo>
                  <a:lnTo>
                    <a:pt x="249618" y="208026"/>
                  </a:lnTo>
                  <a:lnTo>
                    <a:pt x="291223" y="208026"/>
                  </a:lnTo>
                  <a:lnTo>
                    <a:pt x="332828" y="208026"/>
                  </a:lnTo>
                  <a:lnTo>
                    <a:pt x="332828" y="166420"/>
                  </a:lnTo>
                  <a:lnTo>
                    <a:pt x="332828" y="83210"/>
                  </a:lnTo>
                  <a:close/>
                </a:path>
                <a:path w="416559" h="1207135">
                  <a:moveTo>
                    <a:pt x="374421" y="1123289"/>
                  </a:moveTo>
                  <a:lnTo>
                    <a:pt x="332828" y="1123289"/>
                  </a:lnTo>
                  <a:lnTo>
                    <a:pt x="332828" y="1081697"/>
                  </a:lnTo>
                  <a:lnTo>
                    <a:pt x="291223" y="1081697"/>
                  </a:lnTo>
                  <a:lnTo>
                    <a:pt x="291223" y="1123289"/>
                  </a:lnTo>
                  <a:lnTo>
                    <a:pt x="249618" y="1123289"/>
                  </a:lnTo>
                  <a:lnTo>
                    <a:pt x="249618" y="1164894"/>
                  </a:lnTo>
                  <a:lnTo>
                    <a:pt x="291223" y="1164894"/>
                  </a:lnTo>
                  <a:lnTo>
                    <a:pt x="291223" y="1123302"/>
                  </a:lnTo>
                  <a:lnTo>
                    <a:pt x="332828" y="1123302"/>
                  </a:lnTo>
                  <a:lnTo>
                    <a:pt x="332828" y="1206512"/>
                  </a:lnTo>
                  <a:lnTo>
                    <a:pt x="374421" y="1206512"/>
                  </a:lnTo>
                  <a:lnTo>
                    <a:pt x="374421" y="1123289"/>
                  </a:lnTo>
                  <a:close/>
                </a:path>
                <a:path w="416559" h="1207135">
                  <a:moveTo>
                    <a:pt x="374421" y="540854"/>
                  </a:moveTo>
                  <a:lnTo>
                    <a:pt x="332828" y="540854"/>
                  </a:lnTo>
                  <a:lnTo>
                    <a:pt x="332828" y="499249"/>
                  </a:lnTo>
                  <a:lnTo>
                    <a:pt x="291223" y="499249"/>
                  </a:lnTo>
                  <a:lnTo>
                    <a:pt x="249618" y="499249"/>
                  </a:lnTo>
                  <a:lnTo>
                    <a:pt x="249618" y="540854"/>
                  </a:lnTo>
                  <a:lnTo>
                    <a:pt x="291223" y="540854"/>
                  </a:lnTo>
                  <a:lnTo>
                    <a:pt x="291223" y="624065"/>
                  </a:lnTo>
                  <a:lnTo>
                    <a:pt x="332828" y="624065"/>
                  </a:lnTo>
                  <a:lnTo>
                    <a:pt x="332828" y="707263"/>
                  </a:lnTo>
                  <a:lnTo>
                    <a:pt x="291223" y="707263"/>
                  </a:lnTo>
                  <a:lnTo>
                    <a:pt x="291223" y="748880"/>
                  </a:lnTo>
                  <a:lnTo>
                    <a:pt x="291223" y="832065"/>
                  </a:lnTo>
                  <a:lnTo>
                    <a:pt x="249618" y="832065"/>
                  </a:lnTo>
                  <a:lnTo>
                    <a:pt x="208026" y="832065"/>
                  </a:lnTo>
                  <a:lnTo>
                    <a:pt x="208026" y="790473"/>
                  </a:lnTo>
                  <a:lnTo>
                    <a:pt x="249618" y="790473"/>
                  </a:lnTo>
                  <a:lnTo>
                    <a:pt x="249618" y="748880"/>
                  </a:lnTo>
                  <a:lnTo>
                    <a:pt x="291223" y="748880"/>
                  </a:lnTo>
                  <a:lnTo>
                    <a:pt x="291223" y="707263"/>
                  </a:lnTo>
                  <a:lnTo>
                    <a:pt x="291223" y="665657"/>
                  </a:lnTo>
                  <a:lnTo>
                    <a:pt x="249618" y="665657"/>
                  </a:lnTo>
                  <a:lnTo>
                    <a:pt x="249618" y="707263"/>
                  </a:lnTo>
                  <a:lnTo>
                    <a:pt x="249618" y="748868"/>
                  </a:lnTo>
                  <a:lnTo>
                    <a:pt x="208026" y="748868"/>
                  </a:lnTo>
                  <a:lnTo>
                    <a:pt x="208026" y="707263"/>
                  </a:lnTo>
                  <a:lnTo>
                    <a:pt x="249618" y="707263"/>
                  </a:lnTo>
                  <a:lnTo>
                    <a:pt x="249618" y="665657"/>
                  </a:lnTo>
                  <a:lnTo>
                    <a:pt x="208026" y="665657"/>
                  </a:lnTo>
                  <a:lnTo>
                    <a:pt x="208026" y="624052"/>
                  </a:lnTo>
                  <a:lnTo>
                    <a:pt x="166420" y="624052"/>
                  </a:lnTo>
                  <a:lnTo>
                    <a:pt x="124815" y="624052"/>
                  </a:lnTo>
                  <a:lnTo>
                    <a:pt x="124815" y="665657"/>
                  </a:lnTo>
                  <a:lnTo>
                    <a:pt x="166420" y="665657"/>
                  </a:lnTo>
                  <a:lnTo>
                    <a:pt x="166420" y="832065"/>
                  </a:lnTo>
                  <a:lnTo>
                    <a:pt x="124815" y="832065"/>
                  </a:lnTo>
                  <a:lnTo>
                    <a:pt x="124815" y="873671"/>
                  </a:lnTo>
                  <a:lnTo>
                    <a:pt x="166420" y="873671"/>
                  </a:lnTo>
                  <a:lnTo>
                    <a:pt x="208026" y="873671"/>
                  </a:lnTo>
                  <a:lnTo>
                    <a:pt x="208026" y="998486"/>
                  </a:lnTo>
                  <a:lnTo>
                    <a:pt x="166420" y="998486"/>
                  </a:lnTo>
                  <a:lnTo>
                    <a:pt x="124815" y="998486"/>
                  </a:lnTo>
                  <a:lnTo>
                    <a:pt x="124815" y="1040091"/>
                  </a:lnTo>
                  <a:lnTo>
                    <a:pt x="166420" y="1040091"/>
                  </a:lnTo>
                  <a:lnTo>
                    <a:pt x="166420" y="1206512"/>
                  </a:lnTo>
                  <a:lnTo>
                    <a:pt x="208026" y="1206512"/>
                  </a:lnTo>
                  <a:lnTo>
                    <a:pt x="208026" y="1081684"/>
                  </a:lnTo>
                  <a:lnTo>
                    <a:pt x="249618" y="1081684"/>
                  </a:lnTo>
                  <a:lnTo>
                    <a:pt x="291223" y="1081697"/>
                  </a:lnTo>
                  <a:lnTo>
                    <a:pt x="291223" y="1040091"/>
                  </a:lnTo>
                  <a:lnTo>
                    <a:pt x="249618" y="1040091"/>
                  </a:lnTo>
                  <a:lnTo>
                    <a:pt x="249618" y="998474"/>
                  </a:lnTo>
                  <a:lnTo>
                    <a:pt x="291223" y="998474"/>
                  </a:lnTo>
                  <a:lnTo>
                    <a:pt x="291223" y="915276"/>
                  </a:lnTo>
                  <a:lnTo>
                    <a:pt x="332828" y="915276"/>
                  </a:lnTo>
                  <a:lnTo>
                    <a:pt x="332828" y="956881"/>
                  </a:lnTo>
                  <a:lnTo>
                    <a:pt x="374421" y="956881"/>
                  </a:lnTo>
                  <a:lnTo>
                    <a:pt x="374421" y="873671"/>
                  </a:lnTo>
                  <a:lnTo>
                    <a:pt x="332828" y="873671"/>
                  </a:lnTo>
                  <a:lnTo>
                    <a:pt x="332828" y="748880"/>
                  </a:lnTo>
                  <a:lnTo>
                    <a:pt x="374421" y="748880"/>
                  </a:lnTo>
                  <a:lnTo>
                    <a:pt x="374421" y="540854"/>
                  </a:lnTo>
                  <a:close/>
                </a:path>
                <a:path w="416559" h="1207135">
                  <a:moveTo>
                    <a:pt x="374421" y="416039"/>
                  </a:moveTo>
                  <a:lnTo>
                    <a:pt x="332828" y="416039"/>
                  </a:lnTo>
                  <a:lnTo>
                    <a:pt x="291223" y="416039"/>
                  </a:lnTo>
                  <a:lnTo>
                    <a:pt x="291223" y="457644"/>
                  </a:lnTo>
                  <a:lnTo>
                    <a:pt x="332828" y="457644"/>
                  </a:lnTo>
                  <a:lnTo>
                    <a:pt x="374421" y="457644"/>
                  </a:lnTo>
                  <a:lnTo>
                    <a:pt x="374421" y="416039"/>
                  </a:lnTo>
                  <a:close/>
                </a:path>
                <a:path w="416559" h="1207135">
                  <a:moveTo>
                    <a:pt x="374421" y="332828"/>
                  </a:moveTo>
                  <a:lnTo>
                    <a:pt x="332828" y="332828"/>
                  </a:lnTo>
                  <a:lnTo>
                    <a:pt x="332828" y="374434"/>
                  </a:lnTo>
                  <a:lnTo>
                    <a:pt x="374421" y="374434"/>
                  </a:lnTo>
                  <a:lnTo>
                    <a:pt x="374421" y="332828"/>
                  </a:lnTo>
                  <a:close/>
                </a:path>
                <a:path w="416559" h="1207135">
                  <a:moveTo>
                    <a:pt x="374421" y="0"/>
                  </a:moveTo>
                  <a:lnTo>
                    <a:pt x="374421" y="0"/>
                  </a:lnTo>
                  <a:lnTo>
                    <a:pt x="124815" y="0"/>
                  </a:lnTo>
                  <a:lnTo>
                    <a:pt x="124815" y="83210"/>
                  </a:lnTo>
                  <a:lnTo>
                    <a:pt x="124815" y="166420"/>
                  </a:lnTo>
                  <a:lnTo>
                    <a:pt x="124815" y="291236"/>
                  </a:lnTo>
                  <a:lnTo>
                    <a:pt x="166420" y="291236"/>
                  </a:lnTo>
                  <a:lnTo>
                    <a:pt x="374421" y="291236"/>
                  </a:lnTo>
                  <a:lnTo>
                    <a:pt x="374421" y="249631"/>
                  </a:lnTo>
                  <a:lnTo>
                    <a:pt x="166420" y="249631"/>
                  </a:lnTo>
                  <a:lnTo>
                    <a:pt x="166420" y="166420"/>
                  </a:lnTo>
                  <a:lnTo>
                    <a:pt x="166420" y="83210"/>
                  </a:lnTo>
                  <a:lnTo>
                    <a:pt x="166420" y="41605"/>
                  </a:lnTo>
                  <a:lnTo>
                    <a:pt x="208026" y="41605"/>
                  </a:lnTo>
                  <a:lnTo>
                    <a:pt x="249618" y="41605"/>
                  </a:lnTo>
                  <a:lnTo>
                    <a:pt x="291223" y="41605"/>
                  </a:lnTo>
                  <a:lnTo>
                    <a:pt x="332828" y="41605"/>
                  </a:lnTo>
                  <a:lnTo>
                    <a:pt x="374421" y="41605"/>
                  </a:lnTo>
                  <a:lnTo>
                    <a:pt x="374421" y="0"/>
                  </a:lnTo>
                  <a:close/>
                </a:path>
                <a:path w="416559" h="1207135">
                  <a:moveTo>
                    <a:pt x="416039" y="873671"/>
                  </a:moveTo>
                  <a:lnTo>
                    <a:pt x="374434" y="873671"/>
                  </a:lnTo>
                  <a:lnTo>
                    <a:pt x="374434" y="915276"/>
                  </a:lnTo>
                  <a:lnTo>
                    <a:pt x="416039" y="915276"/>
                  </a:lnTo>
                  <a:lnTo>
                    <a:pt x="416039" y="873671"/>
                  </a:lnTo>
                  <a:close/>
                </a:path>
                <a:path w="416559" h="1207135">
                  <a:moveTo>
                    <a:pt x="416039" y="540854"/>
                  </a:moveTo>
                  <a:lnTo>
                    <a:pt x="374434" y="540854"/>
                  </a:lnTo>
                  <a:lnTo>
                    <a:pt x="374434" y="624078"/>
                  </a:lnTo>
                  <a:lnTo>
                    <a:pt x="416039" y="624078"/>
                  </a:lnTo>
                  <a:lnTo>
                    <a:pt x="416039" y="540854"/>
                  </a:lnTo>
                  <a:close/>
                </a:path>
                <a:path w="416559" h="1207135">
                  <a:moveTo>
                    <a:pt x="416039" y="457644"/>
                  </a:moveTo>
                  <a:lnTo>
                    <a:pt x="374434" y="457644"/>
                  </a:lnTo>
                  <a:lnTo>
                    <a:pt x="374434" y="499249"/>
                  </a:lnTo>
                  <a:lnTo>
                    <a:pt x="416039" y="499249"/>
                  </a:lnTo>
                  <a:lnTo>
                    <a:pt x="416039" y="457644"/>
                  </a:lnTo>
                  <a:close/>
                </a:path>
                <a:path w="416559" h="1207135">
                  <a:moveTo>
                    <a:pt x="416039" y="332828"/>
                  </a:moveTo>
                  <a:lnTo>
                    <a:pt x="374434" y="332828"/>
                  </a:lnTo>
                  <a:lnTo>
                    <a:pt x="374434" y="416039"/>
                  </a:lnTo>
                  <a:lnTo>
                    <a:pt x="416039" y="416039"/>
                  </a:lnTo>
                  <a:lnTo>
                    <a:pt x="416039" y="332828"/>
                  </a:lnTo>
                  <a:close/>
                </a:path>
                <a:path w="416559" h="1207135">
                  <a:moveTo>
                    <a:pt x="416039" y="0"/>
                  </a:moveTo>
                  <a:lnTo>
                    <a:pt x="374434" y="0"/>
                  </a:lnTo>
                  <a:lnTo>
                    <a:pt x="374434" y="83210"/>
                  </a:lnTo>
                  <a:lnTo>
                    <a:pt x="374434" y="166420"/>
                  </a:lnTo>
                  <a:lnTo>
                    <a:pt x="374434" y="291236"/>
                  </a:lnTo>
                  <a:lnTo>
                    <a:pt x="416039" y="291236"/>
                  </a:lnTo>
                  <a:lnTo>
                    <a:pt x="416039" y="166420"/>
                  </a:lnTo>
                  <a:lnTo>
                    <a:pt x="416039" y="83210"/>
                  </a:lnTo>
                  <a:lnTo>
                    <a:pt x="41603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787232" y="2310078"/>
              <a:ext cx="41910" cy="250190"/>
            </a:xfrm>
            <a:custGeom>
              <a:avLst/>
              <a:gdLst/>
              <a:ahLst/>
              <a:cxnLst/>
              <a:rect l="l" t="t" r="r" b="b"/>
              <a:pathLst>
                <a:path w="41909" h="250189">
                  <a:moveTo>
                    <a:pt x="41605" y="166420"/>
                  </a:moveTo>
                  <a:lnTo>
                    <a:pt x="0" y="166420"/>
                  </a:lnTo>
                  <a:lnTo>
                    <a:pt x="0" y="249631"/>
                  </a:lnTo>
                  <a:lnTo>
                    <a:pt x="41605" y="249631"/>
                  </a:lnTo>
                  <a:lnTo>
                    <a:pt x="41605" y="166420"/>
                  </a:lnTo>
                  <a:close/>
                </a:path>
                <a:path w="41909" h="250189">
                  <a:moveTo>
                    <a:pt x="41605" y="0"/>
                  </a:moveTo>
                  <a:lnTo>
                    <a:pt x="0" y="0"/>
                  </a:lnTo>
                  <a:lnTo>
                    <a:pt x="0" y="41605"/>
                  </a:lnTo>
                  <a:lnTo>
                    <a:pt x="41605" y="41605"/>
                  </a:lnTo>
                  <a:lnTo>
                    <a:pt x="4160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1460498" y="1253645"/>
            <a:ext cx="5740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Roboto Mono"/>
                <a:cs typeface="Roboto Mono"/>
              </a:rPr>
              <a:t>23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466338" y="1270105"/>
            <a:ext cx="386587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E50B7D"/>
                </a:solidFill>
                <a:latin typeface="Roboto Mono"/>
                <a:cs typeface="Roboto Mono"/>
              </a:rPr>
              <a:t>MEHRFACHWÜRFEL</a:t>
            </a:r>
            <a:endParaRPr sz="3600">
              <a:latin typeface="Roboto Mono"/>
              <a:cs typeface="Roboto Mono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1273936" y="3102736"/>
            <a:ext cx="7548880" cy="4246245"/>
            <a:chOff x="1273936" y="3102736"/>
            <a:chExt cx="7548880" cy="4246245"/>
          </a:xfrm>
        </p:grpSpPr>
        <p:sp>
          <p:nvSpPr>
            <p:cNvPr id="21" name="object 21"/>
            <p:cNvSpPr/>
            <p:nvPr/>
          </p:nvSpPr>
          <p:spPr>
            <a:xfrm>
              <a:off x="1273936" y="3102736"/>
              <a:ext cx="7548880" cy="4246245"/>
            </a:xfrm>
            <a:custGeom>
              <a:avLst/>
              <a:gdLst/>
              <a:ahLst/>
              <a:cxnLst/>
              <a:rect l="l" t="t" r="r" b="b"/>
              <a:pathLst>
                <a:path w="7548880" h="4246245">
                  <a:moveTo>
                    <a:pt x="7548638" y="0"/>
                  </a:moveTo>
                  <a:lnTo>
                    <a:pt x="0" y="0"/>
                  </a:lnTo>
                  <a:lnTo>
                    <a:pt x="0" y="4246105"/>
                  </a:lnTo>
                  <a:lnTo>
                    <a:pt x="7548638" y="4246105"/>
                  </a:lnTo>
                  <a:lnTo>
                    <a:pt x="7548638" y="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796711" y="3721449"/>
              <a:ext cx="3969166" cy="30226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171128" y="4528806"/>
              <a:ext cx="5730240" cy="1394460"/>
            </a:xfrm>
            <a:custGeom>
              <a:avLst/>
              <a:gdLst/>
              <a:ahLst/>
              <a:cxnLst/>
              <a:rect l="l" t="t" r="r" b="b"/>
              <a:pathLst>
                <a:path w="5730240" h="1394460">
                  <a:moveTo>
                    <a:pt x="219367" y="1363078"/>
                  </a:moveTo>
                  <a:lnTo>
                    <a:pt x="201599" y="1315339"/>
                  </a:lnTo>
                  <a:lnTo>
                    <a:pt x="185178" y="1267269"/>
                  </a:lnTo>
                  <a:lnTo>
                    <a:pt x="170091" y="1218869"/>
                  </a:lnTo>
                  <a:lnTo>
                    <a:pt x="156324" y="1170165"/>
                  </a:lnTo>
                  <a:lnTo>
                    <a:pt x="143903" y="1121194"/>
                  </a:lnTo>
                  <a:lnTo>
                    <a:pt x="132816" y="1071994"/>
                  </a:lnTo>
                  <a:lnTo>
                    <a:pt x="123063" y="1022565"/>
                  </a:lnTo>
                  <a:lnTo>
                    <a:pt x="114642" y="972959"/>
                  </a:lnTo>
                  <a:lnTo>
                    <a:pt x="107556" y="923188"/>
                  </a:lnTo>
                  <a:lnTo>
                    <a:pt x="101803" y="873290"/>
                  </a:lnTo>
                  <a:lnTo>
                    <a:pt x="97396" y="823277"/>
                  </a:lnTo>
                  <a:lnTo>
                    <a:pt x="94310" y="773188"/>
                  </a:lnTo>
                  <a:lnTo>
                    <a:pt x="92570" y="723049"/>
                  </a:lnTo>
                  <a:lnTo>
                    <a:pt x="92163" y="672884"/>
                  </a:lnTo>
                  <a:lnTo>
                    <a:pt x="93103" y="622731"/>
                  </a:lnTo>
                  <a:lnTo>
                    <a:pt x="95364" y="572592"/>
                  </a:lnTo>
                  <a:lnTo>
                    <a:pt x="98971" y="522516"/>
                  </a:lnTo>
                  <a:lnTo>
                    <a:pt x="103911" y="472528"/>
                  </a:lnTo>
                  <a:lnTo>
                    <a:pt x="110185" y="422656"/>
                  </a:lnTo>
                  <a:lnTo>
                    <a:pt x="117805" y="372910"/>
                  </a:lnTo>
                  <a:lnTo>
                    <a:pt x="126758" y="323342"/>
                  </a:lnTo>
                  <a:lnTo>
                    <a:pt x="137058" y="273951"/>
                  </a:lnTo>
                  <a:lnTo>
                    <a:pt x="148678" y="224802"/>
                  </a:lnTo>
                  <a:lnTo>
                    <a:pt x="161658" y="175882"/>
                  </a:lnTo>
                  <a:lnTo>
                    <a:pt x="175958" y="127241"/>
                  </a:lnTo>
                  <a:lnTo>
                    <a:pt x="191604" y="78905"/>
                  </a:lnTo>
                  <a:lnTo>
                    <a:pt x="208597" y="30899"/>
                  </a:lnTo>
                  <a:lnTo>
                    <a:pt x="121627" y="0"/>
                  </a:lnTo>
                  <a:lnTo>
                    <a:pt x="105079" y="46761"/>
                  </a:lnTo>
                  <a:lnTo>
                    <a:pt x="89750" y="93827"/>
                  </a:lnTo>
                  <a:lnTo>
                    <a:pt x="75615" y="141160"/>
                  </a:lnTo>
                  <a:lnTo>
                    <a:pt x="62699" y="188747"/>
                  </a:lnTo>
                  <a:lnTo>
                    <a:pt x="51003" y="236562"/>
                  </a:lnTo>
                  <a:lnTo>
                    <a:pt x="40500" y="284594"/>
                  </a:lnTo>
                  <a:lnTo>
                    <a:pt x="31203" y="332803"/>
                  </a:lnTo>
                  <a:lnTo>
                    <a:pt x="23126" y="381177"/>
                  </a:lnTo>
                  <a:lnTo>
                    <a:pt x="16256" y="429679"/>
                  </a:lnTo>
                  <a:lnTo>
                    <a:pt x="10591" y="478307"/>
                  </a:lnTo>
                  <a:lnTo>
                    <a:pt x="6134" y="527024"/>
                  </a:lnTo>
                  <a:lnTo>
                    <a:pt x="2882" y="575818"/>
                  </a:lnTo>
                  <a:lnTo>
                    <a:pt x="838" y="624649"/>
                  </a:lnTo>
                  <a:lnTo>
                    <a:pt x="0" y="673519"/>
                  </a:lnTo>
                  <a:lnTo>
                    <a:pt x="368" y="722376"/>
                  </a:lnTo>
                  <a:lnTo>
                    <a:pt x="1955" y="771220"/>
                  </a:lnTo>
                  <a:lnTo>
                    <a:pt x="4737" y="820026"/>
                  </a:lnTo>
                  <a:lnTo>
                    <a:pt x="8737" y="868756"/>
                  </a:lnTo>
                  <a:lnTo>
                    <a:pt x="13931" y="917409"/>
                  </a:lnTo>
                  <a:lnTo>
                    <a:pt x="20332" y="965936"/>
                  </a:lnTo>
                  <a:lnTo>
                    <a:pt x="27952" y="1014336"/>
                  </a:lnTo>
                  <a:lnTo>
                    <a:pt x="36766" y="1062583"/>
                  </a:lnTo>
                  <a:lnTo>
                    <a:pt x="46786" y="1110640"/>
                  </a:lnTo>
                  <a:lnTo>
                    <a:pt x="58013" y="1158506"/>
                  </a:lnTo>
                  <a:lnTo>
                    <a:pt x="70446" y="1206144"/>
                  </a:lnTo>
                  <a:lnTo>
                    <a:pt x="84086" y="1253528"/>
                  </a:lnTo>
                  <a:lnTo>
                    <a:pt x="98933" y="1300645"/>
                  </a:lnTo>
                  <a:lnTo>
                    <a:pt x="114985" y="1347470"/>
                  </a:lnTo>
                  <a:lnTo>
                    <a:pt x="132245" y="1393977"/>
                  </a:lnTo>
                  <a:lnTo>
                    <a:pt x="219367" y="1363078"/>
                  </a:lnTo>
                  <a:close/>
                </a:path>
                <a:path w="5730240" h="1394460">
                  <a:moveTo>
                    <a:pt x="425462" y="1289786"/>
                  </a:moveTo>
                  <a:lnTo>
                    <a:pt x="425145" y="1289786"/>
                  </a:lnTo>
                  <a:lnTo>
                    <a:pt x="407263" y="1242021"/>
                  </a:lnTo>
                  <a:lnTo>
                    <a:pt x="390906" y="1193850"/>
                  </a:lnTo>
                  <a:lnTo>
                    <a:pt x="376047" y="1145324"/>
                  </a:lnTo>
                  <a:lnTo>
                    <a:pt x="362712" y="1096467"/>
                  </a:lnTo>
                  <a:lnTo>
                    <a:pt x="350901" y="1047318"/>
                  </a:lnTo>
                  <a:lnTo>
                    <a:pt x="340588" y="997902"/>
                  </a:lnTo>
                  <a:lnTo>
                    <a:pt x="331800" y="948270"/>
                  </a:lnTo>
                  <a:lnTo>
                    <a:pt x="324523" y="898448"/>
                  </a:lnTo>
                  <a:lnTo>
                    <a:pt x="318757" y="848474"/>
                  </a:lnTo>
                  <a:lnTo>
                    <a:pt x="314515" y="798385"/>
                  </a:lnTo>
                  <a:lnTo>
                    <a:pt x="311785" y="748207"/>
                  </a:lnTo>
                  <a:lnTo>
                    <a:pt x="310565" y="697979"/>
                  </a:lnTo>
                  <a:lnTo>
                    <a:pt x="310870" y="647738"/>
                  </a:lnTo>
                  <a:lnTo>
                    <a:pt x="312686" y="597522"/>
                  </a:lnTo>
                  <a:lnTo>
                    <a:pt x="316026" y="547357"/>
                  </a:lnTo>
                  <a:lnTo>
                    <a:pt x="320878" y="497293"/>
                  </a:lnTo>
                  <a:lnTo>
                    <a:pt x="327253" y="447344"/>
                  </a:lnTo>
                  <a:lnTo>
                    <a:pt x="335140" y="397560"/>
                  </a:lnTo>
                  <a:lnTo>
                    <a:pt x="344551" y="347967"/>
                  </a:lnTo>
                  <a:lnTo>
                    <a:pt x="355473" y="298615"/>
                  </a:lnTo>
                  <a:lnTo>
                    <a:pt x="367919" y="249516"/>
                  </a:lnTo>
                  <a:lnTo>
                    <a:pt x="381876" y="200723"/>
                  </a:lnTo>
                  <a:lnTo>
                    <a:pt x="397370" y="152273"/>
                  </a:lnTo>
                  <a:lnTo>
                    <a:pt x="414375" y="104178"/>
                  </a:lnTo>
                  <a:lnTo>
                    <a:pt x="327875" y="73279"/>
                  </a:lnTo>
                  <a:lnTo>
                    <a:pt x="311340" y="119964"/>
                  </a:lnTo>
                  <a:lnTo>
                    <a:pt x="296151" y="166992"/>
                  </a:lnTo>
                  <a:lnTo>
                    <a:pt x="282333" y="214312"/>
                  </a:lnTo>
                  <a:lnTo>
                    <a:pt x="269875" y="261912"/>
                  </a:lnTo>
                  <a:lnTo>
                    <a:pt x="258762" y="309753"/>
                  </a:lnTo>
                  <a:lnTo>
                    <a:pt x="249008" y="357822"/>
                  </a:lnTo>
                  <a:lnTo>
                    <a:pt x="240614" y="406069"/>
                  </a:lnTo>
                  <a:lnTo>
                    <a:pt x="233578" y="454482"/>
                  </a:lnTo>
                  <a:lnTo>
                    <a:pt x="227888" y="503034"/>
                  </a:lnTo>
                  <a:lnTo>
                    <a:pt x="223570" y="551688"/>
                  </a:lnTo>
                  <a:lnTo>
                    <a:pt x="220599" y="600405"/>
                  </a:lnTo>
                  <a:lnTo>
                    <a:pt x="218973" y="649173"/>
                  </a:lnTo>
                  <a:lnTo>
                    <a:pt x="218719" y="697966"/>
                  </a:lnTo>
                  <a:lnTo>
                    <a:pt x="219811" y="746734"/>
                  </a:lnTo>
                  <a:lnTo>
                    <a:pt x="222262" y="795464"/>
                  </a:lnTo>
                  <a:lnTo>
                    <a:pt x="226060" y="844130"/>
                  </a:lnTo>
                  <a:lnTo>
                    <a:pt x="231216" y="892708"/>
                  </a:lnTo>
                  <a:lnTo>
                    <a:pt x="237718" y="941146"/>
                  </a:lnTo>
                  <a:lnTo>
                    <a:pt x="245579" y="989431"/>
                  </a:lnTo>
                  <a:lnTo>
                    <a:pt x="254800" y="1037539"/>
                  </a:lnTo>
                  <a:lnTo>
                    <a:pt x="265366" y="1085430"/>
                  </a:lnTo>
                  <a:lnTo>
                    <a:pt x="277291" y="1133068"/>
                  </a:lnTo>
                  <a:lnTo>
                    <a:pt x="290563" y="1180452"/>
                  </a:lnTo>
                  <a:lnTo>
                    <a:pt x="305181" y="1227531"/>
                  </a:lnTo>
                  <a:lnTo>
                    <a:pt x="321157" y="1274292"/>
                  </a:lnTo>
                  <a:lnTo>
                    <a:pt x="338493" y="1320685"/>
                  </a:lnTo>
                  <a:lnTo>
                    <a:pt x="425462" y="1289786"/>
                  </a:lnTo>
                  <a:close/>
                </a:path>
                <a:path w="5730240" h="1394460">
                  <a:moveTo>
                    <a:pt x="721893" y="518960"/>
                  </a:moveTo>
                  <a:lnTo>
                    <a:pt x="543953" y="696976"/>
                  </a:lnTo>
                  <a:lnTo>
                    <a:pt x="721893" y="875004"/>
                  </a:lnTo>
                  <a:lnTo>
                    <a:pt x="721893" y="518960"/>
                  </a:lnTo>
                  <a:close/>
                </a:path>
                <a:path w="5730240" h="1394460">
                  <a:moveTo>
                    <a:pt x="5234495" y="696988"/>
                  </a:moveTo>
                  <a:lnTo>
                    <a:pt x="5056467" y="518960"/>
                  </a:lnTo>
                  <a:lnTo>
                    <a:pt x="5056467" y="875004"/>
                  </a:lnTo>
                  <a:lnTo>
                    <a:pt x="5234495" y="696988"/>
                  </a:lnTo>
                  <a:close/>
                </a:path>
                <a:path w="5730240" h="1394460">
                  <a:moveTo>
                    <a:pt x="5511279" y="683069"/>
                  </a:moveTo>
                  <a:lnTo>
                    <a:pt x="5510530" y="631139"/>
                  </a:lnTo>
                  <a:lnTo>
                    <a:pt x="5508231" y="579323"/>
                  </a:lnTo>
                  <a:lnTo>
                    <a:pt x="5504421" y="527634"/>
                  </a:lnTo>
                  <a:lnTo>
                    <a:pt x="5499074" y="476123"/>
                  </a:lnTo>
                  <a:lnTo>
                    <a:pt x="5492204" y="424815"/>
                  </a:lnTo>
                  <a:lnTo>
                    <a:pt x="5483822" y="373735"/>
                  </a:lnTo>
                  <a:lnTo>
                    <a:pt x="5473928" y="322935"/>
                  </a:lnTo>
                  <a:lnTo>
                    <a:pt x="5462536" y="272427"/>
                  </a:lnTo>
                  <a:lnTo>
                    <a:pt x="5449646" y="222262"/>
                  </a:lnTo>
                  <a:lnTo>
                    <a:pt x="5435257" y="172478"/>
                  </a:lnTo>
                  <a:lnTo>
                    <a:pt x="5419395" y="123088"/>
                  </a:lnTo>
                  <a:lnTo>
                    <a:pt x="5402059" y="74142"/>
                  </a:lnTo>
                  <a:lnTo>
                    <a:pt x="5315559" y="105054"/>
                  </a:lnTo>
                  <a:lnTo>
                    <a:pt x="5332514" y="153073"/>
                  </a:lnTo>
                  <a:lnTo>
                    <a:pt x="5347944" y="201472"/>
                  </a:lnTo>
                  <a:lnTo>
                    <a:pt x="5361876" y="250202"/>
                  </a:lnTo>
                  <a:lnTo>
                    <a:pt x="5374284" y="299237"/>
                  </a:lnTo>
                  <a:lnTo>
                    <a:pt x="5385181" y="348526"/>
                  </a:lnTo>
                  <a:lnTo>
                    <a:pt x="5394553" y="398043"/>
                  </a:lnTo>
                  <a:lnTo>
                    <a:pt x="5402427" y="447763"/>
                  </a:lnTo>
                  <a:lnTo>
                    <a:pt x="5408777" y="497649"/>
                  </a:lnTo>
                  <a:lnTo>
                    <a:pt x="5413616" y="547649"/>
                  </a:lnTo>
                  <a:lnTo>
                    <a:pt x="5416931" y="597738"/>
                  </a:lnTo>
                  <a:lnTo>
                    <a:pt x="5418747" y="647890"/>
                  </a:lnTo>
                  <a:lnTo>
                    <a:pt x="5419052" y="698055"/>
                  </a:lnTo>
                  <a:lnTo>
                    <a:pt x="5417832" y="748220"/>
                  </a:lnTo>
                  <a:lnTo>
                    <a:pt x="5415115" y="798322"/>
                  </a:lnTo>
                  <a:lnTo>
                    <a:pt x="5410873" y="848347"/>
                  </a:lnTo>
                  <a:lnTo>
                    <a:pt x="5405132" y="898258"/>
                  </a:lnTo>
                  <a:lnTo>
                    <a:pt x="5397868" y="948004"/>
                  </a:lnTo>
                  <a:lnTo>
                    <a:pt x="5389105" y="997572"/>
                  </a:lnTo>
                  <a:lnTo>
                    <a:pt x="5378818" y="1046911"/>
                  </a:lnTo>
                  <a:lnTo>
                    <a:pt x="5367032" y="1096010"/>
                  </a:lnTo>
                  <a:lnTo>
                    <a:pt x="5353736" y="1144803"/>
                  </a:lnTo>
                  <a:lnTo>
                    <a:pt x="5338927" y="1193266"/>
                  </a:lnTo>
                  <a:lnTo>
                    <a:pt x="5322608" y="1241374"/>
                  </a:lnTo>
                  <a:lnTo>
                    <a:pt x="5304790" y="1289088"/>
                  </a:lnTo>
                  <a:lnTo>
                    <a:pt x="5391759" y="1319987"/>
                  </a:lnTo>
                  <a:lnTo>
                    <a:pt x="5409336" y="1272908"/>
                  </a:lnTo>
                  <a:lnTo>
                    <a:pt x="5425554" y="1225410"/>
                  </a:lnTo>
                  <a:lnTo>
                    <a:pt x="5440375" y="1177505"/>
                  </a:lnTo>
                  <a:lnTo>
                    <a:pt x="5453812" y="1129233"/>
                  </a:lnTo>
                  <a:lnTo>
                    <a:pt x="5465864" y="1080617"/>
                  </a:lnTo>
                  <a:lnTo>
                    <a:pt x="5476494" y="1031684"/>
                  </a:lnTo>
                  <a:lnTo>
                    <a:pt x="5485739" y="982484"/>
                  </a:lnTo>
                  <a:lnTo>
                    <a:pt x="5493550" y="933030"/>
                  </a:lnTo>
                  <a:lnTo>
                    <a:pt x="5499963" y="883348"/>
                  </a:lnTo>
                  <a:lnTo>
                    <a:pt x="5504942" y="833488"/>
                  </a:lnTo>
                  <a:lnTo>
                    <a:pt x="5508485" y="783463"/>
                  </a:lnTo>
                  <a:lnTo>
                    <a:pt x="5510606" y="733310"/>
                  </a:lnTo>
                  <a:lnTo>
                    <a:pt x="5511279" y="683069"/>
                  </a:lnTo>
                  <a:close/>
                </a:path>
                <a:path w="5730240" h="1394460">
                  <a:moveTo>
                    <a:pt x="5730189" y="683069"/>
                  </a:moveTo>
                  <a:lnTo>
                    <a:pt x="5729617" y="633209"/>
                  </a:lnTo>
                  <a:lnTo>
                    <a:pt x="5727776" y="583438"/>
                  </a:lnTo>
                  <a:lnTo>
                    <a:pt x="5724690" y="533755"/>
                  </a:lnTo>
                  <a:lnTo>
                    <a:pt x="5720359" y="484212"/>
                  </a:lnTo>
                  <a:lnTo>
                    <a:pt x="5714771" y="434809"/>
                  </a:lnTo>
                  <a:lnTo>
                    <a:pt x="5707939" y="385584"/>
                  </a:lnTo>
                  <a:lnTo>
                    <a:pt x="5699861" y="336550"/>
                  </a:lnTo>
                  <a:lnTo>
                    <a:pt x="5690552" y="287731"/>
                  </a:lnTo>
                  <a:lnTo>
                    <a:pt x="5680024" y="239166"/>
                  </a:lnTo>
                  <a:lnTo>
                    <a:pt x="5668251" y="190868"/>
                  </a:lnTo>
                  <a:lnTo>
                    <a:pt x="5655272" y="142849"/>
                  </a:lnTo>
                  <a:lnTo>
                    <a:pt x="5641060" y="95148"/>
                  </a:lnTo>
                  <a:lnTo>
                    <a:pt x="5625643" y="47790"/>
                  </a:lnTo>
                  <a:lnTo>
                    <a:pt x="5609018" y="787"/>
                  </a:lnTo>
                  <a:lnTo>
                    <a:pt x="5522049" y="31838"/>
                  </a:lnTo>
                  <a:lnTo>
                    <a:pt x="5538990" y="79794"/>
                  </a:lnTo>
                  <a:lnTo>
                    <a:pt x="5554586" y="128066"/>
                  </a:lnTo>
                  <a:lnTo>
                    <a:pt x="5568861" y="176644"/>
                  </a:lnTo>
                  <a:lnTo>
                    <a:pt x="5581789" y="225501"/>
                  </a:lnTo>
                  <a:lnTo>
                    <a:pt x="5593397" y="274599"/>
                  </a:lnTo>
                  <a:lnTo>
                    <a:pt x="5603659" y="323913"/>
                  </a:lnTo>
                  <a:lnTo>
                    <a:pt x="5612587" y="373418"/>
                  </a:lnTo>
                  <a:lnTo>
                    <a:pt x="5620182" y="423100"/>
                  </a:lnTo>
                  <a:lnTo>
                    <a:pt x="5626443" y="472909"/>
                  </a:lnTo>
                  <a:lnTo>
                    <a:pt x="5631370" y="522833"/>
                  </a:lnTo>
                  <a:lnTo>
                    <a:pt x="5634964" y="572833"/>
                  </a:lnTo>
                  <a:lnTo>
                    <a:pt x="5637225" y="622896"/>
                  </a:lnTo>
                  <a:lnTo>
                    <a:pt x="5638152" y="672998"/>
                  </a:lnTo>
                  <a:lnTo>
                    <a:pt x="5637758" y="723087"/>
                  </a:lnTo>
                  <a:lnTo>
                    <a:pt x="5636018" y="773163"/>
                  </a:lnTo>
                  <a:lnTo>
                    <a:pt x="5632945" y="823188"/>
                  </a:lnTo>
                  <a:lnTo>
                    <a:pt x="5628538" y="873125"/>
                  </a:lnTo>
                  <a:lnTo>
                    <a:pt x="5622798" y="922959"/>
                  </a:lnTo>
                  <a:lnTo>
                    <a:pt x="5615737" y="972667"/>
                  </a:lnTo>
                  <a:lnTo>
                    <a:pt x="5607342" y="1022210"/>
                  </a:lnTo>
                  <a:lnTo>
                    <a:pt x="5597601" y="1071575"/>
                  </a:lnTo>
                  <a:lnTo>
                    <a:pt x="5586539" y="1120711"/>
                  </a:lnTo>
                  <a:lnTo>
                    <a:pt x="5574157" y="1169619"/>
                  </a:lnTo>
                  <a:lnTo>
                    <a:pt x="5560428" y="1218260"/>
                  </a:lnTo>
                  <a:lnTo>
                    <a:pt x="5545379" y="1266596"/>
                  </a:lnTo>
                  <a:lnTo>
                    <a:pt x="5528983" y="1314615"/>
                  </a:lnTo>
                  <a:lnTo>
                    <a:pt x="5511279" y="1362290"/>
                  </a:lnTo>
                  <a:lnTo>
                    <a:pt x="5598172" y="1393190"/>
                  </a:lnTo>
                  <a:lnTo>
                    <a:pt x="5616270" y="1344434"/>
                  </a:lnTo>
                  <a:lnTo>
                    <a:pt x="5633059" y="1295273"/>
                  </a:lnTo>
                  <a:lnTo>
                    <a:pt x="5648528" y="1245730"/>
                  </a:lnTo>
                  <a:lnTo>
                    <a:pt x="5662663" y="1195832"/>
                  </a:lnTo>
                  <a:lnTo>
                    <a:pt x="5675477" y="1145603"/>
                  </a:lnTo>
                  <a:lnTo>
                    <a:pt x="5686958" y="1095057"/>
                  </a:lnTo>
                  <a:lnTo>
                    <a:pt x="5697105" y="1044257"/>
                  </a:lnTo>
                  <a:lnTo>
                    <a:pt x="5705907" y="993190"/>
                  </a:lnTo>
                  <a:lnTo>
                    <a:pt x="5713349" y="941908"/>
                  </a:lnTo>
                  <a:lnTo>
                    <a:pt x="5719445" y="890422"/>
                  </a:lnTo>
                  <a:lnTo>
                    <a:pt x="5724182" y="838771"/>
                  </a:lnTo>
                  <a:lnTo>
                    <a:pt x="5727547" y="786980"/>
                  </a:lnTo>
                  <a:lnTo>
                    <a:pt x="5729554" y="735063"/>
                  </a:lnTo>
                  <a:lnTo>
                    <a:pt x="5730189" y="6830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/>
          <p:nvPr/>
        </p:nvSpPr>
        <p:spPr>
          <a:xfrm>
            <a:off x="2955021" y="2184400"/>
            <a:ext cx="3204845" cy="457200"/>
          </a:xfrm>
          <a:custGeom>
            <a:avLst/>
            <a:gdLst/>
            <a:ahLst/>
            <a:cxnLst/>
            <a:rect l="l" t="t" r="r" b="b"/>
            <a:pathLst>
              <a:path w="3204845" h="457200">
                <a:moveTo>
                  <a:pt x="3121355" y="0"/>
                </a:moveTo>
                <a:lnTo>
                  <a:pt x="83121" y="0"/>
                </a:lnTo>
                <a:lnTo>
                  <a:pt x="50765" y="6531"/>
                </a:lnTo>
                <a:lnTo>
                  <a:pt x="24344" y="24344"/>
                </a:lnTo>
                <a:lnTo>
                  <a:pt x="6531" y="50765"/>
                </a:lnTo>
                <a:lnTo>
                  <a:pt x="0" y="83121"/>
                </a:lnTo>
                <a:lnTo>
                  <a:pt x="0" y="374078"/>
                </a:lnTo>
                <a:lnTo>
                  <a:pt x="6531" y="406429"/>
                </a:lnTo>
                <a:lnTo>
                  <a:pt x="24344" y="432850"/>
                </a:lnTo>
                <a:lnTo>
                  <a:pt x="50765" y="450666"/>
                </a:lnTo>
                <a:lnTo>
                  <a:pt x="83121" y="457200"/>
                </a:lnTo>
                <a:lnTo>
                  <a:pt x="3121355" y="457200"/>
                </a:lnTo>
                <a:lnTo>
                  <a:pt x="3153711" y="450666"/>
                </a:lnTo>
                <a:lnTo>
                  <a:pt x="3180132" y="432850"/>
                </a:lnTo>
                <a:lnTo>
                  <a:pt x="3197945" y="406429"/>
                </a:lnTo>
                <a:lnTo>
                  <a:pt x="3204476" y="374078"/>
                </a:lnTo>
                <a:lnTo>
                  <a:pt x="3204476" y="83121"/>
                </a:lnTo>
                <a:lnTo>
                  <a:pt x="3197945" y="50765"/>
                </a:lnTo>
                <a:lnTo>
                  <a:pt x="3180132" y="24344"/>
                </a:lnTo>
                <a:lnTo>
                  <a:pt x="3153711" y="6531"/>
                </a:lnTo>
                <a:lnTo>
                  <a:pt x="3121355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3713193" y="2203951"/>
            <a:ext cx="2377440" cy="41783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550" b="1" spc="5" dirty="0">
                <a:solidFill>
                  <a:srgbClr val="FFFFFF"/>
                </a:solidFill>
                <a:latin typeface="Roboto Mono"/>
                <a:cs typeface="Roboto Mono"/>
              </a:rPr>
              <a:t>GRUPPENSPIEL</a:t>
            </a:r>
            <a:endParaRPr sz="2550">
              <a:latin typeface="Roboto Mono"/>
              <a:cs typeface="Roboto Mono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3083369" y="2271853"/>
            <a:ext cx="443230" cy="282575"/>
            <a:chOff x="3083369" y="2271853"/>
            <a:chExt cx="443230" cy="282575"/>
          </a:xfrm>
        </p:grpSpPr>
        <p:sp>
          <p:nvSpPr>
            <p:cNvPr id="27" name="object 27"/>
            <p:cNvSpPr/>
            <p:nvPr/>
          </p:nvSpPr>
          <p:spPr>
            <a:xfrm>
              <a:off x="3122786" y="2271853"/>
              <a:ext cx="120827" cy="12085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3093821" y="2430297"/>
              <a:ext cx="188595" cy="113664"/>
            </a:xfrm>
            <a:custGeom>
              <a:avLst/>
              <a:gdLst/>
              <a:ahLst/>
              <a:cxnLst/>
              <a:rect l="l" t="t" r="r" b="b"/>
              <a:pathLst>
                <a:path w="188595" h="113664">
                  <a:moveTo>
                    <a:pt x="0" y="63112"/>
                  </a:moveTo>
                  <a:lnTo>
                    <a:pt x="19676" y="29929"/>
                  </a:lnTo>
                  <a:lnTo>
                    <a:pt x="51035" y="7679"/>
                  </a:lnTo>
                  <a:lnTo>
                    <a:pt x="89469" y="0"/>
                  </a:lnTo>
                  <a:lnTo>
                    <a:pt x="127895" y="7651"/>
                  </a:lnTo>
                  <a:lnTo>
                    <a:pt x="159250" y="29852"/>
                  </a:lnTo>
                  <a:lnTo>
                    <a:pt x="180378" y="65477"/>
                  </a:lnTo>
                  <a:lnTo>
                    <a:pt x="188122" y="113398"/>
                  </a:lnTo>
                </a:path>
              </a:pathLst>
            </a:custGeom>
            <a:ln w="209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3356795" y="2271853"/>
              <a:ext cx="120827" cy="12085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3318528" y="2430297"/>
              <a:ext cx="197485" cy="113664"/>
            </a:xfrm>
            <a:custGeom>
              <a:avLst/>
              <a:gdLst/>
              <a:ahLst/>
              <a:cxnLst/>
              <a:rect l="l" t="t" r="r" b="b"/>
              <a:pathLst>
                <a:path w="197485" h="113664">
                  <a:moveTo>
                    <a:pt x="0" y="113398"/>
                  </a:moveTo>
                  <a:lnTo>
                    <a:pt x="7758" y="65563"/>
                  </a:lnTo>
                  <a:lnTo>
                    <a:pt x="28911" y="29929"/>
                  </a:lnTo>
                  <a:lnTo>
                    <a:pt x="60275" y="7679"/>
                  </a:lnTo>
                  <a:lnTo>
                    <a:pt x="98666" y="0"/>
                  </a:lnTo>
                  <a:lnTo>
                    <a:pt x="137049" y="7651"/>
                  </a:lnTo>
                  <a:lnTo>
                    <a:pt x="168409" y="29852"/>
                  </a:lnTo>
                  <a:lnTo>
                    <a:pt x="189561" y="65477"/>
                  </a:lnTo>
                  <a:lnTo>
                    <a:pt x="197319" y="113398"/>
                  </a:lnTo>
                </a:path>
              </a:pathLst>
            </a:custGeom>
            <a:ln w="209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/>
          <p:nvPr/>
        </p:nvSpPr>
        <p:spPr>
          <a:xfrm>
            <a:off x="1270002" y="2184400"/>
            <a:ext cx="1473835" cy="457200"/>
          </a:xfrm>
          <a:custGeom>
            <a:avLst/>
            <a:gdLst/>
            <a:ahLst/>
            <a:cxnLst/>
            <a:rect l="l" t="t" r="r" b="b"/>
            <a:pathLst>
              <a:path w="1473835" h="457200">
                <a:moveTo>
                  <a:pt x="1381874" y="0"/>
                </a:moveTo>
                <a:lnTo>
                  <a:pt x="91351" y="0"/>
                </a:lnTo>
                <a:lnTo>
                  <a:pt x="55790" y="7178"/>
                </a:lnTo>
                <a:lnTo>
                  <a:pt x="26754" y="26754"/>
                </a:lnTo>
                <a:lnTo>
                  <a:pt x="7178" y="55790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1381874" y="457200"/>
                </a:lnTo>
                <a:lnTo>
                  <a:pt x="1417434" y="450021"/>
                </a:lnTo>
                <a:lnTo>
                  <a:pt x="1446471" y="430445"/>
                </a:lnTo>
                <a:lnTo>
                  <a:pt x="1466047" y="401409"/>
                </a:lnTo>
                <a:lnTo>
                  <a:pt x="1473225" y="365848"/>
                </a:lnTo>
                <a:lnTo>
                  <a:pt x="1473225" y="91351"/>
                </a:lnTo>
                <a:lnTo>
                  <a:pt x="1466047" y="55790"/>
                </a:lnTo>
                <a:lnTo>
                  <a:pt x="1446471" y="26754"/>
                </a:lnTo>
                <a:lnTo>
                  <a:pt x="1417434" y="7178"/>
                </a:lnTo>
                <a:lnTo>
                  <a:pt x="1381874" y="0"/>
                </a:lnTo>
                <a:close/>
              </a:path>
            </a:pathLst>
          </a:custGeom>
          <a:solidFill>
            <a:srgbClr val="6CB8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1402820" y="2217092"/>
            <a:ext cx="1122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LEICHT</a:t>
            </a:r>
            <a:endParaRPr sz="2400">
              <a:latin typeface="Roboto Mono"/>
              <a:cs typeface="Roboto Mono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9448930" y="3238477"/>
            <a:ext cx="7280909" cy="1762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Roboto"/>
                <a:cs typeface="Roboto"/>
              </a:rPr>
              <a:t>Funktion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950">
              <a:latin typeface="Roboto"/>
              <a:cs typeface="Roboto"/>
            </a:endParaRPr>
          </a:p>
          <a:p>
            <a:pPr marL="2209165" marR="5080">
              <a:lnSpc>
                <a:spcPct val="125000"/>
              </a:lnSpc>
              <a:spcBef>
                <a:spcPts val="5"/>
              </a:spcBef>
            </a:pPr>
            <a:r>
              <a:rPr sz="2400" dirty="0">
                <a:latin typeface="Roboto"/>
                <a:cs typeface="Roboto"/>
              </a:rPr>
              <a:t>Calliope schütteln, </a:t>
            </a:r>
            <a:r>
              <a:rPr sz="2400" spc="-5" dirty="0">
                <a:latin typeface="Roboto"/>
                <a:cs typeface="Roboto"/>
              </a:rPr>
              <a:t>um </a:t>
            </a:r>
            <a:r>
              <a:rPr sz="2400" dirty="0">
                <a:latin typeface="Roboto"/>
                <a:cs typeface="Roboto"/>
              </a:rPr>
              <a:t>zu </a:t>
            </a:r>
            <a:r>
              <a:rPr sz="2400" spc="-5" dirty="0">
                <a:latin typeface="Roboto"/>
                <a:cs typeface="Roboto"/>
              </a:rPr>
              <a:t>würfeln</a:t>
            </a:r>
            <a:r>
              <a:rPr sz="2400" spc="-9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und  </a:t>
            </a:r>
            <a:r>
              <a:rPr sz="2400" spc="-10" dirty="0">
                <a:latin typeface="Roboto"/>
                <a:cs typeface="Roboto"/>
              </a:rPr>
              <a:t>Ergebnis </a:t>
            </a:r>
            <a:r>
              <a:rPr sz="2400" dirty="0">
                <a:latin typeface="Roboto"/>
                <a:cs typeface="Roboto"/>
              </a:rPr>
              <a:t>an die </a:t>
            </a:r>
            <a:r>
              <a:rPr sz="2400" spc="-5" dirty="0">
                <a:latin typeface="Roboto"/>
                <a:cs typeface="Roboto"/>
              </a:rPr>
              <a:t>Mitspieler</a:t>
            </a:r>
            <a:r>
              <a:rPr sz="2400" spc="-2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senden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1645929" y="5981677"/>
            <a:ext cx="3702050" cy="2219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eigene </a:t>
            </a:r>
            <a:r>
              <a:rPr sz="2400" spc="-5" dirty="0">
                <a:latin typeface="Roboto"/>
                <a:cs typeface="Roboto"/>
              </a:rPr>
              <a:t>Würfelzahl</a:t>
            </a:r>
            <a:r>
              <a:rPr sz="2400" spc="-3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höher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dirty="0">
                <a:latin typeface="Roboto"/>
                <a:cs typeface="Roboto"/>
              </a:rPr>
              <a:t>eigene </a:t>
            </a:r>
            <a:r>
              <a:rPr sz="2400" spc="-5" dirty="0">
                <a:latin typeface="Roboto"/>
                <a:cs typeface="Roboto"/>
              </a:rPr>
              <a:t>Würfelzahl</a:t>
            </a:r>
            <a:r>
              <a:rPr sz="2400" spc="-9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niedriger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latin typeface="Roboto"/>
                <a:cs typeface="Roboto"/>
              </a:rPr>
              <a:t>gleiche Würfelzahl</a:t>
            </a:r>
            <a:r>
              <a:rPr sz="2400" spc="-6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(Remis)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9513055" y="3989525"/>
            <a:ext cx="611505" cy="611505"/>
            <a:chOff x="9513055" y="3989525"/>
            <a:chExt cx="611505" cy="611505"/>
          </a:xfrm>
        </p:grpSpPr>
        <p:sp>
          <p:nvSpPr>
            <p:cNvPr id="36" name="object 36"/>
            <p:cNvSpPr/>
            <p:nvPr/>
          </p:nvSpPr>
          <p:spPr>
            <a:xfrm>
              <a:off x="9513055" y="3989525"/>
              <a:ext cx="611505" cy="611505"/>
            </a:xfrm>
            <a:custGeom>
              <a:avLst/>
              <a:gdLst/>
              <a:ahLst/>
              <a:cxnLst/>
              <a:rect l="l" t="t" r="r" b="b"/>
              <a:pathLst>
                <a:path w="611504" h="611504">
                  <a:moveTo>
                    <a:pt x="305523" y="0"/>
                  </a:moveTo>
                  <a:lnTo>
                    <a:pt x="255964" y="3998"/>
                  </a:lnTo>
                  <a:lnTo>
                    <a:pt x="208951" y="15576"/>
                  </a:lnTo>
                  <a:lnTo>
                    <a:pt x="165114" y="34102"/>
                  </a:lnTo>
                  <a:lnTo>
                    <a:pt x="125081" y="58949"/>
                  </a:lnTo>
                  <a:lnTo>
                    <a:pt x="89482" y="89487"/>
                  </a:lnTo>
                  <a:lnTo>
                    <a:pt x="58945" y="125087"/>
                  </a:lnTo>
                  <a:lnTo>
                    <a:pt x="34100" y="165119"/>
                  </a:lnTo>
                  <a:lnTo>
                    <a:pt x="15574" y="208956"/>
                  </a:lnTo>
                  <a:lnTo>
                    <a:pt x="3998" y="255967"/>
                  </a:lnTo>
                  <a:lnTo>
                    <a:pt x="0" y="305523"/>
                  </a:lnTo>
                  <a:lnTo>
                    <a:pt x="3998" y="355083"/>
                  </a:lnTo>
                  <a:lnTo>
                    <a:pt x="15574" y="402097"/>
                  </a:lnTo>
                  <a:lnTo>
                    <a:pt x="34100" y="445936"/>
                  </a:lnTo>
                  <a:lnTo>
                    <a:pt x="58945" y="485970"/>
                  </a:lnTo>
                  <a:lnTo>
                    <a:pt x="89482" y="521571"/>
                  </a:lnTo>
                  <a:lnTo>
                    <a:pt x="125081" y="552110"/>
                  </a:lnTo>
                  <a:lnTo>
                    <a:pt x="165114" y="576957"/>
                  </a:lnTo>
                  <a:lnTo>
                    <a:pt x="208951" y="595484"/>
                  </a:lnTo>
                  <a:lnTo>
                    <a:pt x="255964" y="607061"/>
                  </a:lnTo>
                  <a:lnTo>
                    <a:pt x="305523" y="611060"/>
                  </a:lnTo>
                  <a:lnTo>
                    <a:pt x="355083" y="607061"/>
                  </a:lnTo>
                  <a:lnTo>
                    <a:pt x="402096" y="595484"/>
                  </a:lnTo>
                  <a:lnTo>
                    <a:pt x="445933" y="576957"/>
                  </a:lnTo>
                  <a:lnTo>
                    <a:pt x="485966" y="552110"/>
                  </a:lnTo>
                  <a:lnTo>
                    <a:pt x="521565" y="521571"/>
                  </a:lnTo>
                  <a:lnTo>
                    <a:pt x="552101" y="485970"/>
                  </a:lnTo>
                  <a:lnTo>
                    <a:pt x="576947" y="445936"/>
                  </a:lnTo>
                  <a:lnTo>
                    <a:pt x="595472" y="402097"/>
                  </a:lnTo>
                  <a:lnTo>
                    <a:pt x="607049" y="355083"/>
                  </a:lnTo>
                  <a:lnTo>
                    <a:pt x="611047" y="305523"/>
                  </a:lnTo>
                  <a:lnTo>
                    <a:pt x="607049" y="255967"/>
                  </a:lnTo>
                  <a:lnTo>
                    <a:pt x="595472" y="208956"/>
                  </a:lnTo>
                  <a:lnTo>
                    <a:pt x="576947" y="165119"/>
                  </a:lnTo>
                  <a:lnTo>
                    <a:pt x="552101" y="125087"/>
                  </a:lnTo>
                  <a:lnTo>
                    <a:pt x="521565" y="89487"/>
                  </a:lnTo>
                  <a:lnTo>
                    <a:pt x="485966" y="58949"/>
                  </a:lnTo>
                  <a:lnTo>
                    <a:pt x="445933" y="34102"/>
                  </a:lnTo>
                  <a:lnTo>
                    <a:pt x="402096" y="15576"/>
                  </a:lnTo>
                  <a:lnTo>
                    <a:pt x="355083" y="3998"/>
                  </a:lnTo>
                  <a:lnTo>
                    <a:pt x="305523" y="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9640775" y="4126163"/>
              <a:ext cx="347980" cy="347980"/>
            </a:xfrm>
            <a:custGeom>
              <a:avLst/>
              <a:gdLst/>
              <a:ahLst/>
              <a:cxnLst/>
              <a:rect l="l" t="t" r="r" b="b"/>
              <a:pathLst>
                <a:path w="347979" h="347979">
                  <a:moveTo>
                    <a:pt x="173913" y="0"/>
                  </a:moveTo>
                  <a:lnTo>
                    <a:pt x="220147" y="6212"/>
                  </a:lnTo>
                  <a:lnTo>
                    <a:pt x="261691" y="23744"/>
                  </a:lnTo>
                  <a:lnTo>
                    <a:pt x="296889" y="50938"/>
                  </a:lnTo>
                  <a:lnTo>
                    <a:pt x="324083" y="86136"/>
                  </a:lnTo>
                  <a:lnTo>
                    <a:pt x="341615" y="127680"/>
                  </a:lnTo>
                  <a:lnTo>
                    <a:pt x="347827" y="173913"/>
                  </a:lnTo>
                  <a:lnTo>
                    <a:pt x="341615" y="220147"/>
                  </a:lnTo>
                  <a:lnTo>
                    <a:pt x="324083" y="261691"/>
                  </a:lnTo>
                  <a:lnTo>
                    <a:pt x="296889" y="296889"/>
                  </a:lnTo>
                  <a:lnTo>
                    <a:pt x="261691" y="324083"/>
                  </a:lnTo>
                  <a:lnTo>
                    <a:pt x="220147" y="341615"/>
                  </a:lnTo>
                  <a:lnTo>
                    <a:pt x="173913" y="347827"/>
                  </a:lnTo>
                  <a:lnTo>
                    <a:pt x="127680" y="341615"/>
                  </a:lnTo>
                  <a:lnTo>
                    <a:pt x="86136" y="324083"/>
                  </a:lnTo>
                  <a:lnTo>
                    <a:pt x="50938" y="296889"/>
                  </a:lnTo>
                  <a:lnTo>
                    <a:pt x="23744" y="261691"/>
                  </a:lnTo>
                  <a:lnTo>
                    <a:pt x="6212" y="220147"/>
                  </a:lnTo>
                  <a:lnTo>
                    <a:pt x="0" y="173913"/>
                  </a:lnTo>
                  <a:lnTo>
                    <a:pt x="6212" y="127680"/>
                  </a:lnTo>
                  <a:lnTo>
                    <a:pt x="23744" y="86136"/>
                  </a:lnTo>
                  <a:lnTo>
                    <a:pt x="50938" y="50938"/>
                  </a:lnTo>
                  <a:lnTo>
                    <a:pt x="86136" y="23744"/>
                  </a:lnTo>
                  <a:lnTo>
                    <a:pt x="127680" y="6212"/>
                  </a:lnTo>
                  <a:lnTo>
                    <a:pt x="173913" y="0"/>
                  </a:lnTo>
                  <a:close/>
                </a:path>
              </a:pathLst>
            </a:custGeom>
            <a:ln w="145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9766226" y="4170085"/>
              <a:ext cx="182831" cy="21832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9" name="object 39"/>
          <p:cNvGrpSpPr/>
          <p:nvPr/>
        </p:nvGrpSpPr>
        <p:grpSpPr>
          <a:xfrm>
            <a:off x="9515858" y="4827459"/>
            <a:ext cx="611505" cy="611505"/>
            <a:chOff x="9515858" y="4827459"/>
            <a:chExt cx="611505" cy="611505"/>
          </a:xfrm>
        </p:grpSpPr>
        <p:sp>
          <p:nvSpPr>
            <p:cNvPr id="40" name="object 40"/>
            <p:cNvSpPr/>
            <p:nvPr/>
          </p:nvSpPr>
          <p:spPr>
            <a:xfrm>
              <a:off x="9515858" y="4827459"/>
              <a:ext cx="611505" cy="611505"/>
            </a:xfrm>
            <a:custGeom>
              <a:avLst/>
              <a:gdLst/>
              <a:ahLst/>
              <a:cxnLst/>
              <a:rect l="l" t="t" r="r" b="b"/>
              <a:pathLst>
                <a:path w="611504" h="611504">
                  <a:moveTo>
                    <a:pt x="305523" y="0"/>
                  </a:moveTo>
                  <a:lnTo>
                    <a:pt x="255964" y="3998"/>
                  </a:lnTo>
                  <a:lnTo>
                    <a:pt x="208951" y="15576"/>
                  </a:lnTo>
                  <a:lnTo>
                    <a:pt x="165114" y="34102"/>
                  </a:lnTo>
                  <a:lnTo>
                    <a:pt x="125081" y="58949"/>
                  </a:lnTo>
                  <a:lnTo>
                    <a:pt x="89482" y="89487"/>
                  </a:lnTo>
                  <a:lnTo>
                    <a:pt x="58945" y="125087"/>
                  </a:lnTo>
                  <a:lnTo>
                    <a:pt x="34100" y="165119"/>
                  </a:lnTo>
                  <a:lnTo>
                    <a:pt x="15574" y="208956"/>
                  </a:lnTo>
                  <a:lnTo>
                    <a:pt x="3998" y="255967"/>
                  </a:lnTo>
                  <a:lnTo>
                    <a:pt x="0" y="305523"/>
                  </a:lnTo>
                  <a:lnTo>
                    <a:pt x="3998" y="355083"/>
                  </a:lnTo>
                  <a:lnTo>
                    <a:pt x="15574" y="402097"/>
                  </a:lnTo>
                  <a:lnTo>
                    <a:pt x="34100" y="445936"/>
                  </a:lnTo>
                  <a:lnTo>
                    <a:pt x="58945" y="485970"/>
                  </a:lnTo>
                  <a:lnTo>
                    <a:pt x="89482" y="521571"/>
                  </a:lnTo>
                  <a:lnTo>
                    <a:pt x="125081" y="552110"/>
                  </a:lnTo>
                  <a:lnTo>
                    <a:pt x="165114" y="576957"/>
                  </a:lnTo>
                  <a:lnTo>
                    <a:pt x="208951" y="595484"/>
                  </a:lnTo>
                  <a:lnTo>
                    <a:pt x="255964" y="607061"/>
                  </a:lnTo>
                  <a:lnTo>
                    <a:pt x="305523" y="611060"/>
                  </a:lnTo>
                  <a:lnTo>
                    <a:pt x="355083" y="607061"/>
                  </a:lnTo>
                  <a:lnTo>
                    <a:pt x="402096" y="595484"/>
                  </a:lnTo>
                  <a:lnTo>
                    <a:pt x="445933" y="576957"/>
                  </a:lnTo>
                  <a:lnTo>
                    <a:pt x="485966" y="552110"/>
                  </a:lnTo>
                  <a:lnTo>
                    <a:pt x="521565" y="521571"/>
                  </a:lnTo>
                  <a:lnTo>
                    <a:pt x="552101" y="485970"/>
                  </a:lnTo>
                  <a:lnTo>
                    <a:pt x="576947" y="445936"/>
                  </a:lnTo>
                  <a:lnTo>
                    <a:pt x="595472" y="402097"/>
                  </a:lnTo>
                  <a:lnTo>
                    <a:pt x="607049" y="355083"/>
                  </a:lnTo>
                  <a:lnTo>
                    <a:pt x="611047" y="305523"/>
                  </a:lnTo>
                  <a:lnTo>
                    <a:pt x="607049" y="255967"/>
                  </a:lnTo>
                  <a:lnTo>
                    <a:pt x="595472" y="208956"/>
                  </a:lnTo>
                  <a:lnTo>
                    <a:pt x="576947" y="165119"/>
                  </a:lnTo>
                  <a:lnTo>
                    <a:pt x="552101" y="125087"/>
                  </a:lnTo>
                  <a:lnTo>
                    <a:pt x="521565" y="89487"/>
                  </a:lnTo>
                  <a:lnTo>
                    <a:pt x="485966" y="58949"/>
                  </a:lnTo>
                  <a:lnTo>
                    <a:pt x="445933" y="34102"/>
                  </a:lnTo>
                  <a:lnTo>
                    <a:pt x="402096" y="15576"/>
                  </a:lnTo>
                  <a:lnTo>
                    <a:pt x="355083" y="3998"/>
                  </a:lnTo>
                  <a:lnTo>
                    <a:pt x="305523" y="0"/>
                  </a:lnTo>
                  <a:close/>
                </a:path>
              </a:pathLst>
            </a:custGeom>
            <a:solidFill>
              <a:srgbClr val="E507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9629471" y="5030387"/>
              <a:ext cx="384175" cy="205740"/>
            </a:xfrm>
            <a:custGeom>
              <a:avLst/>
              <a:gdLst/>
              <a:ahLst/>
              <a:cxnLst/>
              <a:rect l="l" t="t" r="r" b="b"/>
              <a:pathLst>
                <a:path w="384175" h="205739">
                  <a:moveTo>
                    <a:pt x="383819" y="123024"/>
                  </a:moveTo>
                  <a:lnTo>
                    <a:pt x="375180" y="125468"/>
                  </a:lnTo>
                  <a:lnTo>
                    <a:pt x="366312" y="126282"/>
                  </a:lnTo>
                  <a:lnTo>
                    <a:pt x="357444" y="125468"/>
                  </a:lnTo>
                  <a:lnTo>
                    <a:pt x="348805" y="123024"/>
                  </a:lnTo>
                  <a:lnTo>
                    <a:pt x="338752" y="114292"/>
                  </a:lnTo>
                  <a:lnTo>
                    <a:pt x="328668" y="100453"/>
                  </a:lnTo>
                  <a:lnTo>
                    <a:pt x="318399" y="87649"/>
                  </a:lnTo>
                  <a:lnTo>
                    <a:pt x="307797" y="82016"/>
                  </a:lnTo>
                  <a:lnTo>
                    <a:pt x="297310" y="88765"/>
                  </a:lnTo>
                  <a:lnTo>
                    <a:pt x="287235" y="103430"/>
                  </a:lnTo>
                  <a:lnTo>
                    <a:pt x="277189" y="117640"/>
                  </a:lnTo>
                  <a:lnTo>
                    <a:pt x="266788" y="123024"/>
                  </a:lnTo>
                  <a:lnTo>
                    <a:pt x="254026" y="108589"/>
                  </a:lnTo>
                  <a:lnTo>
                    <a:pt x="246351" y="80373"/>
                  </a:lnTo>
                  <a:lnTo>
                    <a:pt x="238642" y="52978"/>
                  </a:lnTo>
                  <a:lnTo>
                    <a:pt x="225780" y="41008"/>
                  </a:lnTo>
                  <a:lnTo>
                    <a:pt x="211627" y="57791"/>
                  </a:lnTo>
                  <a:lnTo>
                    <a:pt x="205282" y="93343"/>
                  </a:lnTo>
                  <a:lnTo>
                    <a:pt x="198937" y="128378"/>
                  </a:lnTo>
                  <a:lnTo>
                    <a:pt x="184784" y="143611"/>
                  </a:lnTo>
                  <a:lnTo>
                    <a:pt x="167888" y="120034"/>
                  </a:lnTo>
                  <a:lnTo>
                    <a:pt x="164276" y="70229"/>
                  </a:lnTo>
                  <a:lnTo>
                    <a:pt x="160665" y="21212"/>
                  </a:lnTo>
                  <a:lnTo>
                    <a:pt x="143776" y="0"/>
                  </a:lnTo>
                  <a:lnTo>
                    <a:pt x="126239" y="15706"/>
                  </a:lnTo>
                  <a:lnTo>
                    <a:pt x="121548" y="53416"/>
                  </a:lnTo>
                  <a:lnTo>
                    <a:pt x="123286" y="102174"/>
                  </a:lnTo>
                  <a:lnTo>
                    <a:pt x="125039" y="151028"/>
                  </a:lnTo>
                  <a:lnTo>
                    <a:pt x="120389" y="189023"/>
                  </a:lnTo>
                  <a:lnTo>
                    <a:pt x="102920" y="205206"/>
                  </a:lnTo>
                  <a:lnTo>
                    <a:pt x="87287" y="187826"/>
                  </a:lnTo>
                  <a:lnTo>
                    <a:pt x="82137" y="147135"/>
                  </a:lnTo>
                  <a:lnTo>
                    <a:pt x="77167" y="104683"/>
                  </a:lnTo>
                  <a:lnTo>
                    <a:pt x="62077" y="82016"/>
                  </a:lnTo>
                  <a:lnTo>
                    <a:pt x="51642" y="86282"/>
                  </a:lnTo>
                  <a:lnTo>
                    <a:pt x="41433" y="99239"/>
                  </a:lnTo>
                  <a:lnTo>
                    <a:pt x="31377" y="113836"/>
                  </a:lnTo>
                  <a:lnTo>
                    <a:pt x="21399" y="123024"/>
                  </a:lnTo>
                  <a:lnTo>
                    <a:pt x="14554" y="125907"/>
                  </a:lnTo>
                  <a:lnTo>
                    <a:pt x="6845" y="125907"/>
                  </a:lnTo>
                  <a:lnTo>
                    <a:pt x="0" y="123024"/>
                  </a:lnTo>
                </a:path>
              </a:pathLst>
            </a:custGeom>
            <a:ln w="1620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2" name="object 42"/>
          <p:cNvGrpSpPr/>
          <p:nvPr/>
        </p:nvGrpSpPr>
        <p:grpSpPr>
          <a:xfrm>
            <a:off x="9567962" y="6788022"/>
            <a:ext cx="52069" cy="527685"/>
            <a:chOff x="9567962" y="6788022"/>
            <a:chExt cx="52069" cy="527685"/>
          </a:xfrm>
        </p:grpSpPr>
        <p:sp>
          <p:nvSpPr>
            <p:cNvPr id="43" name="object 43"/>
            <p:cNvSpPr/>
            <p:nvPr/>
          </p:nvSpPr>
          <p:spPr>
            <a:xfrm>
              <a:off x="9572421" y="678802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9572421" y="6899541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9572421" y="7122401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9572421" y="723391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9572420" y="7233918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9572421" y="701089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9" name="object 49"/>
          <p:cNvGrpSpPr/>
          <p:nvPr/>
        </p:nvGrpSpPr>
        <p:grpSpPr>
          <a:xfrm>
            <a:off x="9795367" y="6788022"/>
            <a:ext cx="52069" cy="523240"/>
            <a:chOff x="9795367" y="6788022"/>
            <a:chExt cx="52069" cy="523240"/>
          </a:xfrm>
        </p:grpSpPr>
        <p:sp>
          <p:nvSpPr>
            <p:cNvPr id="50" name="object 50"/>
            <p:cNvSpPr/>
            <p:nvPr/>
          </p:nvSpPr>
          <p:spPr>
            <a:xfrm>
              <a:off x="9799828" y="678802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9799828" y="6899541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9799828" y="7122401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9799825" y="712240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9799828" y="7010894"/>
              <a:ext cx="43180" cy="300355"/>
            </a:xfrm>
            <a:custGeom>
              <a:avLst/>
              <a:gdLst/>
              <a:ahLst/>
              <a:cxnLst/>
              <a:rect l="l" t="t" r="r" b="b"/>
              <a:pathLst>
                <a:path w="43179" h="300354">
                  <a:moveTo>
                    <a:pt x="43116" y="223024"/>
                  </a:moveTo>
                  <a:lnTo>
                    <a:pt x="0" y="223024"/>
                  </a:lnTo>
                  <a:lnTo>
                    <a:pt x="0" y="300355"/>
                  </a:lnTo>
                  <a:lnTo>
                    <a:pt x="43116" y="300355"/>
                  </a:lnTo>
                  <a:lnTo>
                    <a:pt x="43116" y="223024"/>
                  </a:lnTo>
                  <a:close/>
                </a:path>
                <a:path w="43179" h="300354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5" name="object 55"/>
          <p:cNvGrpSpPr/>
          <p:nvPr/>
        </p:nvGrpSpPr>
        <p:grpSpPr>
          <a:xfrm>
            <a:off x="10022772" y="6788022"/>
            <a:ext cx="52069" cy="527685"/>
            <a:chOff x="10022772" y="6788022"/>
            <a:chExt cx="52069" cy="527685"/>
          </a:xfrm>
        </p:grpSpPr>
        <p:sp>
          <p:nvSpPr>
            <p:cNvPr id="56" name="object 56"/>
            <p:cNvSpPr/>
            <p:nvPr/>
          </p:nvSpPr>
          <p:spPr>
            <a:xfrm>
              <a:off x="10027234" y="678802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0027234" y="6899541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0027234" y="7122401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0027234" y="701089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0027234" y="723391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0027230" y="7233918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2" name="object 62"/>
          <p:cNvGrpSpPr/>
          <p:nvPr/>
        </p:nvGrpSpPr>
        <p:grpSpPr>
          <a:xfrm>
            <a:off x="9681746" y="6783566"/>
            <a:ext cx="52069" cy="527685"/>
            <a:chOff x="9681746" y="6783566"/>
            <a:chExt cx="52069" cy="527685"/>
          </a:xfrm>
        </p:grpSpPr>
        <p:sp>
          <p:nvSpPr>
            <p:cNvPr id="63" name="object 63"/>
            <p:cNvSpPr/>
            <p:nvPr/>
          </p:nvSpPr>
          <p:spPr>
            <a:xfrm>
              <a:off x="9686201" y="723391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9686201" y="678802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9686203" y="678802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9686201" y="6899541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9686203" y="689953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9686201" y="701089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9686201" y="7122401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9686203" y="712240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1" name="object 71"/>
          <p:cNvGrpSpPr/>
          <p:nvPr/>
        </p:nvGrpSpPr>
        <p:grpSpPr>
          <a:xfrm>
            <a:off x="9909150" y="6783566"/>
            <a:ext cx="52069" cy="527685"/>
            <a:chOff x="9909150" y="6783566"/>
            <a:chExt cx="52069" cy="527685"/>
          </a:xfrm>
        </p:grpSpPr>
        <p:sp>
          <p:nvSpPr>
            <p:cNvPr id="72" name="object 72"/>
            <p:cNvSpPr/>
            <p:nvPr/>
          </p:nvSpPr>
          <p:spPr>
            <a:xfrm>
              <a:off x="9913607" y="678802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9913608" y="678802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9913607" y="6899541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9913608" y="689953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9913607" y="701089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9913607" y="7122401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9913608" y="712240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9913607" y="723391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0" name="object 80"/>
          <p:cNvGrpSpPr/>
          <p:nvPr/>
        </p:nvGrpSpPr>
        <p:grpSpPr>
          <a:xfrm>
            <a:off x="10404206" y="4033456"/>
            <a:ext cx="52069" cy="523240"/>
            <a:chOff x="10404206" y="4033456"/>
            <a:chExt cx="52069" cy="523240"/>
          </a:xfrm>
        </p:grpSpPr>
        <p:sp>
          <p:nvSpPr>
            <p:cNvPr id="81" name="object 81"/>
            <p:cNvSpPr/>
            <p:nvPr/>
          </p:nvSpPr>
          <p:spPr>
            <a:xfrm>
              <a:off x="10408666" y="4033456"/>
              <a:ext cx="43180" cy="189230"/>
            </a:xfrm>
            <a:custGeom>
              <a:avLst/>
              <a:gdLst/>
              <a:ahLst/>
              <a:cxnLst/>
              <a:rect l="l" t="t" r="r" b="b"/>
              <a:pathLst>
                <a:path w="43179" h="189229">
                  <a:moveTo>
                    <a:pt x="43116" y="111506"/>
                  </a:moveTo>
                  <a:lnTo>
                    <a:pt x="0" y="111506"/>
                  </a:lnTo>
                  <a:lnTo>
                    <a:pt x="0" y="188823"/>
                  </a:lnTo>
                  <a:lnTo>
                    <a:pt x="43116" y="188823"/>
                  </a:lnTo>
                  <a:lnTo>
                    <a:pt x="43116" y="111506"/>
                  </a:lnTo>
                  <a:close/>
                </a:path>
                <a:path w="43179" h="189229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10408666" y="436783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10408663" y="436783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10408666" y="447934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10408666" y="4256316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10408663" y="4256317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7" name="object 87"/>
          <p:cNvGrpSpPr/>
          <p:nvPr/>
        </p:nvGrpSpPr>
        <p:grpSpPr>
          <a:xfrm>
            <a:off x="10517989" y="4033456"/>
            <a:ext cx="52069" cy="523240"/>
            <a:chOff x="10517989" y="4033456"/>
            <a:chExt cx="52069" cy="523240"/>
          </a:xfrm>
        </p:grpSpPr>
        <p:sp>
          <p:nvSpPr>
            <p:cNvPr id="88" name="object 88"/>
            <p:cNvSpPr/>
            <p:nvPr/>
          </p:nvSpPr>
          <p:spPr>
            <a:xfrm>
              <a:off x="10522445" y="4033456"/>
              <a:ext cx="43180" cy="523240"/>
            </a:xfrm>
            <a:custGeom>
              <a:avLst/>
              <a:gdLst/>
              <a:ahLst/>
              <a:cxnLst/>
              <a:rect l="l" t="t" r="r" b="b"/>
              <a:pathLst>
                <a:path w="43179" h="523239">
                  <a:moveTo>
                    <a:pt x="43116" y="445884"/>
                  </a:moveTo>
                  <a:lnTo>
                    <a:pt x="0" y="445884"/>
                  </a:lnTo>
                  <a:lnTo>
                    <a:pt x="0" y="523201"/>
                  </a:lnTo>
                  <a:lnTo>
                    <a:pt x="43116" y="523201"/>
                  </a:lnTo>
                  <a:lnTo>
                    <a:pt x="43116" y="445884"/>
                  </a:lnTo>
                  <a:close/>
                </a:path>
                <a:path w="43179" h="523239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10522444" y="414496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10522447" y="414496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10522444" y="4256316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10522444" y="436783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10522447" y="436783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4" name="object 94"/>
          <p:cNvGrpSpPr/>
          <p:nvPr/>
        </p:nvGrpSpPr>
        <p:grpSpPr>
          <a:xfrm>
            <a:off x="10631610" y="4028992"/>
            <a:ext cx="52069" cy="527685"/>
            <a:chOff x="10631610" y="4028992"/>
            <a:chExt cx="52069" cy="527685"/>
          </a:xfrm>
        </p:grpSpPr>
        <p:sp>
          <p:nvSpPr>
            <p:cNvPr id="95" name="object 95"/>
            <p:cNvSpPr/>
            <p:nvPr/>
          </p:nvSpPr>
          <p:spPr>
            <a:xfrm>
              <a:off x="10636072" y="4033456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10636068" y="403345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10636072" y="414496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10636072" y="436783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10636068" y="436783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10636072" y="4256315"/>
              <a:ext cx="43180" cy="300355"/>
            </a:xfrm>
            <a:custGeom>
              <a:avLst/>
              <a:gdLst/>
              <a:ahLst/>
              <a:cxnLst/>
              <a:rect l="l" t="t" r="r" b="b"/>
              <a:pathLst>
                <a:path w="43179" h="300354">
                  <a:moveTo>
                    <a:pt x="43116" y="223024"/>
                  </a:moveTo>
                  <a:lnTo>
                    <a:pt x="0" y="223024"/>
                  </a:lnTo>
                  <a:lnTo>
                    <a:pt x="0" y="300342"/>
                  </a:lnTo>
                  <a:lnTo>
                    <a:pt x="43116" y="300342"/>
                  </a:lnTo>
                  <a:lnTo>
                    <a:pt x="43116" y="223024"/>
                  </a:lnTo>
                  <a:close/>
                </a:path>
                <a:path w="43179" h="300354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1" name="object 101"/>
          <p:cNvGrpSpPr/>
          <p:nvPr/>
        </p:nvGrpSpPr>
        <p:grpSpPr>
          <a:xfrm>
            <a:off x="10745395" y="4028992"/>
            <a:ext cx="52069" cy="532130"/>
            <a:chOff x="10745395" y="4028992"/>
            <a:chExt cx="52069" cy="532130"/>
          </a:xfrm>
        </p:grpSpPr>
        <p:sp>
          <p:nvSpPr>
            <p:cNvPr id="102" name="object 102"/>
            <p:cNvSpPr/>
            <p:nvPr/>
          </p:nvSpPr>
          <p:spPr>
            <a:xfrm>
              <a:off x="10749851" y="4033456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10749852" y="403345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10749852" y="4144974"/>
              <a:ext cx="43180" cy="189230"/>
            </a:xfrm>
            <a:custGeom>
              <a:avLst/>
              <a:gdLst/>
              <a:ahLst/>
              <a:cxnLst/>
              <a:rect l="l" t="t" r="r" b="b"/>
              <a:pathLst>
                <a:path w="43179" h="189229">
                  <a:moveTo>
                    <a:pt x="42951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2951" y="77317"/>
                  </a:lnTo>
                  <a:lnTo>
                    <a:pt x="42951" y="0"/>
                  </a:lnTo>
                  <a:close/>
                </a:path>
                <a:path w="43179" h="189229">
                  <a:moveTo>
                    <a:pt x="43116" y="111340"/>
                  </a:moveTo>
                  <a:lnTo>
                    <a:pt x="0" y="111340"/>
                  </a:lnTo>
                  <a:lnTo>
                    <a:pt x="0" y="188658"/>
                  </a:lnTo>
                  <a:lnTo>
                    <a:pt x="43116" y="188658"/>
                  </a:lnTo>
                  <a:lnTo>
                    <a:pt x="43116" y="11134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10749852" y="4256317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10749851" y="436783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10749852" y="436783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10749851" y="447934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10749852" y="447934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0" name="object 110"/>
          <p:cNvGrpSpPr/>
          <p:nvPr/>
        </p:nvGrpSpPr>
        <p:grpSpPr>
          <a:xfrm>
            <a:off x="10859017" y="4033456"/>
            <a:ext cx="52069" cy="523240"/>
            <a:chOff x="10859017" y="4033456"/>
            <a:chExt cx="52069" cy="523240"/>
          </a:xfrm>
        </p:grpSpPr>
        <p:sp>
          <p:nvSpPr>
            <p:cNvPr id="111" name="object 111"/>
            <p:cNvSpPr/>
            <p:nvPr/>
          </p:nvSpPr>
          <p:spPr>
            <a:xfrm>
              <a:off x="10863479" y="4033456"/>
              <a:ext cx="43180" cy="189230"/>
            </a:xfrm>
            <a:custGeom>
              <a:avLst/>
              <a:gdLst/>
              <a:ahLst/>
              <a:cxnLst/>
              <a:rect l="l" t="t" r="r" b="b"/>
              <a:pathLst>
                <a:path w="43179" h="189229">
                  <a:moveTo>
                    <a:pt x="43116" y="111506"/>
                  </a:moveTo>
                  <a:lnTo>
                    <a:pt x="0" y="111506"/>
                  </a:lnTo>
                  <a:lnTo>
                    <a:pt x="0" y="188823"/>
                  </a:lnTo>
                  <a:lnTo>
                    <a:pt x="43116" y="188823"/>
                  </a:lnTo>
                  <a:lnTo>
                    <a:pt x="43116" y="111506"/>
                  </a:lnTo>
                  <a:close/>
                </a:path>
                <a:path w="43179" h="189229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10863478" y="436783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10863474" y="436783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10863479" y="4256315"/>
              <a:ext cx="43180" cy="300355"/>
            </a:xfrm>
            <a:custGeom>
              <a:avLst/>
              <a:gdLst/>
              <a:ahLst/>
              <a:cxnLst/>
              <a:rect l="l" t="t" r="r" b="b"/>
              <a:pathLst>
                <a:path w="43179" h="300354">
                  <a:moveTo>
                    <a:pt x="43116" y="223024"/>
                  </a:moveTo>
                  <a:lnTo>
                    <a:pt x="0" y="223024"/>
                  </a:lnTo>
                  <a:lnTo>
                    <a:pt x="0" y="300342"/>
                  </a:lnTo>
                  <a:lnTo>
                    <a:pt x="43116" y="300342"/>
                  </a:lnTo>
                  <a:lnTo>
                    <a:pt x="43116" y="223024"/>
                  </a:lnTo>
                  <a:close/>
                </a:path>
                <a:path w="43179" h="300354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5" name="object 115"/>
          <p:cNvGrpSpPr/>
          <p:nvPr/>
        </p:nvGrpSpPr>
        <p:grpSpPr>
          <a:xfrm>
            <a:off x="9563723" y="7716189"/>
            <a:ext cx="52069" cy="523240"/>
            <a:chOff x="9563723" y="7716189"/>
            <a:chExt cx="52069" cy="523240"/>
          </a:xfrm>
        </p:grpSpPr>
        <p:sp>
          <p:nvSpPr>
            <p:cNvPr id="116" name="object 116"/>
            <p:cNvSpPr/>
            <p:nvPr/>
          </p:nvSpPr>
          <p:spPr>
            <a:xfrm>
              <a:off x="9568180" y="7716189"/>
              <a:ext cx="43180" cy="189230"/>
            </a:xfrm>
            <a:custGeom>
              <a:avLst/>
              <a:gdLst/>
              <a:ahLst/>
              <a:cxnLst/>
              <a:rect l="l" t="t" r="r" b="b"/>
              <a:pathLst>
                <a:path w="43179" h="189229">
                  <a:moveTo>
                    <a:pt x="43116" y="111506"/>
                  </a:moveTo>
                  <a:lnTo>
                    <a:pt x="0" y="111506"/>
                  </a:lnTo>
                  <a:lnTo>
                    <a:pt x="0" y="188823"/>
                  </a:lnTo>
                  <a:lnTo>
                    <a:pt x="43116" y="188823"/>
                  </a:lnTo>
                  <a:lnTo>
                    <a:pt x="43116" y="111506"/>
                  </a:lnTo>
                  <a:close/>
                </a:path>
                <a:path w="43179" h="189229">
                  <a:moveTo>
                    <a:pt x="43116" y="0"/>
                  </a:moveTo>
                  <a:lnTo>
                    <a:pt x="0" y="0"/>
                  </a:lnTo>
                  <a:lnTo>
                    <a:pt x="0" y="77330"/>
                  </a:lnTo>
                  <a:lnTo>
                    <a:pt x="43116" y="77330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9568179" y="8050567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9568180" y="805056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9568180" y="7939048"/>
              <a:ext cx="43180" cy="300355"/>
            </a:xfrm>
            <a:custGeom>
              <a:avLst/>
              <a:gdLst/>
              <a:ahLst/>
              <a:cxnLst/>
              <a:rect l="l" t="t" r="r" b="b"/>
              <a:pathLst>
                <a:path w="43179" h="300354">
                  <a:moveTo>
                    <a:pt x="43116" y="223024"/>
                  </a:moveTo>
                  <a:lnTo>
                    <a:pt x="0" y="223024"/>
                  </a:lnTo>
                  <a:lnTo>
                    <a:pt x="0" y="300342"/>
                  </a:lnTo>
                  <a:lnTo>
                    <a:pt x="43116" y="300342"/>
                  </a:lnTo>
                  <a:lnTo>
                    <a:pt x="43116" y="223024"/>
                  </a:lnTo>
                  <a:close/>
                </a:path>
                <a:path w="43179" h="300354">
                  <a:moveTo>
                    <a:pt x="43116" y="0"/>
                  </a:moveTo>
                  <a:lnTo>
                    <a:pt x="0" y="0"/>
                  </a:lnTo>
                  <a:lnTo>
                    <a:pt x="0" y="77330"/>
                  </a:lnTo>
                  <a:lnTo>
                    <a:pt x="43116" y="77330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0" name="object 120"/>
          <p:cNvGrpSpPr/>
          <p:nvPr/>
        </p:nvGrpSpPr>
        <p:grpSpPr>
          <a:xfrm>
            <a:off x="9791128" y="7716189"/>
            <a:ext cx="52069" cy="523240"/>
            <a:chOff x="9791128" y="7716189"/>
            <a:chExt cx="52069" cy="523240"/>
          </a:xfrm>
        </p:grpSpPr>
        <p:sp>
          <p:nvSpPr>
            <p:cNvPr id="121" name="object 121"/>
            <p:cNvSpPr/>
            <p:nvPr/>
          </p:nvSpPr>
          <p:spPr>
            <a:xfrm>
              <a:off x="9795586" y="7716189"/>
              <a:ext cx="43180" cy="189230"/>
            </a:xfrm>
            <a:custGeom>
              <a:avLst/>
              <a:gdLst/>
              <a:ahLst/>
              <a:cxnLst/>
              <a:rect l="l" t="t" r="r" b="b"/>
              <a:pathLst>
                <a:path w="43179" h="189229">
                  <a:moveTo>
                    <a:pt x="43116" y="111506"/>
                  </a:moveTo>
                  <a:lnTo>
                    <a:pt x="0" y="111506"/>
                  </a:lnTo>
                  <a:lnTo>
                    <a:pt x="0" y="188823"/>
                  </a:lnTo>
                  <a:lnTo>
                    <a:pt x="43116" y="188823"/>
                  </a:lnTo>
                  <a:lnTo>
                    <a:pt x="43116" y="111506"/>
                  </a:lnTo>
                  <a:close/>
                </a:path>
                <a:path w="43179" h="189229">
                  <a:moveTo>
                    <a:pt x="43116" y="0"/>
                  </a:moveTo>
                  <a:lnTo>
                    <a:pt x="0" y="0"/>
                  </a:lnTo>
                  <a:lnTo>
                    <a:pt x="0" y="77330"/>
                  </a:lnTo>
                  <a:lnTo>
                    <a:pt x="43116" y="77330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9795586" y="8050567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9795586" y="805056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9795586" y="7939048"/>
              <a:ext cx="43180" cy="300355"/>
            </a:xfrm>
            <a:custGeom>
              <a:avLst/>
              <a:gdLst/>
              <a:ahLst/>
              <a:cxnLst/>
              <a:rect l="l" t="t" r="r" b="b"/>
              <a:pathLst>
                <a:path w="43179" h="300354">
                  <a:moveTo>
                    <a:pt x="43116" y="223024"/>
                  </a:moveTo>
                  <a:lnTo>
                    <a:pt x="0" y="223024"/>
                  </a:lnTo>
                  <a:lnTo>
                    <a:pt x="0" y="300342"/>
                  </a:lnTo>
                  <a:lnTo>
                    <a:pt x="43116" y="300342"/>
                  </a:lnTo>
                  <a:lnTo>
                    <a:pt x="43116" y="223024"/>
                  </a:lnTo>
                  <a:close/>
                </a:path>
                <a:path w="43179" h="300354">
                  <a:moveTo>
                    <a:pt x="43116" y="0"/>
                  </a:moveTo>
                  <a:lnTo>
                    <a:pt x="0" y="0"/>
                  </a:lnTo>
                  <a:lnTo>
                    <a:pt x="0" y="77330"/>
                  </a:lnTo>
                  <a:lnTo>
                    <a:pt x="43116" y="77330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5" name="object 125"/>
          <p:cNvGrpSpPr/>
          <p:nvPr/>
        </p:nvGrpSpPr>
        <p:grpSpPr>
          <a:xfrm>
            <a:off x="10018534" y="7716189"/>
            <a:ext cx="52069" cy="523240"/>
            <a:chOff x="10018534" y="7716189"/>
            <a:chExt cx="52069" cy="523240"/>
          </a:xfrm>
        </p:grpSpPr>
        <p:sp>
          <p:nvSpPr>
            <p:cNvPr id="126" name="object 126"/>
            <p:cNvSpPr/>
            <p:nvPr/>
          </p:nvSpPr>
          <p:spPr>
            <a:xfrm>
              <a:off x="10022993" y="7716189"/>
              <a:ext cx="43180" cy="189230"/>
            </a:xfrm>
            <a:custGeom>
              <a:avLst/>
              <a:gdLst/>
              <a:ahLst/>
              <a:cxnLst/>
              <a:rect l="l" t="t" r="r" b="b"/>
              <a:pathLst>
                <a:path w="43179" h="189229">
                  <a:moveTo>
                    <a:pt x="43116" y="111506"/>
                  </a:moveTo>
                  <a:lnTo>
                    <a:pt x="0" y="111506"/>
                  </a:lnTo>
                  <a:lnTo>
                    <a:pt x="0" y="188823"/>
                  </a:lnTo>
                  <a:lnTo>
                    <a:pt x="43116" y="188823"/>
                  </a:lnTo>
                  <a:lnTo>
                    <a:pt x="43116" y="111506"/>
                  </a:lnTo>
                  <a:close/>
                </a:path>
                <a:path w="43179" h="189229">
                  <a:moveTo>
                    <a:pt x="43116" y="0"/>
                  </a:moveTo>
                  <a:lnTo>
                    <a:pt x="0" y="0"/>
                  </a:lnTo>
                  <a:lnTo>
                    <a:pt x="0" y="77330"/>
                  </a:lnTo>
                  <a:lnTo>
                    <a:pt x="43116" y="77330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10022992" y="8050567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10022992" y="805056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10022993" y="7939048"/>
              <a:ext cx="43180" cy="300355"/>
            </a:xfrm>
            <a:custGeom>
              <a:avLst/>
              <a:gdLst/>
              <a:ahLst/>
              <a:cxnLst/>
              <a:rect l="l" t="t" r="r" b="b"/>
              <a:pathLst>
                <a:path w="43179" h="300354">
                  <a:moveTo>
                    <a:pt x="43116" y="223024"/>
                  </a:moveTo>
                  <a:lnTo>
                    <a:pt x="0" y="223024"/>
                  </a:lnTo>
                  <a:lnTo>
                    <a:pt x="0" y="300342"/>
                  </a:lnTo>
                  <a:lnTo>
                    <a:pt x="43116" y="300342"/>
                  </a:lnTo>
                  <a:lnTo>
                    <a:pt x="43116" y="223024"/>
                  </a:lnTo>
                  <a:close/>
                </a:path>
                <a:path w="43179" h="300354">
                  <a:moveTo>
                    <a:pt x="43116" y="0"/>
                  </a:moveTo>
                  <a:lnTo>
                    <a:pt x="0" y="0"/>
                  </a:lnTo>
                  <a:lnTo>
                    <a:pt x="0" y="77330"/>
                  </a:lnTo>
                  <a:lnTo>
                    <a:pt x="43116" y="77330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0" name="object 130"/>
          <p:cNvGrpSpPr/>
          <p:nvPr/>
        </p:nvGrpSpPr>
        <p:grpSpPr>
          <a:xfrm>
            <a:off x="9677507" y="7711726"/>
            <a:ext cx="52069" cy="527685"/>
            <a:chOff x="9677507" y="7711726"/>
            <a:chExt cx="52069" cy="527685"/>
          </a:xfrm>
        </p:grpSpPr>
        <p:sp>
          <p:nvSpPr>
            <p:cNvPr id="131" name="object 131"/>
            <p:cNvSpPr/>
            <p:nvPr/>
          </p:nvSpPr>
          <p:spPr>
            <a:xfrm>
              <a:off x="9681959" y="816207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9681959" y="771618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9681965" y="771618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9681959" y="782769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9681965" y="782769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9681959" y="793904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9681959" y="8050568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9681965" y="805056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9" name="object 139"/>
          <p:cNvGrpSpPr/>
          <p:nvPr/>
        </p:nvGrpSpPr>
        <p:grpSpPr>
          <a:xfrm>
            <a:off x="9904913" y="7711726"/>
            <a:ext cx="52069" cy="527685"/>
            <a:chOff x="9904913" y="7711726"/>
            <a:chExt cx="52069" cy="527685"/>
          </a:xfrm>
        </p:grpSpPr>
        <p:sp>
          <p:nvSpPr>
            <p:cNvPr id="140" name="object 140"/>
            <p:cNvSpPr/>
            <p:nvPr/>
          </p:nvSpPr>
          <p:spPr>
            <a:xfrm>
              <a:off x="9909365" y="771618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9909370" y="771618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9909365" y="782769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9909370" y="782769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9909365" y="793904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9909365" y="8050568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9909370" y="805056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9909365" y="816207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8" name="object 148"/>
          <p:cNvGrpSpPr/>
          <p:nvPr/>
        </p:nvGrpSpPr>
        <p:grpSpPr>
          <a:xfrm>
            <a:off x="9567962" y="5887389"/>
            <a:ext cx="52069" cy="523240"/>
            <a:chOff x="9567962" y="5887389"/>
            <a:chExt cx="52069" cy="523240"/>
          </a:xfrm>
        </p:grpSpPr>
        <p:sp>
          <p:nvSpPr>
            <p:cNvPr id="149" name="object 149"/>
            <p:cNvSpPr/>
            <p:nvPr/>
          </p:nvSpPr>
          <p:spPr>
            <a:xfrm>
              <a:off x="9572421" y="5887389"/>
              <a:ext cx="43180" cy="189230"/>
            </a:xfrm>
            <a:custGeom>
              <a:avLst/>
              <a:gdLst/>
              <a:ahLst/>
              <a:cxnLst/>
              <a:rect l="l" t="t" r="r" b="b"/>
              <a:pathLst>
                <a:path w="43179" h="189229">
                  <a:moveTo>
                    <a:pt x="43116" y="111506"/>
                  </a:moveTo>
                  <a:lnTo>
                    <a:pt x="0" y="111506"/>
                  </a:lnTo>
                  <a:lnTo>
                    <a:pt x="0" y="188823"/>
                  </a:lnTo>
                  <a:lnTo>
                    <a:pt x="43116" y="188823"/>
                  </a:lnTo>
                  <a:lnTo>
                    <a:pt x="43116" y="111506"/>
                  </a:lnTo>
                  <a:close/>
                </a:path>
                <a:path w="43179" h="189229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9572421" y="6221768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9572420" y="622176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9572421" y="6110249"/>
              <a:ext cx="43180" cy="300355"/>
            </a:xfrm>
            <a:custGeom>
              <a:avLst/>
              <a:gdLst/>
              <a:ahLst/>
              <a:cxnLst/>
              <a:rect l="l" t="t" r="r" b="b"/>
              <a:pathLst>
                <a:path w="43179" h="300354">
                  <a:moveTo>
                    <a:pt x="43116" y="223024"/>
                  </a:moveTo>
                  <a:lnTo>
                    <a:pt x="0" y="223024"/>
                  </a:lnTo>
                  <a:lnTo>
                    <a:pt x="0" y="300342"/>
                  </a:lnTo>
                  <a:lnTo>
                    <a:pt x="43116" y="300342"/>
                  </a:lnTo>
                  <a:lnTo>
                    <a:pt x="43116" y="223024"/>
                  </a:lnTo>
                  <a:close/>
                </a:path>
                <a:path w="43179" h="300354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3" name="object 153"/>
          <p:cNvGrpSpPr/>
          <p:nvPr/>
        </p:nvGrpSpPr>
        <p:grpSpPr>
          <a:xfrm>
            <a:off x="9795367" y="5887389"/>
            <a:ext cx="52069" cy="527685"/>
            <a:chOff x="9795367" y="5887389"/>
            <a:chExt cx="52069" cy="527685"/>
          </a:xfrm>
        </p:grpSpPr>
        <p:sp>
          <p:nvSpPr>
            <p:cNvPr id="154" name="object 154"/>
            <p:cNvSpPr/>
            <p:nvPr/>
          </p:nvSpPr>
          <p:spPr>
            <a:xfrm>
              <a:off x="9799828" y="5887389"/>
              <a:ext cx="43180" cy="412115"/>
            </a:xfrm>
            <a:custGeom>
              <a:avLst/>
              <a:gdLst/>
              <a:ahLst/>
              <a:cxnLst/>
              <a:rect l="l" t="t" r="r" b="b"/>
              <a:pathLst>
                <a:path w="43179" h="412114">
                  <a:moveTo>
                    <a:pt x="43116" y="334378"/>
                  </a:moveTo>
                  <a:lnTo>
                    <a:pt x="0" y="334378"/>
                  </a:lnTo>
                  <a:lnTo>
                    <a:pt x="0" y="411695"/>
                  </a:lnTo>
                  <a:lnTo>
                    <a:pt x="43116" y="411695"/>
                  </a:lnTo>
                  <a:lnTo>
                    <a:pt x="43116" y="334378"/>
                  </a:lnTo>
                  <a:close/>
                </a:path>
                <a:path w="43179" h="412114">
                  <a:moveTo>
                    <a:pt x="43116" y="222859"/>
                  </a:moveTo>
                  <a:lnTo>
                    <a:pt x="0" y="222859"/>
                  </a:lnTo>
                  <a:lnTo>
                    <a:pt x="0" y="300177"/>
                  </a:lnTo>
                  <a:lnTo>
                    <a:pt x="43116" y="300177"/>
                  </a:lnTo>
                  <a:lnTo>
                    <a:pt x="43116" y="222859"/>
                  </a:lnTo>
                  <a:close/>
                </a:path>
                <a:path w="43179" h="412114">
                  <a:moveTo>
                    <a:pt x="43116" y="111506"/>
                  </a:moveTo>
                  <a:lnTo>
                    <a:pt x="0" y="111506"/>
                  </a:lnTo>
                  <a:lnTo>
                    <a:pt x="0" y="188823"/>
                  </a:lnTo>
                  <a:lnTo>
                    <a:pt x="43116" y="188823"/>
                  </a:lnTo>
                  <a:lnTo>
                    <a:pt x="43116" y="111506"/>
                  </a:lnTo>
                  <a:close/>
                </a:path>
                <a:path w="43179" h="412114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9799828" y="633327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9799825" y="633328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7" name="object 157"/>
          <p:cNvGrpSpPr/>
          <p:nvPr/>
        </p:nvGrpSpPr>
        <p:grpSpPr>
          <a:xfrm>
            <a:off x="10022772" y="5887389"/>
            <a:ext cx="52069" cy="523240"/>
            <a:chOff x="10022772" y="5887389"/>
            <a:chExt cx="52069" cy="523240"/>
          </a:xfrm>
        </p:grpSpPr>
        <p:sp>
          <p:nvSpPr>
            <p:cNvPr id="158" name="object 158"/>
            <p:cNvSpPr/>
            <p:nvPr/>
          </p:nvSpPr>
          <p:spPr>
            <a:xfrm>
              <a:off x="10027234" y="5887389"/>
              <a:ext cx="43180" cy="189230"/>
            </a:xfrm>
            <a:custGeom>
              <a:avLst/>
              <a:gdLst/>
              <a:ahLst/>
              <a:cxnLst/>
              <a:rect l="l" t="t" r="r" b="b"/>
              <a:pathLst>
                <a:path w="43179" h="189229">
                  <a:moveTo>
                    <a:pt x="43116" y="111506"/>
                  </a:moveTo>
                  <a:lnTo>
                    <a:pt x="0" y="111506"/>
                  </a:lnTo>
                  <a:lnTo>
                    <a:pt x="0" y="188823"/>
                  </a:lnTo>
                  <a:lnTo>
                    <a:pt x="43116" y="188823"/>
                  </a:lnTo>
                  <a:lnTo>
                    <a:pt x="43116" y="111506"/>
                  </a:lnTo>
                  <a:close/>
                </a:path>
                <a:path w="43179" h="189229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9"/>
            <p:cNvSpPr/>
            <p:nvPr/>
          </p:nvSpPr>
          <p:spPr>
            <a:xfrm>
              <a:off x="10027234" y="6221768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60"/>
            <p:cNvSpPr/>
            <p:nvPr/>
          </p:nvSpPr>
          <p:spPr>
            <a:xfrm>
              <a:off x="10027230" y="622176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10027234" y="6110249"/>
              <a:ext cx="43180" cy="300355"/>
            </a:xfrm>
            <a:custGeom>
              <a:avLst/>
              <a:gdLst/>
              <a:ahLst/>
              <a:cxnLst/>
              <a:rect l="l" t="t" r="r" b="b"/>
              <a:pathLst>
                <a:path w="43179" h="300354">
                  <a:moveTo>
                    <a:pt x="43116" y="223024"/>
                  </a:moveTo>
                  <a:lnTo>
                    <a:pt x="0" y="223024"/>
                  </a:lnTo>
                  <a:lnTo>
                    <a:pt x="0" y="300342"/>
                  </a:lnTo>
                  <a:lnTo>
                    <a:pt x="43116" y="300342"/>
                  </a:lnTo>
                  <a:lnTo>
                    <a:pt x="43116" y="223024"/>
                  </a:lnTo>
                  <a:close/>
                </a:path>
                <a:path w="43179" h="300354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2" name="object 162"/>
          <p:cNvGrpSpPr/>
          <p:nvPr/>
        </p:nvGrpSpPr>
        <p:grpSpPr>
          <a:xfrm>
            <a:off x="9681746" y="5882926"/>
            <a:ext cx="52069" cy="532130"/>
            <a:chOff x="9681746" y="5882926"/>
            <a:chExt cx="52069" cy="532130"/>
          </a:xfrm>
        </p:grpSpPr>
        <p:sp>
          <p:nvSpPr>
            <p:cNvPr id="163" name="object 163"/>
            <p:cNvSpPr/>
            <p:nvPr/>
          </p:nvSpPr>
          <p:spPr>
            <a:xfrm>
              <a:off x="9686201" y="633327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4"/>
            <p:cNvSpPr/>
            <p:nvPr/>
          </p:nvSpPr>
          <p:spPr>
            <a:xfrm>
              <a:off x="9686203" y="633328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5"/>
            <p:cNvSpPr/>
            <p:nvPr/>
          </p:nvSpPr>
          <p:spPr>
            <a:xfrm>
              <a:off x="9686201" y="588738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6"/>
            <p:cNvSpPr/>
            <p:nvPr/>
          </p:nvSpPr>
          <p:spPr>
            <a:xfrm>
              <a:off x="9686203" y="588738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7"/>
            <p:cNvSpPr/>
            <p:nvPr/>
          </p:nvSpPr>
          <p:spPr>
            <a:xfrm>
              <a:off x="9686201" y="599889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9686203" y="599889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9686201" y="6110248"/>
              <a:ext cx="43180" cy="189230"/>
            </a:xfrm>
            <a:custGeom>
              <a:avLst/>
              <a:gdLst/>
              <a:ahLst/>
              <a:cxnLst/>
              <a:rect l="l" t="t" r="r" b="b"/>
              <a:pathLst>
                <a:path w="43179" h="189229">
                  <a:moveTo>
                    <a:pt x="43116" y="111518"/>
                  </a:moveTo>
                  <a:lnTo>
                    <a:pt x="0" y="111518"/>
                  </a:lnTo>
                  <a:lnTo>
                    <a:pt x="0" y="188836"/>
                  </a:lnTo>
                  <a:lnTo>
                    <a:pt x="43116" y="188836"/>
                  </a:lnTo>
                  <a:lnTo>
                    <a:pt x="43116" y="111518"/>
                  </a:lnTo>
                  <a:close/>
                </a:path>
                <a:path w="43179" h="189229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0" name="object 170"/>
          <p:cNvGrpSpPr/>
          <p:nvPr/>
        </p:nvGrpSpPr>
        <p:grpSpPr>
          <a:xfrm>
            <a:off x="9909150" y="5882926"/>
            <a:ext cx="52069" cy="532130"/>
            <a:chOff x="9909150" y="5882926"/>
            <a:chExt cx="52069" cy="532130"/>
          </a:xfrm>
        </p:grpSpPr>
        <p:sp>
          <p:nvSpPr>
            <p:cNvPr id="171" name="object 171"/>
            <p:cNvSpPr/>
            <p:nvPr/>
          </p:nvSpPr>
          <p:spPr>
            <a:xfrm>
              <a:off x="9913607" y="588738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9913608" y="588738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9913607" y="599889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9913608" y="599889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9913607" y="6110248"/>
              <a:ext cx="43180" cy="189230"/>
            </a:xfrm>
            <a:custGeom>
              <a:avLst/>
              <a:gdLst/>
              <a:ahLst/>
              <a:cxnLst/>
              <a:rect l="l" t="t" r="r" b="b"/>
              <a:pathLst>
                <a:path w="43179" h="189229">
                  <a:moveTo>
                    <a:pt x="43116" y="111518"/>
                  </a:moveTo>
                  <a:lnTo>
                    <a:pt x="0" y="111518"/>
                  </a:lnTo>
                  <a:lnTo>
                    <a:pt x="0" y="188836"/>
                  </a:lnTo>
                  <a:lnTo>
                    <a:pt x="43116" y="188836"/>
                  </a:lnTo>
                  <a:lnTo>
                    <a:pt x="43116" y="111518"/>
                  </a:lnTo>
                  <a:close/>
                </a:path>
                <a:path w="43179" h="189229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9913607" y="633327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3116" y="0"/>
                  </a:moveTo>
                  <a:lnTo>
                    <a:pt x="0" y="0"/>
                  </a:lnTo>
                  <a:lnTo>
                    <a:pt x="0" y="77317"/>
                  </a:lnTo>
                  <a:lnTo>
                    <a:pt x="43116" y="77317"/>
                  </a:lnTo>
                  <a:lnTo>
                    <a:pt x="4311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9913608" y="633328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3116" y="0"/>
                  </a:lnTo>
                  <a:lnTo>
                    <a:pt x="43116" y="77317"/>
                  </a:lnTo>
                  <a:lnTo>
                    <a:pt x="0" y="77317"/>
                  </a:lnTo>
                  <a:lnTo>
                    <a:pt x="0" y="0"/>
                  </a:lnTo>
                  <a:close/>
                </a:path>
              </a:pathLst>
            </a:custGeom>
            <a:ln w="8915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2337" y="1436407"/>
            <a:ext cx="41910" cy="416559"/>
          </a:xfrm>
          <a:custGeom>
            <a:avLst/>
            <a:gdLst/>
            <a:ahLst/>
            <a:cxnLst/>
            <a:rect l="l" t="t" r="r" b="b"/>
            <a:pathLst>
              <a:path w="41909" h="416560">
                <a:moveTo>
                  <a:pt x="41592" y="332828"/>
                </a:moveTo>
                <a:lnTo>
                  <a:pt x="0" y="332828"/>
                </a:lnTo>
                <a:lnTo>
                  <a:pt x="0" y="416039"/>
                </a:lnTo>
                <a:lnTo>
                  <a:pt x="41592" y="416039"/>
                </a:lnTo>
                <a:lnTo>
                  <a:pt x="41592" y="332828"/>
                </a:lnTo>
                <a:close/>
              </a:path>
              <a:path w="41909" h="416560">
                <a:moveTo>
                  <a:pt x="41592" y="0"/>
                </a:moveTo>
                <a:lnTo>
                  <a:pt x="0" y="0"/>
                </a:lnTo>
                <a:lnTo>
                  <a:pt x="0" y="83210"/>
                </a:lnTo>
                <a:lnTo>
                  <a:pt x="0" y="166420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166420"/>
                </a:lnTo>
                <a:lnTo>
                  <a:pt x="41592" y="83210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622337" y="2018855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22337" y="2185276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622337" y="2351684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63942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663942" y="1686039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63942" y="1852447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663942" y="2268473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663942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705547" y="1436407"/>
            <a:ext cx="41910" cy="457834"/>
          </a:xfrm>
          <a:custGeom>
            <a:avLst/>
            <a:gdLst/>
            <a:ahLst/>
            <a:cxnLst/>
            <a:rect l="l" t="t" r="r" b="b"/>
            <a:pathLst>
              <a:path w="41909" h="457835">
                <a:moveTo>
                  <a:pt x="41605" y="416039"/>
                </a:moveTo>
                <a:lnTo>
                  <a:pt x="0" y="416039"/>
                </a:lnTo>
                <a:lnTo>
                  <a:pt x="0" y="457644"/>
                </a:lnTo>
                <a:lnTo>
                  <a:pt x="41605" y="457644"/>
                </a:lnTo>
                <a:lnTo>
                  <a:pt x="41605" y="416039"/>
                </a:lnTo>
                <a:close/>
              </a:path>
              <a:path w="41909" h="457835">
                <a:moveTo>
                  <a:pt x="41605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605" y="374434"/>
                </a:lnTo>
                <a:lnTo>
                  <a:pt x="41605" y="332828"/>
                </a:lnTo>
                <a:close/>
              </a:path>
              <a:path w="41909" h="457835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457835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457835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705547" y="1977263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705547" y="2102065"/>
            <a:ext cx="41910" cy="83820"/>
          </a:xfrm>
          <a:custGeom>
            <a:avLst/>
            <a:gdLst/>
            <a:ahLst/>
            <a:cxnLst/>
            <a:rect l="l" t="t" r="r" b="b"/>
            <a:pathLst>
              <a:path w="41909" h="83819">
                <a:moveTo>
                  <a:pt x="41605" y="0"/>
                </a:moveTo>
                <a:lnTo>
                  <a:pt x="0" y="0"/>
                </a:lnTo>
                <a:lnTo>
                  <a:pt x="0" y="83210"/>
                </a:lnTo>
                <a:lnTo>
                  <a:pt x="41605" y="83210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05547" y="2268473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605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605" y="374434"/>
                </a:lnTo>
                <a:lnTo>
                  <a:pt x="41605" y="332828"/>
                </a:lnTo>
                <a:close/>
              </a:path>
              <a:path w="41909" h="374650">
                <a:moveTo>
                  <a:pt x="41605" y="166420"/>
                </a:moveTo>
                <a:lnTo>
                  <a:pt x="0" y="166420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166420"/>
                </a:lnTo>
                <a:close/>
              </a:path>
              <a:path w="41909" h="374650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37465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747152" y="1436407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592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592" y="374434"/>
                </a:lnTo>
                <a:lnTo>
                  <a:pt x="41592" y="332828"/>
                </a:lnTo>
                <a:close/>
              </a:path>
              <a:path w="41909" h="374650">
                <a:moveTo>
                  <a:pt x="41592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592" y="291236"/>
                </a:lnTo>
                <a:lnTo>
                  <a:pt x="41592" y="249631"/>
                </a:lnTo>
                <a:close/>
              </a:path>
              <a:path w="41909" h="374650">
                <a:moveTo>
                  <a:pt x="41592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592" y="208026"/>
                </a:lnTo>
                <a:lnTo>
                  <a:pt x="41592" y="166420"/>
                </a:lnTo>
                <a:lnTo>
                  <a:pt x="41592" y="83210"/>
                </a:lnTo>
                <a:close/>
              </a:path>
              <a:path w="41909" h="374650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747152" y="1935657"/>
            <a:ext cx="41910" cy="167005"/>
          </a:xfrm>
          <a:custGeom>
            <a:avLst/>
            <a:gdLst/>
            <a:ahLst/>
            <a:cxnLst/>
            <a:rect l="l" t="t" r="r" b="b"/>
            <a:pathLst>
              <a:path w="41909" h="167005">
                <a:moveTo>
                  <a:pt x="41605" y="0"/>
                </a:moveTo>
                <a:lnTo>
                  <a:pt x="0" y="0"/>
                </a:lnTo>
                <a:lnTo>
                  <a:pt x="0" y="166408"/>
                </a:lnTo>
                <a:lnTo>
                  <a:pt x="41605" y="166408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747152" y="2185276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747152" y="2351683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592" y="249618"/>
                </a:moveTo>
                <a:lnTo>
                  <a:pt x="0" y="249618"/>
                </a:lnTo>
                <a:lnTo>
                  <a:pt x="0" y="291223"/>
                </a:lnTo>
                <a:lnTo>
                  <a:pt x="41592" y="291223"/>
                </a:lnTo>
                <a:lnTo>
                  <a:pt x="41592" y="249618"/>
                </a:lnTo>
                <a:close/>
              </a:path>
              <a:path w="41909" h="291464">
                <a:moveTo>
                  <a:pt x="41592" y="83210"/>
                </a:moveTo>
                <a:lnTo>
                  <a:pt x="0" y="83210"/>
                </a:lnTo>
                <a:lnTo>
                  <a:pt x="0" y="208026"/>
                </a:lnTo>
                <a:lnTo>
                  <a:pt x="41592" y="208026"/>
                </a:lnTo>
                <a:lnTo>
                  <a:pt x="41592" y="83210"/>
                </a:lnTo>
                <a:close/>
              </a:path>
              <a:path w="41909" h="291464">
                <a:moveTo>
                  <a:pt x="41592" y="0"/>
                </a:moveTo>
                <a:lnTo>
                  <a:pt x="0" y="0"/>
                </a:lnTo>
                <a:lnTo>
                  <a:pt x="0" y="41605"/>
                </a:lnTo>
                <a:lnTo>
                  <a:pt x="41592" y="41605"/>
                </a:lnTo>
                <a:lnTo>
                  <a:pt x="4159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788757" y="1436407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49631"/>
                </a:moveTo>
                <a:lnTo>
                  <a:pt x="0" y="249631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249631"/>
                </a:lnTo>
                <a:close/>
              </a:path>
              <a:path w="41909" h="291464">
                <a:moveTo>
                  <a:pt x="41605" y="83210"/>
                </a:moveTo>
                <a:lnTo>
                  <a:pt x="0" y="83210"/>
                </a:lnTo>
                <a:lnTo>
                  <a:pt x="0" y="166420"/>
                </a:lnTo>
                <a:lnTo>
                  <a:pt x="0" y="208026"/>
                </a:lnTo>
                <a:lnTo>
                  <a:pt x="41605" y="208026"/>
                </a:lnTo>
                <a:lnTo>
                  <a:pt x="41605" y="166420"/>
                </a:lnTo>
                <a:lnTo>
                  <a:pt x="41605" y="83210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788757" y="1810841"/>
            <a:ext cx="41910" cy="291465"/>
          </a:xfrm>
          <a:custGeom>
            <a:avLst/>
            <a:gdLst/>
            <a:ahLst/>
            <a:cxnLst/>
            <a:rect l="l" t="t" r="r" b="b"/>
            <a:pathLst>
              <a:path w="41909" h="291464">
                <a:moveTo>
                  <a:pt x="41605" y="208013"/>
                </a:moveTo>
                <a:lnTo>
                  <a:pt x="0" y="208013"/>
                </a:lnTo>
                <a:lnTo>
                  <a:pt x="0" y="291223"/>
                </a:lnTo>
                <a:lnTo>
                  <a:pt x="41605" y="291223"/>
                </a:lnTo>
                <a:lnTo>
                  <a:pt x="41605" y="208013"/>
                </a:lnTo>
                <a:close/>
              </a:path>
              <a:path w="41909" h="291464">
                <a:moveTo>
                  <a:pt x="41605" y="0"/>
                </a:moveTo>
                <a:lnTo>
                  <a:pt x="0" y="0"/>
                </a:lnTo>
                <a:lnTo>
                  <a:pt x="0" y="166408"/>
                </a:lnTo>
                <a:lnTo>
                  <a:pt x="41605" y="166408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788757" y="2268473"/>
            <a:ext cx="41910" cy="374650"/>
          </a:xfrm>
          <a:custGeom>
            <a:avLst/>
            <a:gdLst/>
            <a:ahLst/>
            <a:cxnLst/>
            <a:rect l="l" t="t" r="r" b="b"/>
            <a:pathLst>
              <a:path w="41909" h="374650">
                <a:moveTo>
                  <a:pt x="41605" y="332828"/>
                </a:moveTo>
                <a:lnTo>
                  <a:pt x="0" y="332828"/>
                </a:lnTo>
                <a:lnTo>
                  <a:pt x="0" y="374434"/>
                </a:lnTo>
                <a:lnTo>
                  <a:pt x="41605" y="374434"/>
                </a:lnTo>
                <a:lnTo>
                  <a:pt x="41605" y="332828"/>
                </a:lnTo>
                <a:close/>
              </a:path>
              <a:path w="41909" h="374650">
                <a:moveTo>
                  <a:pt x="41605" y="166420"/>
                </a:moveTo>
                <a:lnTo>
                  <a:pt x="0" y="166420"/>
                </a:lnTo>
                <a:lnTo>
                  <a:pt x="0" y="291236"/>
                </a:lnTo>
                <a:lnTo>
                  <a:pt x="41605" y="291236"/>
                </a:lnTo>
                <a:lnTo>
                  <a:pt x="41605" y="166420"/>
                </a:lnTo>
                <a:close/>
              </a:path>
              <a:path w="41909" h="374650">
                <a:moveTo>
                  <a:pt x="41605" y="83210"/>
                </a:moveTo>
                <a:lnTo>
                  <a:pt x="0" y="83210"/>
                </a:lnTo>
                <a:lnTo>
                  <a:pt x="0" y="124815"/>
                </a:lnTo>
                <a:lnTo>
                  <a:pt x="41605" y="124815"/>
                </a:lnTo>
                <a:lnTo>
                  <a:pt x="41605" y="83210"/>
                </a:lnTo>
                <a:close/>
              </a:path>
              <a:path w="41909" h="37465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830349" y="1436408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09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830350" y="1686038"/>
            <a:ext cx="41910" cy="125095"/>
          </a:xfrm>
          <a:custGeom>
            <a:avLst/>
            <a:gdLst/>
            <a:ahLst/>
            <a:cxnLst/>
            <a:rect l="l" t="t" r="r" b="b"/>
            <a:pathLst>
              <a:path w="41909" h="125094">
                <a:moveTo>
                  <a:pt x="41605" y="83197"/>
                </a:moveTo>
                <a:lnTo>
                  <a:pt x="0" y="83197"/>
                </a:lnTo>
                <a:lnTo>
                  <a:pt x="0" y="124802"/>
                </a:lnTo>
                <a:lnTo>
                  <a:pt x="41605" y="124802"/>
                </a:lnTo>
                <a:lnTo>
                  <a:pt x="41605" y="83197"/>
                </a:lnTo>
                <a:close/>
              </a:path>
              <a:path w="41909" h="125094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830349" y="189405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830350" y="2018854"/>
            <a:ext cx="41910" cy="167005"/>
          </a:xfrm>
          <a:custGeom>
            <a:avLst/>
            <a:gdLst/>
            <a:ahLst/>
            <a:cxnLst/>
            <a:rect l="l" t="t" r="r" b="b"/>
            <a:pathLst>
              <a:path w="41909" h="167005">
                <a:moveTo>
                  <a:pt x="41605" y="124815"/>
                </a:moveTo>
                <a:lnTo>
                  <a:pt x="0" y="124815"/>
                </a:lnTo>
                <a:lnTo>
                  <a:pt x="0" y="166420"/>
                </a:lnTo>
                <a:lnTo>
                  <a:pt x="41605" y="166420"/>
                </a:lnTo>
                <a:lnTo>
                  <a:pt x="41605" y="124815"/>
                </a:lnTo>
                <a:close/>
              </a:path>
              <a:path w="41909" h="167005">
                <a:moveTo>
                  <a:pt x="41605" y="0"/>
                </a:moveTo>
                <a:lnTo>
                  <a:pt x="0" y="0"/>
                </a:lnTo>
                <a:lnTo>
                  <a:pt x="0" y="83210"/>
                </a:lnTo>
                <a:lnTo>
                  <a:pt x="41605" y="83210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830349" y="2351684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7830349" y="2601302"/>
            <a:ext cx="41910" cy="41910"/>
          </a:xfrm>
          <a:custGeom>
            <a:avLst/>
            <a:gdLst/>
            <a:ahLst/>
            <a:cxnLst/>
            <a:rect l="l" t="t" r="r" b="b"/>
            <a:pathLst>
              <a:path w="41909" h="41910">
                <a:moveTo>
                  <a:pt x="41605" y="0"/>
                </a:moveTo>
                <a:lnTo>
                  <a:pt x="0" y="0"/>
                </a:lnTo>
                <a:lnTo>
                  <a:pt x="0" y="41605"/>
                </a:lnTo>
                <a:lnTo>
                  <a:pt x="41605" y="41605"/>
                </a:lnTo>
                <a:lnTo>
                  <a:pt x="416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8" name="object 28"/>
          <p:cNvGrpSpPr/>
          <p:nvPr/>
        </p:nvGrpSpPr>
        <p:grpSpPr>
          <a:xfrm>
            <a:off x="7871955" y="1436408"/>
            <a:ext cx="956944" cy="1207135"/>
            <a:chOff x="7871955" y="1436408"/>
            <a:chExt cx="956944" cy="1207135"/>
          </a:xfrm>
        </p:grpSpPr>
        <p:sp>
          <p:nvSpPr>
            <p:cNvPr id="29" name="object 29"/>
            <p:cNvSpPr/>
            <p:nvPr/>
          </p:nvSpPr>
          <p:spPr>
            <a:xfrm>
              <a:off x="7871955" y="1436407"/>
              <a:ext cx="374650" cy="1207135"/>
            </a:xfrm>
            <a:custGeom>
              <a:avLst/>
              <a:gdLst/>
              <a:ahLst/>
              <a:cxnLst/>
              <a:rect l="l" t="t" r="r" b="b"/>
              <a:pathLst>
                <a:path w="374650" h="1207135">
                  <a:moveTo>
                    <a:pt x="41605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605" y="1206512"/>
                  </a:lnTo>
                  <a:lnTo>
                    <a:pt x="41605" y="915276"/>
                  </a:lnTo>
                  <a:close/>
                </a:path>
                <a:path w="374650" h="1207135">
                  <a:moveTo>
                    <a:pt x="41605" y="499249"/>
                  </a:moveTo>
                  <a:lnTo>
                    <a:pt x="0" y="499249"/>
                  </a:lnTo>
                  <a:lnTo>
                    <a:pt x="0" y="540854"/>
                  </a:lnTo>
                  <a:lnTo>
                    <a:pt x="41605" y="540854"/>
                  </a:lnTo>
                  <a:lnTo>
                    <a:pt x="41605" y="499249"/>
                  </a:lnTo>
                  <a:close/>
                </a:path>
                <a:path w="374650" h="1207135">
                  <a:moveTo>
                    <a:pt x="41605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605" y="291236"/>
                  </a:lnTo>
                  <a:lnTo>
                    <a:pt x="41605" y="166420"/>
                  </a:lnTo>
                  <a:lnTo>
                    <a:pt x="41605" y="83210"/>
                  </a:lnTo>
                  <a:lnTo>
                    <a:pt x="41605" y="0"/>
                  </a:lnTo>
                  <a:close/>
                </a:path>
                <a:path w="374650" h="1207135">
                  <a:moveTo>
                    <a:pt x="83210" y="582447"/>
                  </a:moveTo>
                  <a:lnTo>
                    <a:pt x="41605" y="582447"/>
                  </a:lnTo>
                  <a:lnTo>
                    <a:pt x="0" y="582447"/>
                  </a:lnTo>
                  <a:lnTo>
                    <a:pt x="0" y="624052"/>
                  </a:lnTo>
                  <a:lnTo>
                    <a:pt x="41605" y="624052"/>
                  </a:lnTo>
                  <a:lnTo>
                    <a:pt x="41605" y="665657"/>
                  </a:lnTo>
                  <a:lnTo>
                    <a:pt x="0" y="665657"/>
                  </a:lnTo>
                  <a:lnTo>
                    <a:pt x="0" y="707263"/>
                  </a:lnTo>
                  <a:lnTo>
                    <a:pt x="41605" y="707263"/>
                  </a:lnTo>
                  <a:lnTo>
                    <a:pt x="83210" y="707263"/>
                  </a:lnTo>
                  <a:lnTo>
                    <a:pt x="83210" y="582447"/>
                  </a:lnTo>
                  <a:close/>
                </a:path>
                <a:path w="374650" h="1207135">
                  <a:moveTo>
                    <a:pt x="83210" y="416039"/>
                  </a:moveTo>
                  <a:lnTo>
                    <a:pt x="41605" y="416039"/>
                  </a:lnTo>
                  <a:lnTo>
                    <a:pt x="0" y="416039"/>
                  </a:lnTo>
                  <a:lnTo>
                    <a:pt x="0" y="457644"/>
                  </a:lnTo>
                  <a:lnTo>
                    <a:pt x="41605" y="457644"/>
                  </a:lnTo>
                  <a:lnTo>
                    <a:pt x="83210" y="457644"/>
                  </a:lnTo>
                  <a:lnTo>
                    <a:pt x="83210" y="416039"/>
                  </a:lnTo>
                  <a:close/>
                </a:path>
                <a:path w="374650" h="1207135">
                  <a:moveTo>
                    <a:pt x="124802" y="1164894"/>
                  </a:moveTo>
                  <a:lnTo>
                    <a:pt x="83210" y="1164894"/>
                  </a:lnTo>
                  <a:lnTo>
                    <a:pt x="83210" y="1206500"/>
                  </a:lnTo>
                  <a:lnTo>
                    <a:pt x="124802" y="1206500"/>
                  </a:lnTo>
                  <a:lnTo>
                    <a:pt x="124802" y="1164894"/>
                  </a:lnTo>
                  <a:close/>
                </a:path>
                <a:path w="374650" h="1207135">
                  <a:moveTo>
                    <a:pt x="124802" y="1040091"/>
                  </a:moveTo>
                  <a:lnTo>
                    <a:pt x="83210" y="1040091"/>
                  </a:lnTo>
                  <a:lnTo>
                    <a:pt x="83210" y="1123302"/>
                  </a:lnTo>
                  <a:lnTo>
                    <a:pt x="124802" y="1123302"/>
                  </a:lnTo>
                  <a:lnTo>
                    <a:pt x="124802" y="1040091"/>
                  </a:lnTo>
                  <a:close/>
                </a:path>
                <a:path w="374650" h="1207135">
                  <a:moveTo>
                    <a:pt x="124802" y="873671"/>
                  </a:moveTo>
                  <a:lnTo>
                    <a:pt x="83210" y="873671"/>
                  </a:lnTo>
                  <a:lnTo>
                    <a:pt x="83210" y="998486"/>
                  </a:lnTo>
                  <a:lnTo>
                    <a:pt x="124802" y="998486"/>
                  </a:lnTo>
                  <a:lnTo>
                    <a:pt x="124802" y="873671"/>
                  </a:lnTo>
                  <a:close/>
                </a:path>
                <a:path w="374650" h="1207135">
                  <a:moveTo>
                    <a:pt x="124802" y="748868"/>
                  </a:moveTo>
                  <a:lnTo>
                    <a:pt x="83210" y="748868"/>
                  </a:lnTo>
                  <a:lnTo>
                    <a:pt x="41605" y="748868"/>
                  </a:lnTo>
                  <a:lnTo>
                    <a:pt x="0" y="748868"/>
                  </a:lnTo>
                  <a:lnTo>
                    <a:pt x="0" y="790473"/>
                  </a:lnTo>
                  <a:lnTo>
                    <a:pt x="41605" y="790473"/>
                  </a:lnTo>
                  <a:lnTo>
                    <a:pt x="41605" y="832065"/>
                  </a:lnTo>
                  <a:lnTo>
                    <a:pt x="0" y="832065"/>
                  </a:lnTo>
                  <a:lnTo>
                    <a:pt x="0" y="873671"/>
                  </a:lnTo>
                  <a:lnTo>
                    <a:pt x="41605" y="873671"/>
                  </a:lnTo>
                  <a:lnTo>
                    <a:pt x="41605" y="832078"/>
                  </a:lnTo>
                  <a:lnTo>
                    <a:pt x="83210" y="832078"/>
                  </a:lnTo>
                  <a:lnTo>
                    <a:pt x="124802" y="832078"/>
                  </a:lnTo>
                  <a:lnTo>
                    <a:pt x="124802" y="748868"/>
                  </a:lnTo>
                  <a:close/>
                </a:path>
                <a:path w="374650" h="1207135">
                  <a:moveTo>
                    <a:pt x="124802" y="499249"/>
                  </a:moveTo>
                  <a:lnTo>
                    <a:pt x="83210" y="499249"/>
                  </a:lnTo>
                  <a:lnTo>
                    <a:pt x="83210" y="540854"/>
                  </a:lnTo>
                  <a:lnTo>
                    <a:pt x="124802" y="540854"/>
                  </a:lnTo>
                  <a:lnTo>
                    <a:pt x="124802" y="499249"/>
                  </a:lnTo>
                  <a:close/>
                </a:path>
                <a:path w="374650" h="1207135">
                  <a:moveTo>
                    <a:pt x="124802" y="249631"/>
                  </a:moveTo>
                  <a:lnTo>
                    <a:pt x="83210" y="249631"/>
                  </a:lnTo>
                  <a:lnTo>
                    <a:pt x="83210" y="332828"/>
                  </a:lnTo>
                  <a:lnTo>
                    <a:pt x="41605" y="332828"/>
                  </a:lnTo>
                  <a:lnTo>
                    <a:pt x="0" y="332828"/>
                  </a:lnTo>
                  <a:lnTo>
                    <a:pt x="0" y="374434"/>
                  </a:lnTo>
                  <a:lnTo>
                    <a:pt x="41605" y="374434"/>
                  </a:lnTo>
                  <a:lnTo>
                    <a:pt x="83210" y="374434"/>
                  </a:lnTo>
                  <a:lnTo>
                    <a:pt x="83210" y="332841"/>
                  </a:lnTo>
                  <a:lnTo>
                    <a:pt x="124802" y="332841"/>
                  </a:lnTo>
                  <a:lnTo>
                    <a:pt x="124802" y="249631"/>
                  </a:lnTo>
                  <a:close/>
                </a:path>
                <a:path w="374650" h="1207135">
                  <a:moveTo>
                    <a:pt x="124802" y="124815"/>
                  </a:moveTo>
                  <a:lnTo>
                    <a:pt x="83210" y="124815"/>
                  </a:lnTo>
                  <a:lnTo>
                    <a:pt x="83210" y="166420"/>
                  </a:lnTo>
                  <a:lnTo>
                    <a:pt x="124802" y="166420"/>
                  </a:lnTo>
                  <a:lnTo>
                    <a:pt x="124802" y="124815"/>
                  </a:lnTo>
                  <a:close/>
                </a:path>
                <a:path w="374650" h="1207135">
                  <a:moveTo>
                    <a:pt x="124802" y="0"/>
                  </a:moveTo>
                  <a:lnTo>
                    <a:pt x="83210" y="0"/>
                  </a:lnTo>
                  <a:lnTo>
                    <a:pt x="83210" y="83210"/>
                  </a:lnTo>
                  <a:lnTo>
                    <a:pt x="124802" y="83210"/>
                  </a:lnTo>
                  <a:lnTo>
                    <a:pt x="124802" y="0"/>
                  </a:lnTo>
                  <a:close/>
                </a:path>
                <a:path w="374650" h="1207135">
                  <a:moveTo>
                    <a:pt x="166420" y="624052"/>
                  </a:moveTo>
                  <a:lnTo>
                    <a:pt x="124815" y="624052"/>
                  </a:lnTo>
                  <a:lnTo>
                    <a:pt x="124815" y="665657"/>
                  </a:lnTo>
                  <a:lnTo>
                    <a:pt x="166420" y="665657"/>
                  </a:lnTo>
                  <a:lnTo>
                    <a:pt x="166420" y="624052"/>
                  </a:lnTo>
                  <a:close/>
                </a:path>
                <a:path w="374650" h="1207135">
                  <a:moveTo>
                    <a:pt x="166420" y="457644"/>
                  </a:moveTo>
                  <a:lnTo>
                    <a:pt x="124815" y="457644"/>
                  </a:lnTo>
                  <a:lnTo>
                    <a:pt x="124815" y="499249"/>
                  </a:lnTo>
                  <a:lnTo>
                    <a:pt x="166420" y="499249"/>
                  </a:lnTo>
                  <a:lnTo>
                    <a:pt x="166420" y="457644"/>
                  </a:lnTo>
                  <a:close/>
                </a:path>
                <a:path w="374650" h="1207135">
                  <a:moveTo>
                    <a:pt x="166420" y="166420"/>
                  </a:moveTo>
                  <a:lnTo>
                    <a:pt x="124815" y="166420"/>
                  </a:lnTo>
                  <a:lnTo>
                    <a:pt x="124815" y="249631"/>
                  </a:lnTo>
                  <a:lnTo>
                    <a:pt x="166420" y="249631"/>
                  </a:lnTo>
                  <a:lnTo>
                    <a:pt x="166420" y="166420"/>
                  </a:lnTo>
                  <a:close/>
                </a:path>
                <a:path w="374650" h="1207135">
                  <a:moveTo>
                    <a:pt x="208013" y="956881"/>
                  </a:moveTo>
                  <a:lnTo>
                    <a:pt x="166420" y="956881"/>
                  </a:lnTo>
                  <a:lnTo>
                    <a:pt x="166420" y="915276"/>
                  </a:lnTo>
                  <a:lnTo>
                    <a:pt x="124815" y="915276"/>
                  </a:lnTo>
                  <a:lnTo>
                    <a:pt x="124815" y="1206512"/>
                  </a:lnTo>
                  <a:lnTo>
                    <a:pt x="166420" y="1206512"/>
                  </a:lnTo>
                  <a:lnTo>
                    <a:pt x="208013" y="1206500"/>
                  </a:lnTo>
                  <a:lnTo>
                    <a:pt x="208013" y="1164894"/>
                  </a:lnTo>
                  <a:lnTo>
                    <a:pt x="166420" y="1164894"/>
                  </a:lnTo>
                  <a:lnTo>
                    <a:pt x="166420" y="1081697"/>
                  </a:lnTo>
                  <a:lnTo>
                    <a:pt x="208013" y="1081697"/>
                  </a:lnTo>
                  <a:lnTo>
                    <a:pt x="208013" y="1040091"/>
                  </a:lnTo>
                  <a:lnTo>
                    <a:pt x="166420" y="1040091"/>
                  </a:lnTo>
                  <a:lnTo>
                    <a:pt x="166420" y="998486"/>
                  </a:lnTo>
                  <a:lnTo>
                    <a:pt x="208013" y="998486"/>
                  </a:lnTo>
                  <a:lnTo>
                    <a:pt x="208013" y="956881"/>
                  </a:lnTo>
                  <a:close/>
                </a:path>
                <a:path w="374650" h="1207135">
                  <a:moveTo>
                    <a:pt x="208013" y="832065"/>
                  </a:moveTo>
                  <a:lnTo>
                    <a:pt x="166420" y="832065"/>
                  </a:lnTo>
                  <a:lnTo>
                    <a:pt x="166420" y="748868"/>
                  </a:lnTo>
                  <a:lnTo>
                    <a:pt x="124815" y="748868"/>
                  </a:lnTo>
                  <a:lnTo>
                    <a:pt x="124815" y="832078"/>
                  </a:lnTo>
                  <a:lnTo>
                    <a:pt x="166420" y="832078"/>
                  </a:lnTo>
                  <a:lnTo>
                    <a:pt x="166420" y="915276"/>
                  </a:lnTo>
                  <a:lnTo>
                    <a:pt x="208013" y="915276"/>
                  </a:lnTo>
                  <a:lnTo>
                    <a:pt x="208013" y="832065"/>
                  </a:lnTo>
                  <a:close/>
                </a:path>
                <a:path w="374650" h="1207135">
                  <a:moveTo>
                    <a:pt x="208013" y="707263"/>
                  </a:moveTo>
                  <a:lnTo>
                    <a:pt x="166420" y="707263"/>
                  </a:lnTo>
                  <a:lnTo>
                    <a:pt x="166420" y="748868"/>
                  </a:lnTo>
                  <a:lnTo>
                    <a:pt x="208013" y="748868"/>
                  </a:lnTo>
                  <a:lnTo>
                    <a:pt x="208013" y="707263"/>
                  </a:lnTo>
                  <a:close/>
                </a:path>
                <a:path w="374650" h="1207135">
                  <a:moveTo>
                    <a:pt x="208013" y="582447"/>
                  </a:moveTo>
                  <a:lnTo>
                    <a:pt x="166420" y="582447"/>
                  </a:lnTo>
                  <a:lnTo>
                    <a:pt x="166420" y="624052"/>
                  </a:lnTo>
                  <a:lnTo>
                    <a:pt x="208013" y="624052"/>
                  </a:lnTo>
                  <a:lnTo>
                    <a:pt x="208013" y="582447"/>
                  </a:lnTo>
                  <a:close/>
                </a:path>
                <a:path w="374650" h="1207135">
                  <a:moveTo>
                    <a:pt x="208013" y="249631"/>
                  </a:moveTo>
                  <a:lnTo>
                    <a:pt x="166420" y="249631"/>
                  </a:lnTo>
                  <a:lnTo>
                    <a:pt x="166420" y="416039"/>
                  </a:lnTo>
                  <a:lnTo>
                    <a:pt x="208013" y="416039"/>
                  </a:lnTo>
                  <a:lnTo>
                    <a:pt x="208013" y="249631"/>
                  </a:lnTo>
                  <a:close/>
                </a:path>
                <a:path w="374650" h="1207135">
                  <a:moveTo>
                    <a:pt x="208013" y="124815"/>
                  </a:moveTo>
                  <a:lnTo>
                    <a:pt x="166420" y="124815"/>
                  </a:lnTo>
                  <a:lnTo>
                    <a:pt x="166420" y="166420"/>
                  </a:lnTo>
                  <a:lnTo>
                    <a:pt x="208013" y="166420"/>
                  </a:lnTo>
                  <a:lnTo>
                    <a:pt x="208013" y="124815"/>
                  </a:lnTo>
                  <a:close/>
                </a:path>
                <a:path w="374650" h="1207135">
                  <a:moveTo>
                    <a:pt x="208013" y="0"/>
                  </a:moveTo>
                  <a:lnTo>
                    <a:pt x="166420" y="0"/>
                  </a:lnTo>
                  <a:lnTo>
                    <a:pt x="124815" y="0"/>
                  </a:lnTo>
                  <a:lnTo>
                    <a:pt x="124815" y="83210"/>
                  </a:lnTo>
                  <a:lnTo>
                    <a:pt x="166420" y="83210"/>
                  </a:lnTo>
                  <a:lnTo>
                    <a:pt x="208013" y="83210"/>
                  </a:lnTo>
                  <a:lnTo>
                    <a:pt x="208013" y="0"/>
                  </a:lnTo>
                  <a:close/>
                </a:path>
                <a:path w="374650" h="1207135">
                  <a:moveTo>
                    <a:pt x="249631" y="790473"/>
                  </a:moveTo>
                  <a:lnTo>
                    <a:pt x="208026" y="790473"/>
                  </a:lnTo>
                  <a:lnTo>
                    <a:pt x="208026" y="832078"/>
                  </a:lnTo>
                  <a:lnTo>
                    <a:pt x="249631" y="832078"/>
                  </a:lnTo>
                  <a:lnTo>
                    <a:pt x="249631" y="790473"/>
                  </a:lnTo>
                  <a:close/>
                </a:path>
                <a:path w="374650" h="1207135">
                  <a:moveTo>
                    <a:pt x="291223" y="707263"/>
                  </a:moveTo>
                  <a:lnTo>
                    <a:pt x="249618" y="707263"/>
                  </a:lnTo>
                  <a:lnTo>
                    <a:pt x="249618" y="748868"/>
                  </a:lnTo>
                  <a:lnTo>
                    <a:pt x="291223" y="748868"/>
                  </a:lnTo>
                  <a:lnTo>
                    <a:pt x="291223" y="707263"/>
                  </a:lnTo>
                  <a:close/>
                </a:path>
                <a:path w="374650" h="1207135">
                  <a:moveTo>
                    <a:pt x="291223" y="624052"/>
                  </a:moveTo>
                  <a:lnTo>
                    <a:pt x="249631" y="624052"/>
                  </a:lnTo>
                  <a:lnTo>
                    <a:pt x="249631" y="582447"/>
                  </a:lnTo>
                  <a:lnTo>
                    <a:pt x="208026" y="582447"/>
                  </a:lnTo>
                  <a:lnTo>
                    <a:pt x="208026" y="665657"/>
                  </a:lnTo>
                  <a:lnTo>
                    <a:pt x="249618" y="665657"/>
                  </a:lnTo>
                  <a:lnTo>
                    <a:pt x="291223" y="665657"/>
                  </a:lnTo>
                  <a:lnTo>
                    <a:pt x="291223" y="624052"/>
                  </a:lnTo>
                  <a:close/>
                </a:path>
                <a:path w="374650" h="1207135">
                  <a:moveTo>
                    <a:pt x="291223" y="0"/>
                  </a:moveTo>
                  <a:lnTo>
                    <a:pt x="249631" y="0"/>
                  </a:lnTo>
                  <a:lnTo>
                    <a:pt x="208026" y="0"/>
                  </a:lnTo>
                  <a:lnTo>
                    <a:pt x="208026" y="41605"/>
                  </a:lnTo>
                  <a:lnTo>
                    <a:pt x="249618" y="41605"/>
                  </a:lnTo>
                  <a:lnTo>
                    <a:pt x="291223" y="41605"/>
                  </a:lnTo>
                  <a:lnTo>
                    <a:pt x="291223" y="0"/>
                  </a:lnTo>
                  <a:close/>
                </a:path>
                <a:path w="374650" h="1207135">
                  <a:moveTo>
                    <a:pt x="332816" y="1123289"/>
                  </a:moveTo>
                  <a:lnTo>
                    <a:pt x="291223" y="1123289"/>
                  </a:lnTo>
                  <a:lnTo>
                    <a:pt x="291223" y="1164894"/>
                  </a:lnTo>
                  <a:lnTo>
                    <a:pt x="249631" y="1164894"/>
                  </a:lnTo>
                  <a:lnTo>
                    <a:pt x="249631" y="1081697"/>
                  </a:lnTo>
                  <a:lnTo>
                    <a:pt x="208026" y="1081697"/>
                  </a:lnTo>
                  <a:lnTo>
                    <a:pt x="208026" y="1164907"/>
                  </a:lnTo>
                  <a:lnTo>
                    <a:pt x="249618" y="1164907"/>
                  </a:lnTo>
                  <a:lnTo>
                    <a:pt x="249618" y="1206500"/>
                  </a:lnTo>
                  <a:lnTo>
                    <a:pt x="291223" y="1206500"/>
                  </a:lnTo>
                  <a:lnTo>
                    <a:pt x="332816" y="1206512"/>
                  </a:lnTo>
                  <a:lnTo>
                    <a:pt x="332816" y="1123289"/>
                  </a:lnTo>
                  <a:close/>
                </a:path>
                <a:path w="374650" h="1207135">
                  <a:moveTo>
                    <a:pt x="332816" y="1040091"/>
                  </a:moveTo>
                  <a:lnTo>
                    <a:pt x="291223" y="1040091"/>
                  </a:lnTo>
                  <a:lnTo>
                    <a:pt x="291223" y="1081697"/>
                  </a:lnTo>
                  <a:lnTo>
                    <a:pt x="332816" y="1081697"/>
                  </a:lnTo>
                  <a:lnTo>
                    <a:pt x="332816" y="1040091"/>
                  </a:lnTo>
                  <a:close/>
                </a:path>
                <a:path w="374650" h="1207135">
                  <a:moveTo>
                    <a:pt x="332816" y="748868"/>
                  </a:moveTo>
                  <a:lnTo>
                    <a:pt x="291223" y="748868"/>
                  </a:lnTo>
                  <a:lnTo>
                    <a:pt x="291223" y="873671"/>
                  </a:lnTo>
                  <a:lnTo>
                    <a:pt x="249631" y="873671"/>
                  </a:lnTo>
                  <a:lnTo>
                    <a:pt x="208026" y="873671"/>
                  </a:lnTo>
                  <a:lnTo>
                    <a:pt x="208026" y="915276"/>
                  </a:lnTo>
                  <a:lnTo>
                    <a:pt x="249618" y="915276"/>
                  </a:lnTo>
                  <a:lnTo>
                    <a:pt x="249618" y="998486"/>
                  </a:lnTo>
                  <a:lnTo>
                    <a:pt x="291223" y="998486"/>
                  </a:lnTo>
                  <a:lnTo>
                    <a:pt x="332816" y="998486"/>
                  </a:lnTo>
                  <a:lnTo>
                    <a:pt x="332816" y="956881"/>
                  </a:lnTo>
                  <a:lnTo>
                    <a:pt x="291223" y="956881"/>
                  </a:lnTo>
                  <a:lnTo>
                    <a:pt x="291223" y="873683"/>
                  </a:lnTo>
                  <a:lnTo>
                    <a:pt x="332816" y="873683"/>
                  </a:lnTo>
                  <a:lnTo>
                    <a:pt x="332816" y="748868"/>
                  </a:lnTo>
                  <a:close/>
                </a:path>
                <a:path w="374650" h="1207135">
                  <a:moveTo>
                    <a:pt x="332816" y="582447"/>
                  </a:moveTo>
                  <a:lnTo>
                    <a:pt x="291223" y="582447"/>
                  </a:lnTo>
                  <a:lnTo>
                    <a:pt x="291223" y="624052"/>
                  </a:lnTo>
                  <a:lnTo>
                    <a:pt x="332816" y="624052"/>
                  </a:lnTo>
                  <a:lnTo>
                    <a:pt x="332816" y="582447"/>
                  </a:lnTo>
                  <a:close/>
                </a:path>
                <a:path w="374650" h="1207135">
                  <a:moveTo>
                    <a:pt x="332816" y="208026"/>
                  </a:moveTo>
                  <a:lnTo>
                    <a:pt x="291223" y="208026"/>
                  </a:lnTo>
                  <a:lnTo>
                    <a:pt x="291223" y="249631"/>
                  </a:lnTo>
                  <a:lnTo>
                    <a:pt x="332816" y="249631"/>
                  </a:lnTo>
                  <a:lnTo>
                    <a:pt x="332816" y="208026"/>
                  </a:lnTo>
                  <a:close/>
                </a:path>
                <a:path w="374650" h="1207135">
                  <a:moveTo>
                    <a:pt x="332816" y="41605"/>
                  </a:moveTo>
                  <a:lnTo>
                    <a:pt x="291223" y="41605"/>
                  </a:lnTo>
                  <a:lnTo>
                    <a:pt x="291223" y="83210"/>
                  </a:lnTo>
                  <a:lnTo>
                    <a:pt x="291223" y="124815"/>
                  </a:lnTo>
                  <a:lnTo>
                    <a:pt x="249631" y="124815"/>
                  </a:lnTo>
                  <a:lnTo>
                    <a:pt x="208026" y="124815"/>
                  </a:lnTo>
                  <a:lnTo>
                    <a:pt x="208026" y="166420"/>
                  </a:lnTo>
                  <a:lnTo>
                    <a:pt x="208026" y="249631"/>
                  </a:lnTo>
                  <a:lnTo>
                    <a:pt x="249618" y="249631"/>
                  </a:lnTo>
                  <a:lnTo>
                    <a:pt x="249618" y="291223"/>
                  </a:lnTo>
                  <a:lnTo>
                    <a:pt x="208026" y="291223"/>
                  </a:lnTo>
                  <a:lnTo>
                    <a:pt x="208026" y="332828"/>
                  </a:lnTo>
                  <a:lnTo>
                    <a:pt x="249618" y="332828"/>
                  </a:lnTo>
                  <a:lnTo>
                    <a:pt x="249618" y="374434"/>
                  </a:lnTo>
                  <a:lnTo>
                    <a:pt x="208026" y="374434"/>
                  </a:lnTo>
                  <a:lnTo>
                    <a:pt x="208026" y="416039"/>
                  </a:lnTo>
                  <a:lnTo>
                    <a:pt x="249618" y="416039"/>
                  </a:lnTo>
                  <a:lnTo>
                    <a:pt x="249618" y="457644"/>
                  </a:lnTo>
                  <a:lnTo>
                    <a:pt x="208026" y="457644"/>
                  </a:lnTo>
                  <a:lnTo>
                    <a:pt x="208026" y="540854"/>
                  </a:lnTo>
                  <a:lnTo>
                    <a:pt x="249631" y="540854"/>
                  </a:lnTo>
                  <a:lnTo>
                    <a:pt x="249631" y="457644"/>
                  </a:lnTo>
                  <a:lnTo>
                    <a:pt x="291223" y="457644"/>
                  </a:lnTo>
                  <a:lnTo>
                    <a:pt x="332816" y="457644"/>
                  </a:lnTo>
                  <a:lnTo>
                    <a:pt x="332816" y="332828"/>
                  </a:lnTo>
                  <a:lnTo>
                    <a:pt x="291223" y="332828"/>
                  </a:lnTo>
                  <a:lnTo>
                    <a:pt x="291223" y="374434"/>
                  </a:lnTo>
                  <a:lnTo>
                    <a:pt x="291223" y="416039"/>
                  </a:lnTo>
                  <a:lnTo>
                    <a:pt x="249631" y="416039"/>
                  </a:lnTo>
                  <a:lnTo>
                    <a:pt x="249631" y="374434"/>
                  </a:lnTo>
                  <a:lnTo>
                    <a:pt x="291223" y="374434"/>
                  </a:lnTo>
                  <a:lnTo>
                    <a:pt x="291223" y="332828"/>
                  </a:lnTo>
                  <a:lnTo>
                    <a:pt x="249631" y="332828"/>
                  </a:lnTo>
                  <a:lnTo>
                    <a:pt x="249631" y="291236"/>
                  </a:lnTo>
                  <a:lnTo>
                    <a:pt x="291223" y="291236"/>
                  </a:lnTo>
                  <a:lnTo>
                    <a:pt x="291223" y="249631"/>
                  </a:lnTo>
                  <a:lnTo>
                    <a:pt x="249631" y="249631"/>
                  </a:lnTo>
                  <a:lnTo>
                    <a:pt x="249631" y="208026"/>
                  </a:lnTo>
                  <a:lnTo>
                    <a:pt x="291223" y="208026"/>
                  </a:lnTo>
                  <a:lnTo>
                    <a:pt x="291223" y="166420"/>
                  </a:lnTo>
                  <a:lnTo>
                    <a:pt x="332816" y="166420"/>
                  </a:lnTo>
                  <a:lnTo>
                    <a:pt x="332816" y="83210"/>
                  </a:lnTo>
                  <a:lnTo>
                    <a:pt x="332816" y="41605"/>
                  </a:lnTo>
                  <a:close/>
                </a:path>
                <a:path w="374650" h="1207135">
                  <a:moveTo>
                    <a:pt x="374434" y="624052"/>
                  </a:moveTo>
                  <a:lnTo>
                    <a:pt x="332828" y="624052"/>
                  </a:lnTo>
                  <a:lnTo>
                    <a:pt x="332828" y="873671"/>
                  </a:lnTo>
                  <a:lnTo>
                    <a:pt x="374434" y="873671"/>
                  </a:lnTo>
                  <a:lnTo>
                    <a:pt x="374434" y="624052"/>
                  </a:lnTo>
                  <a:close/>
                </a:path>
                <a:path w="374650" h="1207135">
                  <a:moveTo>
                    <a:pt x="374434" y="499249"/>
                  </a:moveTo>
                  <a:lnTo>
                    <a:pt x="332828" y="499249"/>
                  </a:lnTo>
                  <a:lnTo>
                    <a:pt x="332828" y="582460"/>
                  </a:lnTo>
                  <a:lnTo>
                    <a:pt x="374434" y="582460"/>
                  </a:lnTo>
                  <a:lnTo>
                    <a:pt x="374434" y="499249"/>
                  </a:lnTo>
                  <a:close/>
                </a:path>
                <a:path w="374650" h="1207135">
                  <a:moveTo>
                    <a:pt x="374434" y="208026"/>
                  </a:moveTo>
                  <a:lnTo>
                    <a:pt x="332828" y="208026"/>
                  </a:lnTo>
                  <a:lnTo>
                    <a:pt x="332828" y="332841"/>
                  </a:lnTo>
                  <a:lnTo>
                    <a:pt x="374434" y="332841"/>
                  </a:lnTo>
                  <a:lnTo>
                    <a:pt x="374434" y="208026"/>
                  </a:lnTo>
                  <a:close/>
                </a:path>
                <a:path w="374650" h="1207135">
                  <a:moveTo>
                    <a:pt x="374434" y="0"/>
                  </a:moveTo>
                  <a:lnTo>
                    <a:pt x="332828" y="0"/>
                  </a:lnTo>
                  <a:lnTo>
                    <a:pt x="332828" y="83210"/>
                  </a:lnTo>
                  <a:lnTo>
                    <a:pt x="374434" y="83210"/>
                  </a:lnTo>
                  <a:lnTo>
                    <a:pt x="37443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8204784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41605" y="1123289"/>
                  </a:moveTo>
                  <a:lnTo>
                    <a:pt x="0" y="1123289"/>
                  </a:lnTo>
                  <a:lnTo>
                    <a:pt x="0" y="1164894"/>
                  </a:lnTo>
                  <a:lnTo>
                    <a:pt x="41605" y="1164894"/>
                  </a:lnTo>
                  <a:lnTo>
                    <a:pt x="41605" y="1123289"/>
                  </a:lnTo>
                  <a:close/>
                </a:path>
                <a:path w="416559" h="1207135">
                  <a:moveTo>
                    <a:pt x="124802" y="1123289"/>
                  </a:moveTo>
                  <a:lnTo>
                    <a:pt x="83210" y="1123289"/>
                  </a:lnTo>
                  <a:lnTo>
                    <a:pt x="83210" y="1164894"/>
                  </a:lnTo>
                  <a:lnTo>
                    <a:pt x="124802" y="1164894"/>
                  </a:lnTo>
                  <a:lnTo>
                    <a:pt x="124802" y="1123289"/>
                  </a:lnTo>
                  <a:close/>
                </a:path>
                <a:path w="416559" h="1207135">
                  <a:moveTo>
                    <a:pt x="124802" y="956881"/>
                  </a:moveTo>
                  <a:lnTo>
                    <a:pt x="83210" y="956881"/>
                  </a:lnTo>
                  <a:lnTo>
                    <a:pt x="41605" y="956881"/>
                  </a:lnTo>
                  <a:lnTo>
                    <a:pt x="41605" y="915276"/>
                  </a:lnTo>
                  <a:lnTo>
                    <a:pt x="0" y="915276"/>
                  </a:lnTo>
                  <a:lnTo>
                    <a:pt x="0" y="998486"/>
                  </a:lnTo>
                  <a:lnTo>
                    <a:pt x="41605" y="998486"/>
                  </a:lnTo>
                  <a:lnTo>
                    <a:pt x="41605" y="1081697"/>
                  </a:lnTo>
                  <a:lnTo>
                    <a:pt x="83210" y="1081697"/>
                  </a:lnTo>
                  <a:lnTo>
                    <a:pt x="124802" y="1081697"/>
                  </a:lnTo>
                  <a:lnTo>
                    <a:pt x="124802" y="956881"/>
                  </a:lnTo>
                  <a:close/>
                </a:path>
                <a:path w="416559" h="1207135">
                  <a:moveTo>
                    <a:pt x="124802" y="832065"/>
                  </a:moveTo>
                  <a:lnTo>
                    <a:pt x="83210" y="832065"/>
                  </a:lnTo>
                  <a:lnTo>
                    <a:pt x="83210" y="915276"/>
                  </a:lnTo>
                  <a:lnTo>
                    <a:pt x="124802" y="915276"/>
                  </a:lnTo>
                  <a:lnTo>
                    <a:pt x="124802" y="832065"/>
                  </a:lnTo>
                  <a:close/>
                </a:path>
                <a:path w="416559" h="1207135">
                  <a:moveTo>
                    <a:pt x="124802" y="624052"/>
                  </a:moveTo>
                  <a:lnTo>
                    <a:pt x="83210" y="624052"/>
                  </a:lnTo>
                  <a:lnTo>
                    <a:pt x="41605" y="624052"/>
                  </a:lnTo>
                  <a:lnTo>
                    <a:pt x="0" y="624052"/>
                  </a:lnTo>
                  <a:lnTo>
                    <a:pt x="0" y="873671"/>
                  </a:lnTo>
                  <a:lnTo>
                    <a:pt x="41605" y="873671"/>
                  </a:lnTo>
                  <a:lnTo>
                    <a:pt x="41605" y="790460"/>
                  </a:lnTo>
                  <a:lnTo>
                    <a:pt x="83210" y="790460"/>
                  </a:lnTo>
                  <a:lnTo>
                    <a:pt x="124802" y="790473"/>
                  </a:lnTo>
                  <a:lnTo>
                    <a:pt x="124802" y="748868"/>
                  </a:lnTo>
                  <a:lnTo>
                    <a:pt x="83210" y="748868"/>
                  </a:lnTo>
                  <a:lnTo>
                    <a:pt x="83210" y="665657"/>
                  </a:lnTo>
                  <a:lnTo>
                    <a:pt x="124802" y="665657"/>
                  </a:lnTo>
                  <a:lnTo>
                    <a:pt x="124802" y="624052"/>
                  </a:lnTo>
                  <a:close/>
                </a:path>
                <a:path w="416559" h="1207135">
                  <a:moveTo>
                    <a:pt x="124802" y="540854"/>
                  </a:moveTo>
                  <a:lnTo>
                    <a:pt x="83210" y="540854"/>
                  </a:lnTo>
                  <a:lnTo>
                    <a:pt x="41605" y="540854"/>
                  </a:lnTo>
                  <a:lnTo>
                    <a:pt x="41605" y="582460"/>
                  </a:lnTo>
                  <a:lnTo>
                    <a:pt x="83210" y="582460"/>
                  </a:lnTo>
                  <a:lnTo>
                    <a:pt x="124802" y="582460"/>
                  </a:lnTo>
                  <a:lnTo>
                    <a:pt x="124802" y="540854"/>
                  </a:lnTo>
                  <a:close/>
                </a:path>
                <a:path w="416559" h="1207135">
                  <a:moveTo>
                    <a:pt x="124802" y="249631"/>
                  </a:moveTo>
                  <a:lnTo>
                    <a:pt x="83210" y="249631"/>
                  </a:lnTo>
                  <a:lnTo>
                    <a:pt x="83210" y="457644"/>
                  </a:lnTo>
                  <a:lnTo>
                    <a:pt x="124802" y="457644"/>
                  </a:lnTo>
                  <a:lnTo>
                    <a:pt x="124802" y="249631"/>
                  </a:lnTo>
                  <a:close/>
                </a:path>
                <a:path w="416559" h="1207135">
                  <a:moveTo>
                    <a:pt x="124802" y="41605"/>
                  </a:moveTo>
                  <a:lnTo>
                    <a:pt x="83210" y="41605"/>
                  </a:lnTo>
                  <a:lnTo>
                    <a:pt x="83210" y="83210"/>
                  </a:lnTo>
                  <a:lnTo>
                    <a:pt x="41605" y="83210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210" y="208026"/>
                  </a:lnTo>
                  <a:lnTo>
                    <a:pt x="83210" y="166420"/>
                  </a:lnTo>
                  <a:lnTo>
                    <a:pt x="83210" y="124815"/>
                  </a:lnTo>
                  <a:lnTo>
                    <a:pt x="124802" y="124815"/>
                  </a:lnTo>
                  <a:lnTo>
                    <a:pt x="124802" y="83210"/>
                  </a:lnTo>
                  <a:lnTo>
                    <a:pt x="124802" y="41605"/>
                  </a:lnTo>
                  <a:close/>
                </a:path>
                <a:path w="416559" h="1207135">
                  <a:moveTo>
                    <a:pt x="166420" y="998486"/>
                  </a:moveTo>
                  <a:lnTo>
                    <a:pt x="124815" y="998486"/>
                  </a:lnTo>
                  <a:lnTo>
                    <a:pt x="124815" y="1040091"/>
                  </a:lnTo>
                  <a:lnTo>
                    <a:pt x="166420" y="1040091"/>
                  </a:lnTo>
                  <a:lnTo>
                    <a:pt x="166420" y="998486"/>
                  </a:lnTo>
                  <a:close/>
                </a:path>
                <a:path w="416559" h="1207135">
                  <a:moveTo>
                    <a:pt x="208013" y="1164894"/>
                  </a:moveTo>
                  <a:lnTo>
                    <a:pt x="166408" y="1164894"/>
                  </a:lnTo>
                  <a:lnTo>
                    <a:pt x="166408" y="1206500"/>
                  </a:lnTo>
                  <a:lnTo>
                    <a:pt x="208013" y="1206500"/>
                  </a:lnTo>
                  <a:lnTo>
                    <a:pt x="208013" y="1164894"/>
                  </a:lnTo>
                  <a:close/>
                </a:path>
                <a:path w="416559" h="1207135">
                  <a:moveTo>
                    <a:pt x="208013" y="1081697"/>
                  </a:moveTo>
                  <a:lnTo>
                    <a:pt x="166420" y="1081697"/>
                  </a:lnTo>
                  <a:lnTo>
                    <a:pt x="124815" y="1081697"/>
                  </a:lnTo>
                  <a:lnTo>
                    <a:pt x="124815" y="1123302"/>
                  </a:lnTo>
                  <a:lnTo>
                    <a:pt x="166408" y="1123302"/>
                  </a:lnTo>
                  <a:lnTo>
                    <a:pt x="208013" y="1123302"/>
                  </a:lnTo>
                  <a:lnTo>
                    <a:pt x="208013" y="1081697"/>
                  </a:lnTo>
                  <a:close/>
                </a:path>
                <a:path w="416559" h="1207135">
                  <a:moveTo>
                    <a:pt x="208013" y="416039"/>
                  </a:moveTo>
                  <a:lnTo>
                    <a:pt x="166420" y="416039"/>
                  </a:lnTo>
                  <a:lnTo>
                    <a:pt x="124815" y="416039"/>
                  </a:lnTo>
                  <a:lnTo>
                    <a:pt x="124815" y="457644"/>
                  </a:lnTo>
                  <a:lnTo>
                    <a:pt x="166408" y="457644"/>
                  </a:lnTo>
                  <a:lnTo>
                    <a:pt x="208013" y="457644"/>
                  </a:lnTo>
                  <a:lnTo>
                    <a:pt x="208013" y="416039"/>
                  </a:lnTo>
                  <a:close/>
                </a:path>
                <a:path w="416559" h="1207135">
                  <a:moveTo>
                    <a:pt x="249605" y="915276"/>
                  </a:moveTo>
                  <a:lnTo>
                    <a:pt x="208013" y="915276"/>
                  </a:lnTo>
                  <a:lnTo>
                    <a:pt x="208013" y="956881"/>
                  </a:lnTo>
                  <a:lnTo>
                    <a:pt x="249605" y="956881"/>
                  </a:lnTo>
                  <a:lnTo>
                    <a:pt x="249605" y="915276"/>
                  </a:lnTo>
                  <a:close/>
                </a:path>
                <a:path w="416559" h="1207135">
                  <a:moveTo>
                    <a:pt x="249605" y="790473"/>
                  </a:moveTo>
                  <a:lnTo>
                    <a:pt x="208013" y="790473"/>
                  </a:lnTo>
                  <a:lnTo>
                    <a:pt x="208013" y="832065"/>
                  </a:lnTo>
                  <a:lnTo>
                    <a:pt x="166420" y="832065"/>
                  </a:lnTo>
                  <a:lnTo>
                    <a:pt x="166420" y="790473"/>
                  </a:lnTo>
                  <a:lnTo>
                    <a:pt x="208013" y="790473"/>
                  </a:lnTo>
                  <a:lnTo>
                    <a:pt x="208013" y="665657"/>
                  </a:lnTo>
                  <a:lnTo>
                    <a:pt x="166408" y="665657"/>
                  </a:lnTo>
                  <a:lnTo>
                    <a:pt x="166408" y="790473"/>
                  </a:lnTo>
                  <a:lnTo>
                    <a:pt x="124815" y="790473"/>
                  </a:lnTo>
                  <a:lnTo>
                    <a:pt x="124815" y="873683"/>
                  </a:lnTo>
                  <a:lnTo>
                    <a:pt x="166420" y="873683"/>
                  </a:lnTo>
                  <a:lnTo>
                    <a:pt x="208013" y="873671"/>
                  </a:lnTo>
                  <a:lnTo>
                    <a:pt x="249605" y="873683"/>
                  </a:lnTo>
                  <a:lnTo>
                    <a:pt x="249605" y="790473"/>
                  </a:lnTo>
                  <a:close/>
                </a:path>
                <a:path w="416559" h="1207135">
                  <a:moveTo>
                    <a:pt x="249605" y="499249"/>
                  </a:moveTo>
                  <a:lnTo>
                    <a:pt x="208013" y="499249"/>
                  </a:lnTo>
                  <a:lnTo>
                    <a:pt x="166420" y="499249"/>
                  </a:lnTo>
                  <a:lnTo>
                    <a:pt x="124815" y="499249"/>
                  </a:lnTo>
                  <a:lnTo>
                    <a:pt x="124815" y="540854"/>
                  </a:lnTo>
                  <a:lnTo>
                    <a:pt x="166408" y="540854"/>
                  </a:lnTo>
                  <a:lnTo>
                    <a:pt x="208013" y="540854"/>
                  </a:lnTo>
                  <a:lnTo>
                    <a:pt x="208013" y="582447"/>
                  </a:lnTo>
                  <a:lnTo>
                    <a:pt x="166420" y="582447"/>
                  </a:lnTo>
                  <a:lnTo>
                    <a:pt x="124815" y="582447"/>
                  </a:lnTo>
                  <a:lnTo>
                    <a:pt x="124815" y="624052"/>
                  </a:lnTo>
                  <a:lnTo>
                    <a:pt x="166408" y="624052"/>
                  </a:lnTo>
                  <a:lnTo>
                    <a:pt x="208013" y="624052"/>
                  </a:lnTo>
                  <a:lnTo>
                    <a:pt x="208013" y="665657"/>
                  </a:lnTo>
                  <a:lnTo>
                    <a:pt x="249605" y="665657"/>
                  </a:lnTo>
                  <a:lnTo>
                    <a:pt x="249605" y="499249"/>
                  </a:lnTo>
                  <a:close/>
                </a:path>
                <a:path w="416559" h="1207135">
                  <a:moveTo>
                    <a:pt x="249605" y="0"/>
                  </a:moveTo>
                  <a:lnTo>
                    <a:pt x="208013" y="0"/>
                  </a:lnTo>
                  <a:lnTo>
                    <a:pt x="166408" y="0"/>
                  </a:lnTo>
                  <a:lnTo>
                    <a:pt x="166408" y="41605"/>
                  </a:lnTo>
                  <a:lnTo>
                    <a:pt x="124815" y="41605"/>
                  </a:lnTo>
                  <a:lnTo>
                    <a:pt x="124815" y="83210"/>
                  </a:lnTo>
                  <a:lnTo>
                    <a:pt x="166408" y="83210"/>
                  </a:lnTo>
                  <a:lnTo>
                    <a:pt x="166408" y="124815"/>
                  </a:lnTo>
                  <a:lnTo>
                    <a:pt x="124815" y="124815"/>
                  </a:lnTo>
                  <a:lnTo>
                    <a:pt x="124815" y="166420"/>
                  </a:lnTo>
                  <a:lnTo>
                    <a:pt x="124815" y="249631"/>
                  </a:lnTo>
                  <a:lnTo>
                    <a:pt x="166408" y="249631"/>
                  </a:lnTo>
                  <a:lnTo>
                    <a:pt x="166408" y="291223"/>
                  </a:lnTo>
                  <a:lnTo>
                    <a:pt x="124815" y="291223"/>
                  </a:lnTo>
                  <a:lnTo>
                    <a:pt x="124815" y="374434"/>
                  </a:lnTo>
                  <a:lnTo>
                    <a:pt x="166408" y="374434"/>
                  </a:lnTo>
                  <a:lnTo>
                    <a:pt x="208013" y="374434"/>
                  </a:lnTo>
                  <a:lnTo>
                    <a:pt x="208013" y="416039"/>
                  </a:lnTo>
                  <a:lnTo>
                    <a:pt x="249605" y="416039"/>
                  </a:lnTo>
                  <a:lnTo>
                    <a:pt x="249605" y="291223"/>
                  </a:lnTo>
                  <a:lnTo>
                    <a:pt x="208013" y="291223"/>
                  </a:lnTo>
                  <a:lnTo>
                    <a:pt x="208013" y="332828"/>
                  </a:lnTo>
                  <a:lnTo>
                    <a:pt x="166420" y="332828"/>
                  </a:lnTo>
                  <a:lnTo>
                    <a:pt x="166420" y="291236"/>
                  </a:lnTo>
                  <a:lnTo>
                    <a:pt x="208013" y="291236"/>
                  </a:lnTo>
                  <a:lnTo>
                    <a:pt x="208013" y="249631"/>
                  </a:lnTo>
                  <a:lnTo>
                    <a:pt x="166420" y="249631"/>
                  </a:lnTo>
                  <a:lnTo>
                    <a:pt x="166420" y="208026"/>
                  </a:lnTo>
                  <a:lnTo>
                    <a:pt x="208013" y="208026"/>
                  </a:lnTo>
                  <a:lnTo>
                    <a:pt x="208013" y="249631"/>
                  </a:lnTo>
                  <a:lnTo>
                    <a:pt x="249605" y="249631"/>
                  </a:lnTo>
                  <a:lnTo>
                    <a:pt x="249605" y="166420"/>
                  </a:lnTo>
                  <a:lnTo>
                    <a:pt x="208013" y="166420"/>
                  </a:lnTo>
                  <a:lnTo>
                    <a:pt x="166420" y="166420"/>
                  </a:lnTo>
                  <a:lnTo>
                    <a:pt x="166420" y="124815"/>
                  </a:lnTo>
                  <a:lnTo>
                    <a:pt x="208013" y="124815"/>
                  </a:lnTo>
                  <a:lnTo>
                    <a:pt x="249605" y="124815"/>
                  </a:lnTo>
                  <a:lnTo>
                    <a:pt x="249605" y="83210"/>
                  </a:lnTo>
                  <a:lnTo>
                    <a:pt x="208013" y="83210"/>
                  </a:lnTo>
                  <a:lnTo>
                    <a:pt x="166420" y="83210"/>
                  </a:lnTo>
                  <a:lnTo>
                    <a:pt x="166420" y="41605"/>
                  </a:lnTo>
                  <a:lnTo>
                    <a:pt x="208013" y="41605"/>
                  </a:lnTo>
                  <a:lnTo>
                    <a:pt x="249605" y="41605"/>
                  </a:lnTo>
                  <a:lnTo>
                    <a:pt x="249605" y="0"/>
                  </a:lnTo>
                  <a:close/>
                </a:path>
                <a:path w="416559" h="1207135">
                  <a:moveTo>
                    <a:pt x="291223" y="0"/>
                  </a:moveTo>
                  <a:lnTo>
                    <a:pt x="249618" y="0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0"/>
                  </a:lnTo>
                  <a:close/>
                </a:path>
                <a:path w="416559" h="1207135">
                  <a:moveTo>
                    <a:pt x="332816" y="665657"/>
                  </a:moveTo>
                  <a:lnTo>
                    <a:pt x="291223" y="665657"/>
                  </a:lnTo>
                  <a:lnTo>
                    <a:pt x="249618" y="665657"/>
                  </a:lnTo>
                  <a:lnTo>
                    <a:pt x="249618" y="1040091"/>
                  </a:lnTo>
                  <a:lnTo>
                    <a:pt x="291223" y="1040091"/>
                  </a:lnTo>
                  <a:lnTo>
                    <a:pt x="291223" y="1081697"/>
                  </a:lnTo>
                  <a:lnTo>
                    <a:pt x="249618" y="1081697"/>
                  </a:lnTo>
                  <a:lnTo>
                    <a:pt x="249618" y="1206512"/>
                  </a:lnTo>
                  <a:lnTo>
                    <a:pt x="291223" y="1206512"/>
                  </a:lnTo>
                  <a:lnTo>
                    <a:pt x="332816" y="1206500"/>
                  </a:lnTo>
                  <a:lnTo>
                    <a:pt x="332816" y="1164894"/>
                  </a:lnTo>
                  <a:lnTo>
                    <a:pt x="291223" y="1164894"/>
                  </a:lnTo>
                  <a:lnTo>
                    <a:pt x="291223" y="1081709"/>
                  </a:lnTo>
                  <a:lnTo>
                    <a:pt x="332816" y="1081709"/>
                  </a:lnTo>
                  <a:lnTo>
                    <a:pt x="332816" y="998486"/>
                  </a:lnTo>
                  <a:lnTo>
                    <a:pt x="291223" y="998486"/>
                  </a:lnTo>
                  <a:lnTo>
                    <a:pt x="291223" y="873671"/>
                  </a:lnTo>
                  <a:lnTo>
                    <a:pt x="332816" y="873671"/>
                  </a:lnTo>
                  <a:lnTo>
                    <a:pt x="332816" y="832065"/>
                  </a:lnTo>
                  <a:lnTo>
                    <a:pt x="291223" y="832065"/>
                  </a:lnTo>
                  <a:lnTo>
                    <a:pt x="291223" y="790473"/>
                  </a:lnTo>
                  <a:lnTo>
                    <a:pt x="332816" y="790473"/>
                  </a:lnTo>
                  <a:lnTo>
                    <a:pt x="332816" y="665657"/>
                  </a:lnTo>
                  <a:close/>
                </a:path>
                <a:path w="416559" h="1207135">
                  <a:moveTo>
                    <a:pt x="332816" y="582447"/>
                  </a:moveTo>
                  <a:lnTo>
                    <a:pt x="291223" y="582447"/>
                  </a:lnTo>
                  <a:lnTo>
                    <a:pt x="291223" y="540854"/>
                  </a:lnTo>
                  <a:lnTo>
                    <a:pt x="249618" y="540854"/>
                  </a:lnTo>
                  <a:lnTo>
                    <a:pt x="249618" y="624078"/>
                  </a:lnTo>
                  <a:lnTo>
                    <a:pt x="291223" y="624078"/>
                  </a:lnTo>
                  <a:lnTo>
                    <a:pt x="332816" y="624052"/>
                  </a:lnTo>
                  <a:lnTo>
                    <a:pt x="332816" y="582447"/>
                  </a:lnTo>
                  <a:close/>
                </a:path>
                <a:path w="416559" h="1207135">
                  <a:moveTo>
                    <a:pt x="332816" y="457644"/>
                  </a:moveTo>
                  <a:lnTo>
                    <a:pt x="291223" y="457644"/>
                  </a:lnTo>
                  <a:lnTo>
                    <a:pt x="249618" y="457644"/>
                  </a:lnTo>
                  <a:lnTo>
                    <a:pt x="249618" y="499249"/>
                  </a:lnTo>
                  <a:lnTo>
                    <a:pt x="291223" y="499249"/>
                  </a:lnTo>
                  <a:lnTo>
                    <a:pt x="332816" y="499249"/>
                  </a:lnTo>
                  <a:lnTo>
                    <a:pt x="332816" y="457644"/>
                  </a:lnTo>
                  <a:close/>
                </a:path>
                <a:path w="416559" h="1207135">
                  <a:moveTo>
                    <a:pt x="332816" y="374434"/>
                  </a:moveTo>
                  <a:lnTo>
                    <a:pt x="291223" y="374434"/>
                  </a:lnTo>
                  <a:lnTo>
                    <a:pt x="291223" y="208026"/>
                  </a:lnTo>
                  <a:lnTo>
                    <a:pt x="249618" y="208026"/>
                  </a:lnTo>
                  <a:lnTo>
                    <a:pt x="249618" y="416039"/>
                  </a:lnTo>
                  <a:lnTo>
                    <a:pt x="291223" y="416039"/>
                  </a:lnTo>
                  <a:lnTo>
                    <a:pt x="332816" y="416039"/>
                  </a:lnTo>
                  <a:lnTo>
                    <a:pt x="332816" y="374434"/>
                  </a:lnTo>
                  <a:close/>
                </a:path>
                <a:path w="416559" h="1207135">
                  <a:moveTo>
                    <a:pt x="374434" y="998486"/>
                  </a:moveTo>
                  <a:lnTo>
                    <a:pt x="332828" y="998486"/>
                  </a:lnTo>
                  <a:lnTo>
                    <a:pt x="332828" y="1040091"/>
                  </a:lnTo>
                  <a:lnTo>
                    <a:pt x="374434" y="1040091"/>
                  </a:lnTo>
                  <a:lnTo>
                    <a:pt x="374434" y="998486"/>
                  </a:lnTo>
                  <a:close/>
                </a:path>
                <a:path w="416559" h="1207135">
                  <a:moveTo>
                    <a:pt x="374434" y="915276"/>
                  </a:moveTo>
                  <a:lnTo>
                    <a:pt x="332828" y="915276"/>
                  </a:lnTo>
                  <a:lnTo>
                    <a:pt x="332828" y="956881"/>
                  </a:lnTo>
                  <a:lnTo>
                    <a:pt x="374434" y="956881"/>
                  </a:lnTo>
                  <a:lnTo>
                    <a:pt x="374434" y="915276"/>
                  </a:lnTo>
                  <a:close/>
                </a:path>
                <a:path w="416559" h="1207135">
                  <a:moveTo>
                    <a:pt x="374434" y="832065"/>
                  </a:moveTo>
                  <a:lnTo>
                    <a:pt x="332828" y="832065"/>
                  </a:lnTo>
                  <a:lnTo>
                    <a:pt x="332828" y="873671"/>
                  </a:lnTo>
                  <a:lnTo>
                    <a:pt x="374434" y="873671"/>
                  </a:lnTo>
                  <a:lnTo>
                    <a:pt x="374434" y="832065"/>
                  </a:lnTo>
                  <a:close/>
                </a:path>
                <a:path w="416559" h="1207135">
                  <a:moveTo>
                    <a:pt x="374434" y="624052"/>
                  </a:moveTo>
                  <a:lnTo>
                    <a:pt x="332828" y="624052"/>
                  </a:lnTo>
                  <a:lnTo>
                    <a:pt x="332828" y="665657"/>
                  </a:lnTo>
                  <a:lnTo>
                    <a:pt x="374434" y="665657"/>
                  </a:lnTo>
                  <a:lnTo>
                    <a:pt x="374434" y="624052"/>
                  </a:lnTo>
                  <a:close/>
                </a:path>
                <a:path w="416559" h="1207135">
                  <a:moveTo>
                    <a:pt x="374434" y="540854"/>
                  </a:moveTo>
                  <a:lnTo>
                    <a:pt x="332828" y="540854"/>
                  </a:lnTo>
                  <a:lnTo>
                    <a:pt x="332828" y="582460"/>
                  </a:lnTo>
                  <a:lnTo>
                    <a:pt x="374434" y="582460"/>
                  </a:lnTo>
                  <a:lnTo>
                    <a:pt x="374434" y="540854"/>
                  </a:lnTo>
                  <a:close/>
                </a:path>
                <a:path w="416559" h="1207135">
                  <a:moveTo>
                    <a:pt x="374434" y="332828"/>
                  </a:moveTo>
                  <a:lnTo>
                    <a:pt x="332828" y="332828"/>
                  </a:lnTo>
                  <a:lnTo>
                    <a:pt x="332828" y="499237"/>
                  </a:lnTo>
                  <a:lnTo>
                    <a:pt x="374434" y="499237"/>
                  </a:lnTo>
                  <a:lnTo>
                    <a:pt x="374434" y="332828"/>
                  </a:lnTo>
                  <a:close/>
                </a:path>
                <a:path w="416559" h="1207135">
                  <a:moveTo>
                    <a:pt x="416039" y="0"/>
                  </a:moveTo>
                  <a:lnTo>
                    <a:pt x="374434" y="0"/>
                  </a:lnTo>
                  <a:lnTo>
                    <a:pt x="332828" y="0"/>
                  </a:lnTo>
                  <a:lnTo>
                    <a:pt x="332828" y="83210"/>
                  </a:lnTo>
                  <a:lnTo>
                    <a:pt x="332828" y="166420"/>
                  </a:lnTo>
                  <a:lnTo>
                    <a:pt x="332828" y="291236"/>
                  </a:lnTo>
                  <a:lnTo>
                    <a:pt x="374434" y="291236"/>
                  </a:lnTo>
                  <a:lnTo>
                    <a:pt x="416039" y="291236"/>
                  </a:lnTo>
                  <a:lnTo>
                    <a:pt x="416039" y="249631"/>
                  </a:lnTo>
                  <a:lnTo>
                    <a:pt x="374434" y="249631"/>
                  </a:lnTo>
                  <a:lnTo>
                    <a:pt x="374434" y="166420"/>
                  </a:lnTo>
                  <a:lnTo>
                    <a:pt x="374434" y="83210"/>
                  </a:lnTo>
                  <a:lnTo>
                    <a:pt x="374434" y="41605"/>
                  </a:lnTo>
                  <a:lnTo>
                    <a:pt x="416039" y="41605"/>
                  </a:lnTo>
                  <a:lnTo>
                    <a:pt x="41603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8579218" y="1436407"/>
              <a:ext cx="250190" cy="1207135"/>
            </a:xfrm>
            <a:custGeom>
              <a:avLst/>
              <a:gdLst/>
              <a:ahLst/>
              <a:cxnLst/>
              <a:rect l="l" t="t" r="r" b="b"/>
              <a:pathLst>
                <a:path w="250190" h="1207135">
                  <a:moveTo>
                    <a:pt x="83197" y="374434"/>
                  </a:moveTo>
                  <a:lnTo>
                    <a:pt x="41605" y="374434"/>
                  </a:lnTo>
                  <a:lnTo>
                    <a:pt x="0" y="374434"/>
                  </a:lnTo>
                  <a:lnTo>
                    <a:pt x="0" y="499249"/>
                  </a:lnTo>
                  <a:lnTo>
                    <a:pt x="41605" y="499249"/>
                  </a:lnTo>
                  <a:lnTo>
                    <a:pt x="83197" y="499249"/>
                  </a:lnTo>
                  <a:lnTo>
                    <a:pt x="83197" y="457644"/>
                  </a:lnTo>
                  <a:lnTo>
                    <a:pt x="41605" y="457644"/>
                  </a:lnTo>
                  <a:lnTo>
                    <a:pt x="41605" y="416039"/>
                  </a:lnTo>
                  <a:lnTo>
                    <a:pt x="83197" y="416039"/>
                  </a:lnTo>
                  <a:lnTo>
                    <a:pt x="83197" y="374434"/>
                  </a:lnTo>
                  <a:close/>
                </a:path>
                <a:path w="250190" h="1207135">
                  <a:moveTo>
                    <a:pt x="124802" y="332828"/>
                  </a:moveTo>
                  <a:lnTo>
                    <a:pt x="83197" y="332828"/>
                  </a:lnTo>
                  <a:lnTo>
                    <a:pt x="83197" y="374434"/>
                  </a:lnTo>
                  <a:lnTo>
                    <a:pt x="124802" y="374434"/>
                  </a:lnTo>
                  <a:lnTo>
                    <a:pt x="124802" y="332828"/>
                  </a:lnTo>
                  <a:close/>
                </a:path>
                <a:path w="250190" h="1207135">
                  <a:moveTo>
                    <a:pt x="166408" y="998486"/>
                  </a:moveTo>
                  <a:lnTo>
                    <a:pt x="124802" y="998486"/>
                  </a:lnTo>
                  <a:lnTo>
                    <a:pt x="124802" y="1040091"/>
                  </a:lnTo>
                  <a:lnTo>
                    <a:pt x="166408" y="1040091"/>
                  </a:lnTo>
                  <a:lnTo>
                    <a:pt x="166408" y="998486"/>
                  </a:lnTo>
                  <a:close/>
                </a:path>
                <a:path w="250190" h="1207135">
                  <a:moveTo>
                    <a:pt x="166408" y="83210"/>
                  </a:moveTo>
                  <a:lnTo>
                    <a:pt x="124802" y="83210"/>
                  </a:lnTo>
                  <a:lnTo>
                    <a:pt x="83197" y="83210"/>
                  </a:lnTo>
                  <a:lnTo>
                    <a:pt x="41605" y="83210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197" y="208026"/>
                  </a:lnTo>
                  <a:lnTo>
                    <a:pt x="124802" y="208026"/>
                  </a:lnTo>
                  <a:lnTo>
                    <a:pt x="166408" y="208026"/>
                  </a:lnTo>
                  <a:lnTo>
                    <a:pt x="166408" y="166420"/>
                  </a:lnTo>
                  <a:lnTo>
                    <a:pt x="166408" y="83210"/>
                  </a:lnTo>
                  <a:close/>
                </a:path>
                <a:path w="250190" h="1207135">
                  <a:moveTo>
                    <a:pt x="208000" y="1123289"/>
                  </a:moveTo>
                  <a:lnTo>
                    <a:pt x="166408" y="1123289"/>
                  </a:lnTo>
                  <a:lnTo>
                    <a:pt x="166408" y="1081697"/>
                  </a:lnTo>
                  <a:lnTo>
                    <a:pt x="124802" y="1081697"/>
                  </a:lnTo>
                  <a:lnTo>
                    <a:pt x="124802" y="1123289"/>
                  </a:lnTo>
                  <a:lnTo>
                    <a:pt x="83197" y="1123289"/>
                  </a:lnTo>
                  <a:lnTo>
                    <a:pt x="83197" y="1164894"/>
                  </a:lnTo>
                  <a:lnTo>
                    <a:pt x="124802" y="1164894"/>
                  </a:lnTo>
                  <a:lnTo>
                    <a:pt x="124802" y="1123302"/>
                  </a:lnTo>
                  <a:lnTo>
                    <a:pt x="166408" y="1123302"/>
                  </a:lnTo>
                  <a:lnTo>
                    <a:pt x="166408" y="1206512"/>
                  </a:lnTo>
                  <a:lnTo>
                    <a:pt x="208000" y="1206512"/>
                  </a:lnTo>
                  <a:lnTo>
                    <a:pt x="208000" y="1123289"/>
                  </a:lnTo>
                  <a:close/>
                </a:path>
                <a:path w="250190" h="1207135">
                  <a:moveTo>
                    <a:pt x="208000" y="540854"/>
                  </a:moveTo>
                  <a:lnTo>
                    <a:pt x="166408" y="540854"/>
                  </a:lnTo>
                  <a:lnTo>
                    <a:pt x="166408" y="499249"/>
                  </a:lnTo>
                  <a:lnTo>
                    <a:pt x="124802" y="499249"/>
                  </a:lnTo>
                  <a:lnTo>
                    <a:pt x="83197" y="499249"/>
                  </a:lnTo>
                  <a:lnTo>
                    <a:pt x="83197" y="540854"/>
                  </a:lnTo>
                  <a:lnTo>
                    <a:pt x="124802" y="540854"/>
                  </a:lnTo>
                  <a:lnTo>
                    <a:pt x="124802" y="624065"/>
                  </a:lnTo>
                  <a:lnTo>
                    <a:pt x="166408" y="624065"/>
                  </a:lnTo>
                  <a:lnTo>
                    <a:pt x="166408" y="707263"/>
                  </a:lnTo>
                  <a:lnTo>
                    <a:pt x="124802" y="707263"/>
                  </a:lnTo>
                  <a:lnTo>
                    <a:pt x="124802" y="748880"/>
                  </a:lnTo>
                  <a:lnTo>
                    <a:pt x="124802" y="832065"/>
                  </a:lnTo>
                  <a:lnTo>
                    <a:pt x="83197" y="832065"/>
                  </a:lnTo>
                  <a:lnTo>
                    <a:pt x="41605" y="832065"/>
                  </a:lnTo>
                  <a:lnTo>
                    <a:pt x="41605" y="790473"/>
                  </a:lnTo>
                  <a:lnTo>
                    <a:pt x="83197" y="790473"/>
                  </a:lnTo>
                  <a:lnTo>
                    <a:pt x="83197" y="748880"/>
                  </a:lnTo>
                  <a:lnTo>
                    <a:pt x="124802" y="748880"/>
                  </a:lnTo>
                  <a:lnTo>
                    <a:pt x="124802" y="707263"/>
                  </a:lnTo>
                  <a:lnTo>
                    <a:pt x="124802" y="665657"/>
                  </a:lnTo>
                  <a:lnTo>
                    <a:pt x="83197" y="665657"/>
                  </a:lnTo>
                  <a:lnTo>
                    <a:pt x="83197" y="707263"/>
                  </a:lnTo>
                  <a:lnTo>
                    <a:pt x="83197" y="748868"/>
                  </a:lnTo>
                  <a:lnTo>
                    <a:pt x="41605" y="748868"/>
                  </a:lnTo>
                  <a:lnTo>
                    <a:pt x="41605" y="707263"/>
                  </a:lnTo>
                  <a:lnTo>
                    <a:pt x="83197" y="707263"/>
                  </a:lnTo>
                  <a:lnTo>
                    <a:pt x="83197" y="665657"/>
                  </a:lnTo>
                  <a:lnTo>
                    <a:pt x="41605" y="665657"/>
                  </a:lnTo>
                  <a:lnTo>
                    <a:pt x="41605" y="624052"/>
                  </a:lnTo>
                  <a:lnTo>
                    <a:pt x="0" y="624052"/>
                  </a:lnTo>
                  <a:lnTo>
                    <a:pt x="0" y="873671"/>
                  </a:lnTo>
                  <a:lnTo>
                    <a:pt x="41605" y="873671"/>
                  </a:lnTo>
                  <a:lnTo>
                    <a:pt x="41605" y="998486"/>
                  </a:lnTo>
                  <a:lnTo>
                    <a:pt x="0" y="998486"/>
                  </a:lnTo>
                  <a:lnTo>
                    <a:pt x="0" y="1206512"/>
                  </a:lnTo>
                  <a:lnTo>
                    <a:pt x="41605" y="1206512"/>
                  </a:lnTo>
                  <a:lnTo>
                    <a:pt x="41605" y="1081684"/>
                  </a:lnTo>
                  <a:lnTo>
                    <a:pt x="83197" y="1081684"/>
                  </a:lnTo>
                  <a:lnTo>
                    <a:pt x="124802" y="1081697"/>
                  </a:lnTo>
                  <a:lnTo>
                    <a:pt x="124802" y="1040091"/>
                  </a:lnTo>
                  <a:lnTo>
                    <a:pt x="83197" y="1040091"/>
                  </a:lnTo>
                  <a:lnTo>
                    <a:pt x="83197" y="998474"/>
                  </a:lnTo>
                  <a:lnTo>
                    <a:pt x="124802" y="998474"/>
                  </a:lnTo>
                  <a:lnTo>
                    <a:pt x="124802" y="915276"/>
                  </a:lnTo>
                  <a:lnTo>
                    <a:pt x="166408" y="915276"/>
                  </a:lnTo>
                  <a:lnTo>
                    <a:pt x="166408" y="956881"/>
                  </a:lnTo>
                  <a:lnTo>
                    <a:pt x="208000" y="956881"/>
                  </a:lnTo>
                  <a:lnTo>
                    <a:pt x="208000" y="873671"/>
                  </a:lnTo>
                  <a:lnTo>
                    <a:pt x="166408" y="873671"/>
                  </a:lnTo>
                  <a:lnTo>
                    <a:pt x="166408" y="748880"/>
                  </a:lnTo>
                  <a:lnTo>
                    <a:pt x="208000" y="748880"/>
                  </a:lnTo>
                  <a:lnTo>
                    <a:pt x="208000" y="540854"/>
                  </a:lnTo>
                  <a:close/>
                </a:path>
                <a:path w="250190" h="1207135">
                  <a:moveTo>
                    <a:pt x="208000" y="416039"/>
                  </a:moveTo>
                  <a:lnTo>
                    <a:pt x="166408" y="416039"/>
                  </a:lnTo>
                  <a:lnTo>
                    <a:pt x="124802" y="416039"/>
                  </a:lnTo>
                  <a:lnTo>
                    <a:pt x="124802" y="457644"/>
                  </a:lnTo>
                  <a:lnTo>
                    <a:pt x="166408" y="457644"/>
                  </a:lnTo>
                  <a:lnTo>
                    <a:pt x="208000" y="457644"/>
                  </a:lnTo>
                  <a:lnTo>
                    <a:pt x="208000" y="416039"/>
                  </a:lnTo>
                  <a:close/>
                </a:path>
                <a:path w="250190" h="1207135">
                  <a:moveTo>
                    <a:pt x="208000" y="332828"/>
                  </a:moveTo>
                  <a:lnTo>
                    <a:pt x="166408" y="332828"/>
                  </a:lnTo>
                  <a:lnTo>
                    <a:pt x="166408" y="374434"/>
                  </a:lnTo>
                  <a:lnTo>
                    <a:pt x="208000" y="374434"/>
                  </a:lnTo>
                  <a:lnTo>
                    <a:pt x="208000" y="332828"/>
                  </a:lnTo>
                  <a:close/>
                </a:path>
                <a:path w="250190" h="1207135">
                  <a:moveTo>
                    <a:pt x="208000" y="249631"/>
                  </a:moveTo>
                  <a:lnTo>
                    <a:pt x="208000" y="249631"/>
                  </a:lnTo>
                  <a:lnTo>
                    <a:pt x="0" y="249631"/>
                  </a:lnTo>
                  <a:lnTo>
                    <a:pt x="0" y="291236"/>
                  </a:lnTo>
                  <a:lnTo>
                    <a:pt x="208000" y="291236"/>
                  </a:lnTo>
                  <a:lnTo>
                    <a:pt x="208000" y="249631"/>
                  </a:lnTo>
                  <a:close/>
                </a:path>
                <a:path w="250190" h="1207135">
                  <a:moveTo>
                    <a:pt x="208000" y="0"/>
                  </a:moveTo>
                  <a:lnTo>
                    <a:pt x="166408" y="0"/>
                  </a:lnTo>
                  <a:lnTo>
                    <a:pt x="124802" y="0"/>
                  </a:lnTo>
                  <a:lnTo>
                    <a:pt x="83197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197" y="41605"/>
                  </a:lnTo>
                  <a:lnTo>
                    <a:pt x="124802" y="41605"/>
                  </a:lnTo>
                  <a:lnTo>
                    <a:pt x="166408" y="41605"/>
                  </a:lnTo>
                  <a:lnTo>
                    <a:pt x="208000" y="41605"/>
                  </a:lnTo>
                  <a:lnTo>
                    <a:pt x="208000" y="0"/>
                  </a:lnTo>
                  <a:close/>
                </a:path>
                <a:path w="250190" h="1207135">
                  <a:moveTo>
                    <a:pt x="249618" y="1040091"/>
                  </a:moveTo>
                  <a:lnTo>
                    <a:pt x="208013" y="1040091"/>
                  </a:lnTo>
                  <a:lnTo>
                    <a:pt x="208013" y="1123302"/>
                  </a:lnTo>
                  <a:lnTo>
                    <a:pt x="249618" y="1123302"/>
                  </a:lnTo>
                  <a:lnTo>
                    <a:pt x="249618" y="1040091"/>
                  </a:lnTo>
                  <a:close/>
                </a:path>
                <a:path w="250190" h="1207135">
                  <a:moveTo>
                    <a:pt x="249618" y="873671"/>
                  </a:moveTo>
                  <a:lnTo>
                    <a:pt x="208013" y="873671"/>
                  </a:lnTo>
                  <a:lnTo>
                    <a:pt x="208013" y="915276"/>
                  </a:lnTo>
                  <a:lnTo>
                    <a:pt x="249618" y="915276"/>
                  </a:lnTo>
                  <a:lnTo>
                    <a:pt x="249618" y="873671"/>
                  </a:lnTo>
                  <a:close/>
                </a:path>
                <a:path w="250190" h="1207135">
                  <a:moveTo>
                    <a:pt x="249618" y="540854"/>
                  </a:moveTo>
                  <a:lnTo>
                    <a:pt x="208013" y="540854"/>
                  </a:lnTo>
                  <a:lnTo>
                    <a:pt x="208013" y="624078"/>
                  </a:lnTo>
                  <a:lnTo>
                    <a:pt x="249618" y="624078"/>
                  </a:lnTo>
                  <a:lnTo>
                    <a:pt x="249618" y="540854"/>
                  </a:lnTo>
                  <a:close/>
                </a:path>
                <a:path w="250190" h="1207135">
                  <a:moveTo>
                    <a:pt x="249618" y="457644"/>
                  </a:moveTo>
                  <a:lnTo>
                    <a:pt x="208013" y="457644"/>
                  </a:lnTo>
                  <a:lnTo>
                    <a:pt x="208013" y="499249"/>
                  </a:lnTo>
                  <a:lnTo>
                    <a:pt x="249618" y="499249"/>
                  </a:lnTo>
                  <a:lnTo>
                    <a:pt x="249618" y="457644"/>
                  </a:lnTo>
                  <a:close/>
                </a:path>
                <a:path w="250190" h="1207135">
                  <a:moveTo>
                    <a:pt x="249618" y="332828"/>
                  </a:moveTo>
                  <a:lnTo>
                    <a:pt x="208013" y="332828"/>
                  </a:lnTo>
                  <a:lnTo>
                    <a:pt x="208013" y="416039"/>
                  </a:lnTo>
                  <a:lnTo>
                    <a:pt x="249618" y="416039"/>
                  </a:lnTo>
                  <a:lnTo>
                    <a:pt x="249618" y="332828"/>
                  </a:lnTo>
                  <a:close/>
                </a:path>
                <a:path w="250190" h="1207135">
                  <a:moveTo>
                    <a:pt x="249618" y="0"/>
                  </a:moveTo>
                  <a:lnTo>
                    <a:pt x="208013" y="0"/>
                  </a:lnTo>
                  <a:lnTo>
                    <a:pt x="208013" y="83210"/>
                  </a:lnTo>
                  <a:lnTo>
                    <a:pt x="208013" y="166420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49618" y="166420"/>
                  </a:lnTo>
                  <a:lnTo>
                    <a:pt x="249618" y="83210"/>
                  </a:lnTo>
                  <a:lnTo>
                    <a:pt x="24961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1460498" y="1253645"/>
            <a:ext cx="5740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FFFFFF"/>
                </a:solidFill>
                <a:latin typeface="Roboto Mono"/>
                <a:cs typeface="Roboto Mono"/>
              </a:rPr>
              <a:t>24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2466338" y="1270105"/>
            <a:ext cx="27686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solidFill>
                  <a:srgbClr val="E50B7D"/>
                </a:solidFill>
                <a:latin typeface="Roboto Mono"/>
                <a:cs typeface="Roboto Mono"/>
              </a:rPr>
              <a:t>ABSTIMMUNG</a:t>
            </a:r>
            <a:endParaRPr sz="3600">
              <a:latin typeface="Roboto Mono"/>
              <a:cs typeface="Roboto Mono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1273936" y="3102736"/>
            <a:ext cx="7548880" cy="4246245"/>
            <a:chOff x="1273936" y="3102736"/>
            <a:chExt cx="7548880" cy="4246245"/>
          </a:xfrm>
        </p:grpSpPr>
        <p:sp>
          <p:nvSpPr>
            <p:cNvPr id="36" name="object 36"/>
            <p:cNvSpPr/>
            <p:nvPr/>
          </p:nvSpPr>
          <p:spPr>
            <a:xfrm>
              <a:off x="1273936" y="3102736"/>
              <a:ext cx="7548880" cy="4246245"/>
            </a:xfrm>
            <a:custGeom>
              <a:avLst/>
              <a:gdLst/>
              <a:ahLst/>
              <a:cxnLst/>
              <a:rect l="l" t="t" r="r" b="b"/>
              <a:pathLst>
                <a:path w="7548880" h="4246245">
                  <a:moveTo>
                    <a:pt x="7548638" y="0"/>
                  </a:moveTo>
                  <a:lnTo>
                    <a:pt x="0" y="0"/>
                  </a:lnTo>
                  <a:lnTo>
                    <a:pt x="0" y="4246105"/>
                  </a:lnTo>
                  <a:lnTo>
                    <a:pt x="7548638" y="4246105"/>
                  </a:lnTo>
                  <a:lnTo>
                    <a:pt x="7548638" y="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2796711" y="3721449"/>
              <a:ext cx="3969166" cy="30226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" name="object 38"/>
          <p:cNvSpPr/>
          <p:nvPr/>
        </p:nvSpPr>
        <p:spPr>
          <a:xfrm>
            <a:off x="1270002" y="2184400"/>
            <a:ext cx="1473835" cy="457200"/>
          </a:xfrm>
          <a:custGeom>
            <a:avLst/>
            <a:gdLst/>
            <a:ahLst/>
            <a:cxnLst/>
            <a:rect l="l" t="t" r="r" b="b"/>
            <a:pathLst>
              <a:path w="1473835" h="457200">
                <a:moveTo>
                  <a:pt x="1381874" y="0"/>
                </a:moveTo>
                <a:lnTo>
                  <a:pt x="91351" y="0"/>
                </a:lnTo>
                <a:lnTo>
                  <a:pt x="55790" y="7178"/>
                </a:lnTo>
                <a:lnTo>
                  <a:pt x="26754" y="26754"/>
                </a:lnTo>
                <a:lnTo>
                  <a:pt x="7178" y="55790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1381874" y="457200"/>
                </a:lnTo>
                <a:lnTo>
                  <a:pt x="1417434" y="450021"/>
                </a:lnTo>
                <a:lnTo>
                  <a:pt x="1446471" y="430445"/>
                </a:lnTo>
                <a:lnTo>
                  <a:pt x="1466047" y="401409"/>
                </a:lnTo>
                <a:lnTo>
                  <a:pt x="1473225" y="365848"/>
                </a:lnTo>
                <a:lnTo>
                  <a:pt x="1473225" y="91351"/>
                </a:lnTo>
                <a:lnTo>
                  <a:pt x="1466047" y="55790"/>
                </a:lnTo>
                <a:lnTo>
                  <a:pt x="1446471" y="26754"/>
                </a:lnTo>
                <a:lnTo>
                  <a:pt x="1417434" y="7178"/>
                </a:lnTo>
                <a:lnTo>
                  <a:pt x="1381874" y="0"/>
                </a:lnTo>
                <a:close/>
              </a:path>
            </a:pathLst>
          </a:custGeom>
          <a:solidFill>
            <a:srgbClr val="6CB8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1402820" y="2217092"/>
            <a:ext cx="1122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LEICHT</a:t>
            </a:r>
            <a:endParaRPr sz="2400">
              <a:latin typeface="Roboto Mono"/>
              <a:cs typeface="Roboto Mono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1257430" y="7810476"/>
            <a:ext cx="31445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Jetzt </a:t>
            </a:r>
            <a:r>
              <a:rPr sz="2400" spc="-10" dirty="0">
                <a:latin typeface="Roboto"/>
                <a:cs typeface="Roboto"/>
              </a:rPr>
              <a:t>wird</a:t>
            </a:r>
            <a:r>
              <a:rPr sz="2400" spc="-9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abgestimmt!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41" name="object 41"/>
          <p:cNvGrpSpPr/>
          <p:nvPr/>
        </p:nvGrpSpPr>
        <p:grpSpPr>
          <a:xfrm>
            <a:off x="11177655" y="3987902"/>
            <a:ext cx="608965" cy="608965"/>
            <a:chOff x="11177655" y="3987902"/>
            <a:chExt cx="608965" cy="608965"/>
          </a:xfrm>
        </p:grpSpPr>
        <p:sp>
          <p:nvSpPr>
            <p:cNvPr id="42" name="object 42"/>
            <p:cNvSpPr/>
            <p:nvPr/>
          </p:nvSpPr>
          <p:spPr>
            <a:xfrm>
              <a:off x="11177655" y="3987902"/>
              <a:ext cx="608965" cy="608965"/>
            </a:xfrm>
            <a:custGeom>
              <a:avLst/>
              <a:gdLst/>
              <a:ahLst/>
              <a:cxnLst/>
              <a:rect l="l" t="t" r="r" b="b"/>
              <a:pathLst>
                <a:path w="608965" h="608964">
                  <a:moveTo>
                    <a:pt x="304380" y="0"/>
                  </a:moveTo>
                  <a:lnTo>
                    <a:pt x="255007" y="3984"/>
                  </a:lnTo>
                  <a:lnTo>
                    <a:pt x="208171" y="15518"/>
                  </a:lnTo>
                  <a:lnTo>
                    <a:pt x="164498" y="33975"/>
                  </a:lnTo>
                  <a:lnTo>
                    <a:pt x="124615" y="58730"/>
                  </a:lnTo>
                  <a:lnTo>
                    <a:pt x="89149" y="89154"/>
                  </a:lnTo>
                  <a:lnTo>
                    <a:pt x="58726" y="124620"/>
                  </a:lnTo>
                  <a:lnTo>
                    <a:pt x="33973" y="164503"/>
                  </a:lnTo>
                  <a:lnTo>
                    <a:pt x="15517" y="208175"/>
                  </a:lnTo>
                  <a:lnTo>
                    <a:pt x="3983" y="255010"/>
                  </a:lnTo>
                  <a:lnTo>
                    <a:pt x="0" y="304380"/>
                  </a:lnTo>
                  <a:lnTo>
                    <a:pt x="3983" y="353754"/>
                  </a:lnTo>
                  <a:lnTo>
                    <a:pt x="15517" y="400592"/>
                  </a:lnTo>
                  <a:lnTo>
                    <a:pt x="33973" y="444266"/>
                  </a:lnTo>
                  <a:lnTo>
                    <a:pt x="58726" y="484150"/>
                  </a:lnTo>
                  <a:lnTo>
                    <a:pt x="89149" y="519618"/>
                  </a:lnTo>
                  <a:lnTo>
                    <a:pt x="124615" y="550043"/>
                  </a:lnTo>
                  <a:lnTo>
                    <a:pt x="164498" y="574798"/>
                  </a:lnTo>
                  <a:lnTo>
                    <a:pt x="208171" y="593256"/>
                  </a:lnTo>
                  <a:lnTo>
                    <a:pt x="255007" y="604790"/>
                  </a:lnTo>
                  <a:lnTo>
                    <a:pt x="304380" y="608774"/>
                  </a:lnTo>
                  <a:lnTo>
                    <a:pt x="353754" y="604790"/>
                  </a:lnTo>
                  <a:lnTo>
                    <a:pt x="400590" y="593256"/>
                  </a:lnTo>
                  <a:lnTo>
                    <a:pt x="444263" y="574798"/>
                  </a:lnTo>
                  <a:lnTo>
                    <a:pt x="484146" y="550043"/>
                  </a:lnTo>
                  <a:lnTo>
                    <a:pt x="519612" y="519618"/>
                  </a:lnTo>
                  <a:lnTo>
                    <a:pt x="550035" y="484150"/>
                  </a:lnTo>
                  <a:lnTo>
                    <a:pt x="574788" y="444266"/>
                  </a:lnTo>
                  <a:lnTo>
                    <a:pt x="593244" y="400592"/>
                  </a:lnTo>
                  <a:lnTo>
                    <a:pt x="604778" y="353754"/>
                  </a:lnTo>
                  <a:lnTo>
                    <a:pt x="608761" y="304380"/>
                  </a:lnTo>
                  <a:lnTo>
                    <a:pt x="604778" y="255010"/>
                  </a:lnTo>
                  <a:lnTo>
                    <a:pt x="593244" y="208175"/>
                  </a:lnTo>
                  <a:lnTo>
                    <a:pt x="574788" y="164503"/>
                  </a:lnTo>
                  <a:lnTo>
                    <a:pt x="550035" y="124620"/>
                  </a:lnTo>
                  <a:lnTo>
                    <a:pt x="519612" y="89153"/>
                  </a:lnTo>
                  <a:lnTo>
                    <a:pt x="484146" y="58730"/>
                  </a:lnTo>
                  <a:lnTo>
                    <a:pt x="444263" y="33975"/>
                  </a:lnTo>
                  <a:lnTo>
                    <a:pt x="400590" y="15518"/>
                  </a:lnTo>
                  <a:lnTo>
                    <a:pt x="353754" y="3984"/>
                  </a:lnTo>
                  <a:lnTo>
                    <a:pt x="304380" y="0"/>
                  </a:lnTo>
                  <a:close/>
                </a:path>
              </a:pathLst>
            </a:custGeom>
            <a:solidFill>
              <a:srgbClr val="E507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1290841" y="4190066"/>
              <a:ext cx="382905" cy="204470"/>
            </a:xfrm>
            <a:custGeom>
              <a:avLst/>
              <a:gdLst/>
              <a:ahLst/>
              <a:cxnLst/>
              <a:rect l="l" t="t" r="r" b="b"/>
              <a:pathLst>
                <a:path w="382904" h="204470">
                  <a:moveTo>
                    <a:pt x="382384" y="122567"/>
                  </a:moveTo>
                  <a:lnTo>
                    <a:pt x="373775" y="125003"/>
                  </a:lnTo>
                  <a:lnTo>
                    <a:pt x="364942" y="125815"/>
                  </a:lnTo>
                  <a:lnTo>
                    <a:pt x="356111" y="125003"/>
                  </a:lnTo>
                  <a:lnTo>
                    <a:pt x="347510" y="122567"/>
                  </a:lnTo>
                  <a:lnTo>
                    <a:pt x="337488" y="113869"/>
                  </a:lnTo>
                  <a:lnTo>
                    <a:pt x="327439" y="100082"/>
                  </a:lnTo>
                  <a:lnTo>
                    <a:pt x="317211" y="87324"/>
                  </a:lnTo>
                  <a:lnTo>
                    <a:pt x="306654" y="81711"/>
                  </a:lnTo>
                  <a:lnTo>
                    <a:pt x="296203" y="88436"/>
                  </a:lnTo>
                  <a:lnTo>
                    <a:pt x="286164" y="103049"/>
                  </a:lnTo>
                  <a:lnTo>
                    <a:pt x="276155" y="117207"/>
                  </a:lnTo>
                  <a:lnTo>
                    <a:pt x="265798" y="122567"/>
                  </a:lnTo>
                  <a:lnTo>
                    <a:pt x="253079" y="108187"/>
                  </a:lnTo>
                  <a:lnTo>
                    <a:pt x="245432" y="80078"/>
                  </a:lnTo>
                  <a:lnTo>
                    <a:pt x="237753" y="52785"/>
                  </a:lnTo>
                  <a:lnTo>
                    <a:pt x="224942" y="40855"/>
                  </a:lnTo>
                  <a:lnTo>
                    <a:pt x="210841" y="57578"/>
                  </a:lnTo>
                  <a:lnTo>
                    <a:pt x="204519" y="92995"/>
                  </a:lnTo>
                  <a:lnTo>
                    <a:pt x="198194" y="127898"/>
                  </a:lnTo>
                  <a:lnTo>
                    <a:pt x="184086" y="143078"/>
                  </a:lnTo>
                  <a:lnTo>
                    <a:pt x="167260" y="119586"/>
                  </a:lnTo>
                  <a:lnTo>
                    <a:pt x="163663" y="69967"/>
                  </a:lnTo>
                  <a:lnTo>
                    <a:pt x="160063" y="21134"/>
                  </a:lnTo>
                  <a:lnTo>
                    <a:pt x="143230" y="0"/>
                  </a:lnTo>
                  <a:lnTo>
                    <a:pt x="125763" y="15651"/>
                  </a:lnTo>
                  <a:lnTo>
                    <a:pt x="121093" y="53220"/>
                  </a:lnTo>
                  <a:lnTo>
                    <a:pt x="122828" y="101796"/>
                  </a:lnTo>
                  <a:lnTo>
                    <a:pt x="124575" y="150465"/>
                  </a:lnTo>
                  <a:lnTo>
                    <a:pt x="119943" y="188315"/>
                  </a:lnTo>
                  <a:lnTo>
                    <a:pt x="102539" y="204431"/>
                  </a:lnTo>
                  <a:lnTo>
                    <a:pt x="86962" y="187121"/>
                  </a:lnTo>
                  <a:lnTo>
                    <a:pt x="81832" y="146586"/>
                  </a:lnTo>
                  <a:lnTo>
                    <a:pt x="76883" y="104294"/>
                  </a:lnTo>
                  <a:lnTo>
                    <a:pt x="61849" y="81711"/>
                  </a:lnTo>
                  <a:lnTo>
                    <a:pt x="51452" y="85963"/>
                  </a:lnTo>
                  <a:lnTo>
                    <a:pt x="41281" y="98872"/>
                  </a:lnTo>
                  <a:lnTo>
                    <a:pt x="31263" y="113415"/>
                  </a:lnTo>
                  <a:lnTo>
                    <a:pt x="21323" y="122567"/>
                  </a:lnTo>
                  <a:lnTo>
                    <a:pt x="14503" y="125437"/>
                  </a:lnTo>
                  <a:lnTo>
                    <a:pt x="6819" y="125437"/>
                  </a:lnTo>
                  <a:lnTo>
                    <a:pt x="0" y="122567"/>
                  </a:lnTo>
                </a:path>
              </a:pathLst>
            </a:custGeom>
            <a:ln w="1614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4" name="object 44"/>
          <p:cNvGrpSpPr/>
          <p:nvPr/>
        </p:nvGrpSpPr>
        <p:grpSpPr>
          <a:xfrm>
            <a:off x="11181876" y="5359502"/>
            <a:ext cx="608965" cy="608965"/>
            <a:chOff x="11181876" y="5359502"/>
            <a:chExt cx="608965" cy="608965"/>
          </a:xfrm>
        </p:grpSpPr>
        <p:sp>
          <p:nvSpPr>
            <p:cNvPr id="45" name="object 45"/>
            <p:cNvSpPr/>
            <p:nvPr/>
          </p:nvSpPr>
          <p:spPr>
            <a:xfrm>
              <a:off x="11181876" y="5359502"/>
              <a:ext cx="608965" cy="608965"/>
            </a:xfrm>
            <a:custGeom>
              <a:avLst/>
              <a:gdLst/>
              <a:ahLst/>
              <a:cxnLst/>
              <a:rect l="l" t="t" r="r" b="b"/>
              <a:pathLst>
                <a:path w="608965" h="608964">
                  <a:moveTo>
                    <a:pt x="304380" y="0"/>
                  </a:moveTo>
                  <a:lnTo>
                    <a:pt x="255007" y="3984"/>
                  </a:lnTo>
                  <a:lnTo>
                    <a:pt x="208171" y="15518"/>
                  </a:lnTo>
                  <a:lnTo>
                    <a:pt x="164498" y="33975"/>
                  </a:lnTo>
                  <a:lnTo>
                    <a:pt x="124615" y="58730"/>
                  </a:lnTo>
                  <a:lnTo>
                    <a:pt x="89149" y="89154"/>
                  </a:lnTo>
                  <a:lnTo>
                    <a:pt x="58726" y="124620"/>
                  </a:lnTo>
                  <a:lnTo>
                    <a:pt x="33973" y="164503"/>
                  </a:lnTo>
                  <a:lnTo>
                    <a:pt x="15517" y="208175"/>
                  </a:lnTo>
                  <a:lnTo>
                    <a:pt x="3983" y="255010"/>
                  </a:lnTo>
                  <a:lnTo>
                    <a:pt x="0" y="304380"/>
                  </a:lnTo>
                  <a:lnTo>
                    <a:pt x="3983" y="353754"/>
                  </a:lnTo>
                  <a:lnTo>
                    <a:pt x="15517" y="400592"/>
                  </a:lnTo>
                  <a:lnTo>
                    <a:pt x="33973" y="444266"/>
                  </a:lnTo>
                  <a:lnTo>
                    <a:pt x="58726" y="484150"/>
                  </a:lnTo>
                  <a:lnTo>
                    <a:pt x="89149" y="519618"/>
                  </a:lnTo>
                  <a:lnTo>
                    <a:pt x="124615" y="550043"/>
                  </a:lnTo>
                  <a:lnTo>
                    <a:pt x="164498" y="574798"/>
                  </a:lnTo>
                  <a:lnTo>
                    <a:pt x="208171" y="593256"/>
                  </a:lnTo>
                  <a:lnTo>
                    <a:pt x="255007" y="604790"/>
                  </a:lnTo>
                  <a:lnTo>
                    <a:pt x="304380" y="608774"/>
                  </a:lnTo>
                  <a:lnTo>
                    <a:pt x="353754" y="604790"/>
                  </a:lnTo>
                  <a:lnTo>
                    <a:pt x="400590" y="593256"/>
                  </a:lnTo>
                  <a:lnTo>
                    <a:pt x="444263" y="574798"/>
                  </a:lnTo>
                  <a:lnTo>
                    <a:pt x="484146" y="550043"/>
                  </a:lnTo>
                  <a:lnTo>
                    <a:pt x="519612" y="519618"/>
                  </a:lnTo>
                  <a:lnTo>
                    <a:pt x="550035" y="484150"/>
                  </a:lnTo>
                  <a:lnTo>
                    <a:pt x="574788" y="444266"/>
                  </a:lnTo>
                  <a:lnTo>
                    <a:pt x="593244" y="400592"/>
                  </a:lnTo>
                  <a:lnTo>
                    <a:pt x="604778" y="353754"/>
                  </a:lnTo>
                  <a:lnTo>
                    <a:pt x="608761" y="304380"/>
                  </a:lnTo>
                  <a:lnTo>
                    <a:pt x="604778" y="255010"/>
                  </a:lnTo>
                  <a:lnTo>
                    <a:pt x="593244" y="208175"/>
                  </a:lnTo>
                  <a:lnTo>
                    <a:pt x="574788" y="164503"/>
                  </a:lnTo>
                  <a:lnTo>
                    <a:pt x="550035" y="124620"/>
                  </a:lnTo>
                  <a:lnTo>
                    <a:pt x="519612" y="89153"/>
                  </a:lnTo>
                  <a:lnTo>
                    <a:pt x="484146" y="58730"/>
                  </a:lnTo>
                  <a:lnTo>
                    <a:pt x="444263" y="33975"/>
                  </a:lnTo>
                  <a:lnTo>
                    <a:pt x="400590" y="15518"/>
                  </a:lnTo>
                  <a:lnTo>
                    <a:pt x="353754" y="3984"/>
                  </a:lnTo>
                  <a:lnTo>
                    <a:pt x="304380" y="0"/>
                  </a:lnTo>
                  <a:close/>
                </a:path>
              </a:pathLst>
            </a:custGeom>
            <a:solidFill>
              <a:srgbClr val="E507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1295063" y="5561666"/>
              <a:ext cx="382905" cy="204470"/>
            </a:xfrm>
            <a:custGeom>
              <a:avLst/>
              <a:gdLst/>
              <a:ahLst/>
              <a:cxnLst/>
              <a:rect l="l" t="t" r="r" b="b"/>
              <a:pathLst>
                <a:path w="382904" h="204470">
                  <a:moveTo>
                    <a:pt x="382384" y="122567"/>
                  </a:moveTo>
                  <a:lnTo>
                    <a:pt x="373775" y="125003"/>
                  </a:lnTo>
                  <a:lnTo>
                    <a:pt x="364942" y="125815"/>
                  </a:lnTo>
                  <a:lnTo>
                    <a:pt x="356111" y="125003"/>
                  </a:lnTo>
                  <a:lnTo>
                    <a:pt x="347510" y="122567"/>
                  </a:lnTo>
                  <a:lnTo>
                    <a:pt x="337488" y="113869"/>
                  </a:lnTo>
                  <a:lnTo>
                    <a:pt x="327439" y="100082"/>
                  </a:lnTo>
                  <a:lnTo>
                    <a:pt x="317211" y="87324"/>
                  </a:lnTo>
                  <a:lnTo>
                    <a:pt x="306654" y="81711"/>
                  </a:lnTo>
                  <a:lnTo>
                    <a:pt x="296203" y="88436"/>
                  </a:lnTo>
                  <a:lnTo>
                    <a:pt x="286164" y="103049"/>
                  </a:lnTo>
                  <a:lnTo>
                    <a:pt x="276155" y="117207"/>
                  </a:lnTo>
                  <a:lnTo>
                    <a:pt x="265798" y="122567"/>
                  </a:lnTo>
                  <a:lnTo>
                    <a:pt x="253079" y="108187"/>
                  </a:lnTo>
                  <a:lnTo>
                    <a:pt x="245432" y="80078"/>
                  </a:lnTo>
                  <a:lnTo>
                    <a:pt x="237753" y="52785"/>
                  </a:lnTo>
                  <a:lnTo>
                    <a:pt x="224942" y="40855"/>
                  </a:lnTo>
                  <a:lnTo>
                    <a:pt x="210841" y="57578"/>
                  </a:lnTo>
                  <a:lnTo>
                    <a:pt x="204519" y="92995"/>
                  </a:lnTo>
                  <a:lnTo>
                    <a:pt x="198194" y="127898"/>
                  </a:lnTo>
                  <a:lnTo>
                    <a:pt x="184086" y="143078"/>
                  </a:lnTo>
                  <a:lnTo>
                    <a:pt x="167260" y="119586"/>
                  </a:lnTo>
                  <a:lnTo>
                    <a:pt x="163663" y="69967"/>
                  </a:lnTo>
                  <a:lnTo>
                    <a:pt x="160063" y="21134"/>
                  </a:lnTo>
                  <a:lnTo>
                    <a:pt x="143230" y="0"/>
                  </a:lnTo>
                  <a:lnTo>
                    <a:pt x="125763" y="15651"/>
                  </a:lnTo>
                  <a:lnTo>
                    <a:pt x="121093" y="53220"/>
                  </a:lnTo>
                  <a:lnTo>
                    <a:pt x="122828" y="101796"/>
                  </a:lnTo>
                  <a:lnTo>
                    <a:pt x="124575" y="150465"/>
                  </a:lnTo>
                  <a:lnTo>
                    <a:pt x="119943" y="188315"/>
                  </a:lnTo>
                  <a:lnTo>
                    <a:pt x="102539" y="204431"/>
                  </a:lnTo>
                  <a:lnTo>
                    <a:pt x="86962" y="187121"/>
                  </a:lnTo>
                  <a:lnTo>
                    <a:pt x="81832" y="146586"/>
                  </a:lnTo>
                  <a:lnTo>
                    <a:pt x="76883" y="104294"/>
                  </a:lnTo>
                  <a:lnTo>
                    <a:pt x="61849" y="81711"/>
                  </a:lnTo>
                  <a:lnTo>
                    <a:pt x="51452" y="85963"/>
                  </a:lnTo>
                  <a:lnTo>
                    <a:pt x="41281" y="98872"/>
                  </a:lnTo>
                  <a:lnTo>
                    <a:pt x="31263" y="113415"/>
                  </a:lnTo>
                  <a:lnTo>
                    <a:pt x="21323" y="122567"/>
                  </a:lnTo>
                  <a:lnTo>
                    <a:pt x="14503" y="125437"/>
                  </a:lnTo>
                  <a:lnTo>
                    <a:pt x="6819" y="125437"/>
                  </a:lnTo>
                  <a:lnTo>
                    <a:pt x="0" y="122567"/>
                  </a:lnTo>
                </a:path>
              </a:pathLst>
            </a:custGeom>
            <a:ln w="1614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7" name="object 47"/>
          <p:cNvSpPr txBox="1"/>
          <p:nvPr/>
        </p:nvSpPr>
        <p:spPr>
          <a:xfrm>
            <a:off x="12331700" y="6804659"/>
            <a:ext cx="4603115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2400" spc="-5" dirty="0">
                <a:latin typeface="Roboto"/>
                <a:cs typeface="Roboto"/>
              </a:rPr>
              <a:t>Zeigt </a:t>
            </a:r>
            <a:r>
              <a:rPr sz="2400" dirty="0">
                <a:latin typeface="Roboto"/>
                <a:cs typeface="Roboto"/>
              </a:rPr>
              <a:t>das </a:t>
            </a:r>
            <a:r>
              <a:rPr sz="2400" spc="-10" dirty="0">
                <a:latin typeface="Roboto"/>
                <a:cs typeface="Roboto"/>
              </a:rPr>
              <a:t>Abstimmungsergebnis  </a:t>
            </a:r>
            <a:r>
              <a:rPr sz="2400" dirty="0">
                <a:latin typeface="Roboto"/>
                <a:cs typeface="Roboto"/>
              </a:rPr>
              <a:t>aller </a:t>
            </a:r>
            <a:r>
              <a:rPr sz="2400" spc="-15" dirty="0">
                <a:latin typeface="Roboto"/>
                <a:cs typeface="Roboto"/>
              </a:rPr>
              <a:t>Teilnehmer </a:t>
            </a:r>
            <a:r>
              <a:rPr sz="2400" dirty="0">
                <a:latin typeface="Roboto"/>
                <a:cs typeface="Roboto"/>
              </a:rPr>
              <a:t>an. Jedem </a:t>
            </a:r>
            <a:r>
              <a:rPr sz="2400" spc="-30" dirty="0">
                <a:latin typeface="Roboto"/>
                <a:cs typeface="Roboto"/>
              </a:rPr>
              <a:t>Teil-  </a:t>
            </a:r>
            <a:r>
              <a:rPr sz="2400" dirty="0">
                <a:latin typeface="Roboto"/>
                <a:cs typeface="Roboto"/>
              </a:rPr>
              <a:t>nehmer </a:t>
            </a:r>
            <a:r>
              <a:rPr sz="2400" spc="-10" dirty="0">
                <a:latin typeface="Roboto"/>
                <a:cs typeface="Roboto"/>
              </a:rPr>
              <a:t>wird automatisch </a:t>
            </a:r>
            <a:r>
              <a:rPr sz="2400" dirty="0">
                <a:latin typeface="Roboto"/>
                <a:cs typeface="Roboto"/>
              </a:rPr>
              <a:t>ein </a:t>
            </a:r>
            <a:r>
              <a:rPr sz="2400" spc="-10" dirty="0">
                <a:latin typeface="Roboto"/>
                <a:cs typeface="Roboto"/>
              </a:rPr>
              <a:t>Feld  </a:t>
            </a:r>
            <a:r>
              <a:rPr sz="2400" dirty="0">
                <a:latin typeface="Roboto"/>
                <a:cs typeface="Roboto"/>
              </a:rPr>
              <a:t>in der </a:t>
            </a:r>
            <a:r>
              <a:rPr sz="2400" spc="-5" dirty="0">
                <a:latin typeface="Roboto"/>
                <a:cs typeface="Roboto"/>
              </a:rPr>
              <a:t>LED-Matrix</a:t>
            </a:r>
            <a:r>
              <a:rPr sz="2400" spc="-3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zugewiesen.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12331700" y="9182100"/>
            <a:ext cx="3869690" cy="1305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es </a:t>
            </a:r>
            <a:r>
              <a:rPr sz="2400" spc="-10" dirty="0">
                <a:latin typeface="Roboto"/>
                <a:cs typeface="Roboto"/>
              </a:rPr>
              <a:t>wurde </a:t>
            </a:r>
            <a:r>
              <a:rPr sz="2400" dirty="0">
                <a:latin typeface="Roboto"/>
                <a:cs typeface="Roboto"/>
              </a:rPr>
              <a:t>dafür</a:t>
            </a:r>
            <a:r>
              <a:rPr sz="2400" spc="-2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gestimmt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dirty="0">
                <a:latin typeface="Roboto"/>
                <a:cs typeface="Roboto"/>
              </a:rPr>
              <a:t>es </a:t>
            </a:r>
            <a:r>
              <a:rPr sz="2400" spc="-10" dirty="0">
                <a:latin typeface="Roboto"/>
                <a:cs typeface="Roboto"/>
              </a:rPr>
              <a:t>wurde </a:t>
            </a:r>
            <a:r>
              <a:rPr sz="2400" dirty="0">
                <a:latin typeface="Roboto"/>
                <a:cs typeface="Roboto"/>
              </a:rPr>
              <a:t>dagegen</a:t>
            </a:r>
            <a:r>
              <a:rPr sz="2400" spc="-7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gestimmt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49" name="object 49"/>
          <p:cNvGrpSpPr/>
          <p:nvPr/>
        </p:nvGrpSpPr>
        <p:grpSpPr>
          <a:xfrm>
            <a:off x="9467503" y="6816364"/>
            <a:ext cx="713105" cy="438784"/>
            <a:chOff x="9467503" y="6816364"/>
            <a:chExt cx="713105" cy="438784"/>
          </a:xfrm>
        </p:grpSpPr>
        <p:sp>
          <p:nvSpPr>
            <p:cNvPr id="50" name="object 50"/>
            <p:cNvSpPr/>
            <p:nvPr/>
          </p:nvSpPr>
          <p:spPr>
            <a:xfrm>
              <a:off x="9467503" y="6816364"/>
              <a:ext cx="438784" cy="438784"/>
            </a:xfrm>
            <a:custGeom>
              <a:avLst/>
              <a:gdLst/>
              <a:ahLst/>
              <a:cxnLst/>
              <a:rect l="l" t="t" r="r" b="b"/>
              <a:pathLst>
                <a:path w="438784" h="438784">
                  <a:moveTo>
                    <a:pt x="219125" y="0"/>
                  </a:moveTo>
                  <a:lnTo>
                    <a:pt x="168882" y="5787"/>
                  </a:lnTo>
                  <a:lnTo>
                    <a:pt x="122760" y="22272"/>
                  </a:lnTo>
                  <a:lnTo>
                    <a:pt x="82074" y="48139"/>
                  </a:lnTo>
                  <a:lnTo>
                    <a:pt x="48139" y="82074"/>
                  </a:lnTo>
                  <a:lnTo>
                    <a:pt x="22272" y="122760"/>
                  </a:lnTo>
                  <a:lnTo>
                    <a:pt x="5787" y="168882"/>
                  </a:lnTo>
                  <a:lnTo>
                    <a:pt x="0" y="219125"/>
                  </a:lnTo>
                  <a:lnTo>
                    <a:pt x="5787" y="269368"/>
                  </a:lnTo>
                  <a:lnTo>
                    <a:pt x="22272" y="315491"/>
                  </a:lnTo>
                  <a:lnTo>
                    <a:pt x="48139" y="356177"/>
                  </a:lnTo>
                  <a:lnTo>
                    <a:pt x="82074" y="390111"/>
                  </a:lnTo>
                  <a:lnTo>
                    <a:pt x="122760" y="415979"/>
                  </a:lnTo>
                  <a:lnTo>
                    <a:pt x="168882" y="432464"/>
                  </a:lnTo>
                  <a:lnTo>
                    <a:pt x="219125" y="438251"/>
                  </a:lnTo>
                  <a:lnTo>
                    <a:pt x="269368" y="432464"/>
                  </a:lnTo>
                  <a:lnTo>
                    <a:pt x="315491" y="415979"/>
                  </a:lnTo>
                  <a:lnTo>
                    <a:pt x="356177" y="390111"/>
                  </a:lnTo>
                  <a:lnTo>
                    <a:pt x="390111" y="356177"/>
                  </a:lnTo>
                  <a:lnTo>
                    <a:pt x="415979" y="315491"/>
                  </a:lnTo>
                  <a:lnTo>
                    <a:pt x="432464" y="269368"/>
                  </a:lnTo>
                  <a:lnTo>
                    <a:pt x="438251" y="219125"/>
                  </a:lnTo>
                  <a:lnTo>
                    <a:pt x="432434" y="168899"/>
                  </a:lnTo>
                  <a:lnTo>
                    <a:pt x="415933" y="122792"/>
                  </a:lnTo>
                  <a:lnTo>
                    <a:pt x="390062" y="82118"/>
                  </a:lnTo>
                  <a:lnTo>
                    <a:pt x="356133" y="48189"/>
                  </a:lnTo>
                  <a:lnTo>
                    <a:pt x="315458" y="22318"/>
                  </a:lnTo>
                  <a:lnTo>
                    <a:pt x="269352" y="5817"/>
                  </a:lnTo>
                  <a:lnTo>
                    <a:pt x="219125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9609281" y="6956520"/>
              <a:ext cx="144195" cy="15099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9742015" y="6816364"/>
              <a:ext cx="438784" cy="438784"/>
            </a:xfrm>
            <a:custGeom>
              <a:avLst/>
              <a:gdLst/>
              <a:ahLst/>
              <a:cxnLst/>
              <a:rect l="l" t="t" r="r" b="b"/>
              <a:pathLst>
                <a:path w="438784" h="438784">
                  <a:moveTo>
                    <a:pt x="219125" y="0"/>
                  </a:moveTo>
                  <a:lnTo>
                    <a:pt x="168882" y="5787"/>
                  </a:lnTo>
                  <a:lnTo>
                    <a:pt x="122760" y="22272"/>
                  </a:lnTo>
                  <a:lnTo>
                    <a:pt x="82074" y="48139"/>
                  </a:lnTo>
                  <a:lnTo>
                    <a:pt x="48139" y="82074"/>
                  </a:lnTo>
                  <a:lnTo>
                    <a:pt x="22272" y="122760"/>
                  </a:lnTo>
                  <a:lnTo>
                    <a:pt x="5787" y="168882"/>
                  </a:lnTo>
                  <a:lnTo>
                    <a:pt x="0" y="219125"/>
                  </a:lnTo>
                  <a:lnTo>
                    <a:pt x="5787" y="269368"/>
                  </a:lnTo>
                  <a:lnTo>
                    <a:pt x="22272" y="315491"/>
                  </a:lnTo>
                  <a:lnTo>
                    <a:pt x="48139" y="356177"/>
                  </a:lnTo>
                  <a:lnTo>
                    <a:pt x="82074" y="390111"/>
                  </a:lnTo>
                  <a:lnTo>
                    <a:pt x="122760" y="415979"/>
                  </a:lnTo>
                  <a:lnTo>
                    <a:pt x="168882" y="432464"/>
                  </a:lnTo>
                  <a:lnTo>
                    <a:pt x="219125" y="438251"/>
                  </a:lnTo>
                  <a:lnTo>
                    <a:pt x="269368" y="432464"/>
                  </a:lnTo>
                  <a:lnTo>
                    <a:pt x="315491" y="415979"/>
                  </a:lnTo>
                  <a:lnTo>
                    <a:pt x="356177" y="390111"/>
                  </a:lnTo>
                  <a:lnTo>
                    <a:pt x="390111" y="356177"/>
                  </a:lnTo>
                  <a:lnTo>
                    <a:pt x="415979" y="315491"/>
                  </a:lnTo>
                  <a:lnTo>
                    <a:pt x="432464" y="269368"/>
                  </a:lnTo>
                  <a:lnTo>
                    <a:pt x="438251" y="219125"/>
                  </a:lnTo>
                  <a:lnTo>
                    <a:pt x="432434" y="168899"/>
                  </a:lnTo>
                  <a:lnTo>
                    <a:pt x="415933" y="122792"/>
                  </a:lnTo>
                  <a:lnTo>
                    <a:pt x="390062" y="82118"/>
                  </a:lnTo>
                  <a:lnTo>
                    <a:pt x="356133" y="48189"/>
                  </a:lnTo>
                  <a:lnTo>
                    <a:pt x="315458" y="22318"/>
                  </a:lnTo>
                  <a:lnTo>
                    <a:pt x="269352" y="5817"/>
                  </a:lnTo>
                  <a:lnTo>
                    <a:pt x="219125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9891387" y="6956525"/>
              <a:ext cx="129336" cy="15049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4" name="object 54"/>
          <p:cNvGrpSpPr/>
          <p:nvPr/>
        </p:nvGrpSpPr>
        <p:grpSpPr>
          <a:xfrm>
            <a:off x="9515652" y="5359502"/>
            <a:ext cx="608965" cy="608965"/>
            <a:chOff x="9515652" y="5359502"/>
            <a:chExt cx="608965" cy="608965"/>
          </a:xfrm>
        </p:grpSpPr>
        <p:sp>
          <p:nvSpPr>
            <p:cNvPr id="55" name="object 55"/>
            <p:cNvSpPr/>
            <p:nvPr/>
          </p:nvSpPr>
          <p:spPr>
            <a:xfrm>
              <a:off x="9515652" y="5359502"/>
              <a:ext cx="608965" cy="608965"/>
            </a:xfrm>
            <a:custGeom>
              <a:avLst/>
              <a:gdLst/>
              <a:ahLst/>
              <a:cxnLst/>
              <a:rect l="l" t="t" r="r" b="b"/>
              <a:pathLst>
                <a:path w="608965" h="608964">
                  <a:moveTo>
                    <a:pt x="304380" y="0"/>
                  </a:moveTo>
                  <a:lnTo>
                    <a:pt x="255007" y="3984"/>
                  </a:lnTo>
                  <a:lnTo>
                    <a:pt x="208171" y="15518"/>
                  </a:lnTo>
                  <a:lnTo>
                    <a:pt x="164498" y="33975"/>
                  </a:lnTo>
                  <a:lnTo>
                    <a:pt x="124615" y="58730"/>
                  </a:lnTo>
                  <a:lnTo>
                    <a:pt x="89149" y="89154"/>
                  </a:lnTo>
                  <a:lnTo>
                    <a:pt x="58726" y="124620"/>
                  </a:lnTo>
                  <a:lnTo>
                    <a:pt x="33973" y="164503"/>
                  </a:lnTo>
                  <a:lnTo>
                    <a:pt x="15517" y="208175"/>
                  </a:lnTo>
                  <a:lnTo>
                    <a:pt x="3983" y="255010"/>
                  </a:lnTo>
                  <a:lnTo>
                    <a:pt x="0" y="304380"/>
                  </a:lnTo>
                  <a:lnTo>
                    <a:pt x="3983" y="353754"/>
                  </a:lnTo>
                  <a:lnTo>
                    <a:pt x="15517" y="400592"/>
                  </a:lnTo>
                  <a:lnTo>
                    <a:pt x="33973" y="444266"/>
                  </a:lnTo>
                  <a:lnTo>
                    <a:pt x="58726" y="484150"/>
                  </a:lnTo>
                  <a:lnTo>
                    <a:pt x="89149" y="519618"/>
                  </a:lnTo>
                  <a:lnTo>
                    <a:pt x="124615" y="550043"/>
                  </a:lnTo>
                  <a:lnTo>
                    <a:pt x="164498" y="574798"/>
                  </a:lnTo>
                  <a:lnTo>
                    <a:pt x="208171" y="593256"/>
                  </a:lnTo>
                  <a:lnTo>
                    <a:pt x="255007" y="604790"/>
                  </a:lnTo>
                  <a:lnTo>
                    <a:pt x="304380" y="608774"/>
                  </a:lnTo>
                  <a:lnTo>
                    <a:pt x="353754" y="604790"/>
                  </a:lnTo>
                  <a:lnTo>
                    <a:pt x="400590" y="593256"/>
                  </a:lnTo>
                  <a:lnTo>
                    <a:pt x="444263" y="574798"/>
                  </a:lnTo>
                  <a:lnTo>
                    <a:pt x="484146" y="550043"/>
                  </a:lnTo>
                  <a:lnTo>
                    <a:pt x="519612" y="519618"/>
                  </a:lnTo>
                  <a:lnTo>
                    <a:pt x="550035" y="484150"/>
                  </a:lnTo>
                  <a:lnTo>
                    <a:pt x="574788" y="444266"/>
                  </a:lnTo>
                  <a:lnTo>
                    <a:pt x="593244" y="400592"/>
                  </a:lnTo>
                  <a:lnTo>
                    <a:pt x="604778" y="353754"/>
                  </a:lnTo>
                  <a:lnTo>
                    <a:pt x="608761" y="304380"/>
                  </a:lnTo>
                  <a:lnTo>
                    <a:pt x="604778" y="255010"/>
                  </a:lnTo>
                  <a:lnTo>
                    <a:pt x="593244" y="208175"/>
                  </a:lnTo>
                  <a:lnTo>
                    <a:pt x="574788" y="164503"/>
                  </a:lnTo>
                  <a:lnTo>
                    <a:pt x="550035" y="124620"/>
                  </a:lnTo>
                  <a:lnTo>
                    <a:pt x="519612" y="89153"/>
                  </a:lnTo>
                  <a:lnTo>
                    <a:pt x="484146" y="58730"/>
                  </a:lnTo>
                  <a:lnTo>
                    <a:pt x="444263" y="33975"/>
                  </a:lnTo>
                  <a:lnTo>
                    <a:pt x="400590" y="15518"/>
                  </a:lnTo>
                  <a:lnTo>
                    <a:pt x="353754" y="3984"/>
                  </a:lnTo>
                  <a:lnTo>
                    <a:pt x="304380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9723148" y="5554244"/>
              <a:ext cx="179400" cy="21024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7" name="object 57"/>
          <p:cNvGrpSpPr/>
          <p:nvPr/>
        </p:nvGrpSpPr>
        <p:grpSpPr>
          <a:xfrm>
            <a:off x="9511430" y="3987902"/>
            <a:ext cx="608965" cy="608965"/>
            <a:chOff x="9511430" y="3987902"/>
            <a:chExt cx="608965" cy="608965"/>
          </a:xfrm>
        </p:grpSpPr>
        <p:sp>
          <p:nvSpPr>
            <p:cNvPr id="58" name="object 58"/>
            <p:cNvSpPr/>
            <p:nvPr/>
          </p:nvSpPr>
          <p:spPr>
            <a:xfrm>
              <a:off x="9511430" y="3987902"/>
              <a:ext cx="608965" cy="608965"/>
            </a:xfrm>
            <a:custGeom>
              <a:avLst/>
              <a:gdLst/>
              <a:ahLst/>
              <a:cxnLst/>
              <a:rect l="l" t="t" r="r" b="b"/>
              <a:pathLst>
                <a:path w="608965" h="608964">
                  <a:moveTo>
                    <a:pt x="304380" y="0"/>
                  </a:moveTo>
                  <a:lnTo>
                    <a:pt x="255007" y="3984"/>
                  </a:lnTo>
                  <a:lnTo>
                    <a:pt x="208171" y="15518"/>
                  </a:lnTo>
                  <a:lnTo>
                    <a:pt x="164498" y="33975"/>
                  </a:lnTo>
                  <a:lnTo>
                    <a:pt x="124615" y="58730"/>
                  </a:lnTo>
                  <a:lnTo>
                    <a:pt x="89149" y="89154"/>
                  </a:lnTo>
                  <a:lnTo>
                    <a:pt x="58726" y="124620"/>
                  </a:lnTo>
                  <a:lnTo>
                    <a:pt x="33973" y="164503"/>
                  </a:lnTo>
                  <a:lnTo>
                    <a:pt x="15517" y="208175"/>
                  </a:lnTo>
                  <a:lnTo>
                    <a:pt x="3983" y="255010"/>
                  </a:lnTo>
                  <a:lnTo>
                    <a:pt x="0" y="304380"/>
                  </a:lnTo>
                  <a:lnTo>
                    <a:pt x="3983" y="353754"/>
                  </a:lnTo>
                  <a:lnTo>
                    <a:pt x="15517" y="400592"/>
                  </a:lnTo>
                  <a:lnTo>
                    <a:pt x="33973" y="444266"/>
                  </a:lnTo>
                  <a:lnTo>
                    <a:pt x="58726" y="484150"/>
                  </a:lnTo>
                  <a:lnTo>
                    <a:pt x="89149" y="519618"/>
                  </a:lnTo>
                  <a:lnTo>
                    <a:pt x="124615" y="550043"/>
                  </a:lnTo>
                  <a:lnTo>
                    <a:pt x="164498" y="574798"/>
                  </a:lnTo>
                  <a:lnTo>
                    <a:pt x="208171" y="593256"/>
                  </a:lnTo>
                  <a:lnTo>
                    <a:pt x="255007" y="604790"/>
                  </a:lnTo>
                  <a:lnTo>
                    <a:pt x="304380" y="608774"/>
                  </a:lnTo>
                  <a:lnTo>
                    <a:pt x="353754" y="604790"/>
                  </a:lnTo>
                  <a:lnTo>
                    <a:pt x="400590" y="593256"/>
                  </a:lnTo>
                  <a:lnTo>
                    <a:pt x="444263" y="574798"/>
                  </a:lnTo>
                  <a:lnTo>
                    <a:pt x="484146" y="550043"/>
                  </a:lnTo>
                  <a:lnTo>
                    <a:pt x="519612" y="519618"/>
                  </a:lnTo>
                  <a:lnTo>
                    <a:pt x="550035" y="484150"/>
                  </a:lnTo>
                  <a:lnTo>
                    <a:pt x="574788" y="444266"/>
                  </a:lnTo>
                  <a:lnTo>
                    <a:pt x="593244" y="400592"/>
                  </a:lnTo>
                  <a:lnTo>
                    <a:pt x="604778" y="353754"/>
                  </a:lnTo>
                  <a:lnTo>
                    <a:pt x="608761" y="304380"/>
                  </a:lnTo>
                  <a:lnTo>
                    <a:pt x="604778" y="255010"/>
                  </a:lnTo>
                  <a:lnTo>
                    <a:pt x="593244" y="208175"/>
                  </a:lnTo>
                  <a:lnTo>
                    <a:pt x="574788" y="164503"/>
                  </a:lnTo>
                  <a:lnTo>
                    <a:pt x="550035" y="124620"/>
                  </a:lnTo>
                  <a:lnTo>
                    <a:pt x="519612" y="89153"/>
                  </a:lnTo>
                  <a:lnTo>
                    <a:pt x="484146" y="58730"/>
                  </a:lnTo>
                  <a:lnTo>
                    <a:pt x="444263" y="33975"/>
                  </a:lnTo>
                  <a:lnTo>
                    <a:pt x="400590" y="15518"/>
                  </a:lnTo>
                  <a:lnTo>
                    <a:pt x="353754" y="3984"/>
                  </a:lnTo>
                  <a:lnTo>
                    <a:pt x="304380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9708428" y="4182648"/>
              <a:ext cx="200228" cy="20960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0" name="object 60"/>
          <p:cNvSpPr txBox="1"/>
          <p:nvPr/>
        </p:nvSpPr>
        <p:spPr>
          <a:xfrm>
            <a:off x="9449874" y="3238500"/>
            <a:ext cx="7184390" cy="3134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Roboto"/>
                <a:cs typeface="Roboto"/>
              </a:rPr>
              <a:t>Funktion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950">
              <a:latin typeface="Roboto"/>
              <a:cs typeface="Roboto"/>
            </a:endParaRPr>
          </a:p>
          <a:p>
            <a:pPr marL="2894330" marR="5080">
              <a:lnSpc>
                <a:spcPct val="125000"/>
              </a:lnSpc>
              <a:spcBef>
                <a:spcPts val="5"/>
              </a:spcBef>
            </a:pPr>
            <a:r>
              <a:rPr sz="2400" dirty="0">
                <a:latin typeface="Roboto"/>
                <a:cs typeface="Roboto"/>
              </a:rPr>
              <a:t>dagegen stimmen </a:t>
            </a:r>
            <a:r>
              <a:rPr sz="2400" spc="-5" dirty="0">
                <a:latin typeface="Roboto"/>
                <a:cs typeface="Roboto"/>
              </a:rPr>
              <a:t>und</a:t>
            </a:r>
            <a:r>
              <a:rPr sz="2400" spc="-85" dirty="0">
                <a:latin typeface="Roboto"/>
                <a:cs typeface="Roboto"/>
              </a:rPr>
              <a:t> </a:t>
            </a:r>
            <a:r>
              <a:rPr sz="2400" spc="-10" dirty="0">
                <a:latin typeface="Roboto"/>
                <a:cs typeface="Roboto"/>
              </a:rPr>
              <a:t>Ergebnis  </a:t>
            </a:r>
            <a:r>
              <a:rPr sz="2400" dirty="0">
                <a:latin typeface="Roboto"/>
                <a:cs typeface="Roboto"/>
              </a:rPr>
              <a:t>an die </a:t>
            </a:r>
            <a:r>
              <a:rPr sz="2400" spc="-15" dirty="0">
                <a:latin typeface="Roboto"/>
                <a:cs typeface="Roboto"/>
              </a:rPr>
              <a:t>Teilnehmer</a:t>
            </a:r>
            <a:r>
              <a:rPr sz="2400" spc="-6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senden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950">
              <a:latin typeface="Roboto"/>
              <a:cs typeface="Roboto"/>
            </a:endParaRPr>
          </a:p>
          <a:p>
            <a:pPr marL="2894330" marR="50800">
              <a:lnSpc>
                <a:spcPct val="125000"/>
              </a:lnSpc>
            </a:pPr>
            <a:r>
              <a:rPr sz="2400" dirty="0">
                <a:latin typeface="Roboto"/>
                <a:cs typeface="Roboto"/>
              </a:rPr>
              <a:t>dafür stimmen </a:t>
            </a:r>
            <a:r>
              <a:rPr sz="2400" spc="-5" dirty="0">
                <a:latin typeface="Roboto"/>
                <a:cs typeface="Roboto"/>
              </a:rPr>
              <a:t>und </a:t>
            </a:r>
            <a:r>
              <a:rPr sz="2400" spc="-10" dirty="0">
                <a:latin typeface="Roboto"/>
                <a:cs typeface="Roboto"/>
              </a:rPr>
              <a:t>Ergebnis </a:t>
            </a:r>
            <a:r>
              <a:rPr sz="2400" dirty="0">
                <a:latin typeface="Roboto"/>
                <a:cs typeface="Roboto"/>
              </a:rPr>
              <a:t>an  die </a:t>
            </a:r>
            <a:r>
              <a:rPr sz="2400" spc="-15" dirty="0">
                <a:latin typeface="Roboto"/>
                <a:cs typeface="Roboto"/>
              </a:rPr>
              <a:t>Teilnehmer</a:t>
            </a:r>
            <a:r>
              <a:rPr sz="2400" spc="-6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senden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61" name="object 61"/>
          <p:cNvGrpSpPr/>
          <p:nvPr/>
        </p:nvGrpSpPr>
        <p:grpSpPr>
          <a:xfrm>
            <a:off x="10396456" y="4027224"/>
            <a:ext cx="52069" cy="530225"/>
            <a:chOff x="10396456" y="4027224"/>
            <a:chExt cx="52069" cy="530225"/>
          </a:xfrm>
        </p:grpSpPr>
        <p:sp>
          <p:nvSpPr>
            <p:cNvPr id="62" name="object 62"/>
            <p:cNvSpPr/>
            <p:nvPr/>
          </p:nvSpPr>
          <p:spPr>
            <a:xfrm>
              <a:off x="10400893" y="403166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0400894" y="4031663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25"/>
                  </a:lnTo>
                  <a:lnTo>
                    <a:pt x="0" y="77025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0400893" y="4142765"/>
              <a:ext cx="43180" cy="299085"/>
            </a:xfrm>
            <a:custGeom>
              <a:avLst/>
              <a:gdLst/>
              <a:ahLst/>
              <a:cxnLst/>
              <a:rect l="l" t="t" r="r" b="b"/>
              <a:pathLst>
                <a:path w="43179" h="299085">
                  <a:moveTo>
                    <a:pt x="42938" y="222021"/>
                  </a:moveTo>
                  <a:lnTo>
                    <a:pt x="0" y="222021"/>
                  </a:lnTo>
                  <a:lnTo>
                    <a:pt x="0" y="299046"/>
                  </a:lnTo>
                  <a:lnTo>
                    <a:pt x="42938" y="299046"/>
                  </a:lnTo>
                  <a:lnTo>
                    <a:pt x="42938" y="222021"/>
                  </a:lnTo>
                  <a:close/>
                </a:path>
                <a:path w="43179" h="299085">
                  <a:moveTo>
                    <a:pt x="42938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38" y="77025"/>
                  </a:lnTo>
                  <a:lnTo>
                    <a:pt x="42938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0400893" y="4475886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0400894" y="4475887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25"/>
                  </a:lnTo>
                  <a:lnTo>
                    <a:pt x="0" y="77025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0400893" y="425370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8" name="object 68"/>
          <p:cNvGrpSpPr/>
          <p:nvPr/>
        </p:nvGrpSpPr>
        <p:grpSpPr>
          <a:xfrm>
            <a:off x="10509813" y="4031665"/>
            <a:ext cx="52069" cy="521334"/>
            <a:chOff x="10509813" y="4031665"/>
            <a:chExt cx="52069" cy="521334"/>
          </a:xfrm>
        </p:grpSpPr>
        <p:sp>
          <p:nvSpPr>
            <p:cNvPr id="69" name="object 69"/>
            <p:cNvSpPr/>
            <p:nvPr/>
          </p:nvSpPr>
          <p:spPr>
            <a:xfrm>
              <a:off x="10514253" y="4031665"/>
              <a:ext cx="43180" cy="521334"/>
            </a:xfrm>
            <a:custGeom>
              <a:avLst/>
              <a:gdLst/>
              <a:ahLst/>
              <a:cxnLst/>
              <a:rect l="l" t="t" r="r" b="b"/>
              <a:pathLst>
                <a:path w="43179" h="521335">
                  <a:moveTo>
                    <a:pt x="42951" y="444220"/>
                  </a:moveTo>
                  <a:lnTo>
                    <a:pt x="0" y="444220"/>
                  </a:lnTo>
                  <a:lnTo>
                    <a:pt x="0" y="521258"/>
                  </a:lnTo>
                  <a:lnTo>
                    <a:pt x="42951" y="521258"/>
                  </a:lnTo>
                  <a:lnTo>
                    <a:pt x="42951" y="444220"/>
                  </a:lnTo>
                  <a:close/>
                </a:path>
                <a:path w="43179" h="521335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0514253" y="414276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0514252" y="414275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25"/>
                  </a:lnTo>
                  <a:lnTo>
                    <a:pt x="0" y="77025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0514253" y="425370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0514253" y="4364786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0514252" y="436479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25"/>
                  </a:lnTo>
                  <a:lnTo>
                    <a:pt x="0" y="77025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5" name="object 75"/>
          <p:cNvGrpSpPr/>
          <p:nvPr/>
        </p:nvGrpSpPr>
        <p:grpSpPr>
          <a:xfrm>
            <a:off x="10623008" y="4031665"/>
            <a:ext cx="52069" cy="521334"/>
            <a:chOff x="10623008" y="4031665"/>
            <a:chExt cx="52069" cy="521334"/>
          </a:xfrm>
        </p:grpSpPr>
        <p:sp>
          <p:nvSpPr>
            <p:cNvPr id="76" name="object 76"/>
            <p:cNvSpPr/>
            <p:nvPr/>
          </p:nvSpPr>
          <p:spPr>
            <a:xfrm>
              <a:off x="10627449" y="4031665"/>
              <a:ext cx="43180" cy="410209"/>
            </a:xfrm>
            <a:custGeom>
              <a:avLst/>
              <a:gdLst/>
              <a:ahLst/>
              <a:cxnLst/>
              <a:rect l="l" t="t" r="r" b="b"/>
              <a:pathLst>
                <a:path w="43179" h="410210">
                  <a:moveTo>
                    <a:pt x="42951" y="333121"/>
                  </a:moveTo>
                  <a:lnTo>
                    <a:pt x="0" y="333121"/>
                  </a:lnTo>
                  <a:lnTo>
                    <a:pt x="0" y="410146"/>
                  </a:lnTo>
                  <a:lnTo>
                    <a:pt x="42951" y="410146"/>
                  </a:lnTo>
                  <a:lnTo>
                    <a:pt x="42951" y="333121"/>
                  </a:lnTo>
                  <a:close/>
                </a:path>
                <a:path w="43179" h="410210">
                  <a:moveTo>
                    <a:pt x="42951" y="111099"/>
                  </a:moveTo>
                  <a:lnTo>
                    <a:pt x="0" y="111099"/>
                  </a:lnTo>
                  <a:lnTo>
                    <a:pt x="0" y="188125"/>
                  </a:lnTo>
                  <a:lnTo>
                    <a:pt x="42951" y="188125"/>
                  </a:lnTo>
                  <a:lnTo>
                    <a:pt x="42951" y="111099"/>
                  </a:lnTo>
                  <a:close/>
                </a:path>
                <a:path w="43179" h="41021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10627448" y="425370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0627447" y="425369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25"/>
                  </a:lnTo>
                  <a:lnTo>
                    <a:pt x="0" y="77025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10627448" y="4475886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0" name="object 80"/>
          <p:cNvGrpSpPr/>
          <p:nvPr/>
        </p:nvGrpSpPr>
        <p:grpSpPr>
          <a:xfrm>
            <a:off x="10736366" y="4031665"/>
            <a:ext cx="52069" cy="521334"/>
            <a:chOff x="10736366" y="4031665"/>
            <a:chExt cx="52069" cy="521334"/>
          </a:xfrm>
        </p:grpSpPr>
        <p:sp>
          <p:nvSpPr>
            <p:cNvPr id="81" name="object 81"/>
            <p:cNvSpPr/>
            <p:nvPr/>
          </p:nvSpPr>
          <p:spPr>
            <a:xfrm>
              <a:off x="10740808" y="403166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10740808" y="414276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10740805" y="414275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25"/>
                  </a:lnTo>
                  <a:lnTo>
                    <a:pt x="0" y="77025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10740808" y="425370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10740808" y="4364786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10740805" y="436479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25"/>
                  </a:lnTo>
                  <a:lnTo>
                    <a:pt x="0" y="77025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10740808" y="4475886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8" name="object 88"/>
          <p:cNvGrpSpPr/>
          <p:nvPr/>
        </p:nvGrpSpPr>
        <p:grpSpPr>
          <a:xfrm>
            <a:off x="10849563" y="4027224"/>
            <a:ext cx="52069" cy="530225"/>
            <a:chOff x="10849563" y="4027224"/>
            <a:chExt cx="52069" cy="530225"/>
          </a:xfrm>
        </p:grpSpPr>
        <p:sp>
          <p:nvSpPr>
            <p:cNvPr id="89" name="object 89"/>
            <p:cNvSpPr/>
            <p:nvPr/>
          </p:nvSpPr>
          <p:spPr>
            <a:xfrm>
              <a:off x="10854004" y="403166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10854001" y="4031663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25"/>
                  </a:lnTo>
                  <a:lnTo>
                    <a:pt x="0" y="77025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10854005" y="4142765"/>
              <a:ext cx="43180" cy="299085"/>
            </a:xfrm>
            <a:custGeom>
              <a:avLst/>
              <a:gdLst/>
              <a:ahLst/>
              <a:cxnLst/>
              <a:rect l="l" t="t" r="r" b="b"/>
              <a:pathLst>
                <a:path w="43179" h="299085">
                  <a:moveTo>
                    <a:pt x="42938" y="222021"/>
                  </a:moveTo>
                  <a:lnTo>
                    <a:pt x="0" y="222021"/>
                  </a:lnTo>
                  <a:lnTo>
                    <a:pt x="0" y="299046"/>
                  </a:lnTo>
                  <a:lnTo>
                    <a:pt x="42938" y="299046"/>
                  </a:lnTo>
                  <a:lnTo>
                    <a:pt x="42938" y="222021"/>
                  </a:lnTo>
                  <a:close/>
                </a:path>
                <a:path w="43179" h="299085">
                  <a:moveTo>
                    <a:pt x="42938" y="110934"/>
                  </a:moveTo>
                  <a:lnTo>
                    <a:pt x="0" y="110934"/>
                  </a:lnTo>
                  <a:lnTo>
                    <a:pt x="0" y="187972"/>
                  </a:lnTo>
                  <a:lnTo>
                    <a:pt x="42938" y="187972"/>
                  </a:lnTo>
                  <a:lnTo>
                    <a:pt x="42938" y="110934"/>
                  </a:lnTo>
                  <a:close/>
                </a:path>
                <a:path w="43179" h="299085">
                  <a:moveTo>
                    <a:pt x="42938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38" y="77025"/>
                  </a:lnTo>
                  <a:lnTo>
                    <a:pt x="42938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10854004" y="4475886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10854001" y="4475887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25"/>
                  </a:lnTo>
                  <a:lnTo>
                    <a:pt x="0" y="77025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4" name="object 94"/>
          <p:cNvGrpSpPr/>
          <p:nvPr/>
        </p:nvGrpSpPr>
        <p:grpSpPr>
          <a:xfrm>
            <a:off x="10396456" y="5403265"/>
            <a:ext cx="52069" cy="521334"/>
            <a:chOff x="10396456" y="5403265"/>
            <a:chExt cx="52069" cy="521334"/>
          </a:xfrm>
        </p:grpSpPr>
        <p:sp>
          <p:nvSpPr>
            <p:cNvPr id="95" name="object 95"/>
            <p:cNvSpPr/>
            <p:nvPr/>
          </p:nvSpPr>
          <p:spPr>
            <a:xfrm>
              <a:off x="10400893" y="5403265"/>
              <a:ext cx="43180" cy="188595"/>
            </a:xfrm>
            <a:custGeom>
              <a:avLst/>
              <a:gdLst/>
              <a:ahLst/>
              <a:cxnLst/>
              <a:rect l="l" t="t" r="r" b="b"/>
              <a:pathLst>
                <a:path w="43179" h="188595">
                  <a:moveTo>
                    <a:pt x="42938" y="111099"/>
                  </a:moveTo>
                  <a:lnTo>
                    <a:pt x="0" y="111099"/>
                  </a:lnTo>
                  <a:lnTo>
                    <a:pt x="0" y="188125"/>
                  </a:lnTo>
                  <a:lnTo>
                    <a:pt x="42938" y="188125"/>
                  </a:lnTo>
                  <a:lnTo>
                    <a:pt x="42938" y="111099"/>
                  </a:lnTo>
                  <a:close/>
                </a:path>
                <a:path w="43179" h="188595">
                  <a:moveTo>
                    <a:pt x="42938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38" y="77025"/>
                  </a:lnTo>
                  <a:lnTo>
                    <a:pt x="42938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10400893" y="5736386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10400894" y="573639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25"/>
                  </a:lnTo>
                  <a:lnTo>
                    <a:pt x="0" y="77025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10400893" y="5625299"/>
              <a:ext cx="43180" cy="299720"/>
            </a:xfrm>
            <a:custGeom>
              <a:avLst/>
              <a:gdLst/>
              <a:ahLst/>
              <a:cxnLst/>
              <a:rect l="l" t="t" r="r" b="b"/>
              <a:pathLst>
                <a:path w="43179" h="299720">
                  <a:moveTo>
                    <a:pt x="42938" y="222186"/>
                  </a:moveTo>
                  <a:lnTo>
                    <a:pt x="0" y="222186"/>
                  </a:lnTo>
                  <a:lnTo>
                    <a:pt x="0" y="299224"/>
                  </a:lnTo>
                  <a:lnTo>
                    <a:pt x="42938" y="299224"/>
                  </a:lnTo>
                  <a:lnTo>
                    <a:pt x="42938" y="222186"/>
                  </a:lnTo>
                  <a:close/>
                </a:path>
                <a:path w="43179" h="299720">
                  <a:moveTo>
                    <a:pt x="42938" y="0"/>
                  </a:moveTo>
                  <a:lnTo>
                    <a:pt x="0" y="0"/>
                  </a:lnTo>
                  <a:lnTo>
                    <a:pt x="0" y="77038"/>
                  </a:lnTo>
                  <a:lnTo>
                    <a:pt x="42938" y="77038"/>
                  </a:lnTo>
                  <a:lnTo>
                    <a:pt x="42938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9" name="object 99"/>
          <p:cNvGrpSpPr/>
          <p:nvPr/>
        </p:nvGrpSpPr>
        <p:grpSpPr>
          <a:xfrm>
            <a:off x="10509813" y="5403265"/>
            <a:ext cx="52069" cy="525780"/>
            <a:chOff x="10509813" y="5403265"/>
            <a:chExt cx="52069" cy="525780"/>
          </a:xfrm>
        </p:grpSpPr>
        <p:sp>
          <p:nvSpPr>
            <p:cNvPr id="100" name="object 100"/>
            <p:cNvSpPr/>
            <p:nvPr/>
          </p:nvSpPr>
          <p:spPr>
            <a:xfrm>
              <a:off x="10514253" y="5847486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10514252" y="5847487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25"/>
                  </a:lnTo>
                  <a:lnTo>
                    <a:pt x="0" y="77025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10514253" y="5403265"/>
              <a:ext cx="43180" cy="410209"/>
            </a:xfrm>
            <a:custGeom>
              <a:avLst/>
              <a:gdLst/>
              <a:ahLst/>
              <a:cxnLst/>
              <a:rect l="l" t="t" r="r" b="b"/>
              <a:pathLst>
                <a:path w="43179" h="410210">
                  <a:moveTo>
                    <a:pt x="42951" y="333121"/>
                  </a:moveTo>
                  <a:lnTo>
                    <a:pt x="0" y="333121"/>
                  </a:lnTo>
                  <a:lnTo>
                    <a:pt x="0" y="410146"/>
                  </a:lnTo>
                  <a:lnTo>
                    <a:pt x="42951" y="410146"/>
                  </a:lnTo>
                  <a:lnTo>
                    <a:pt x="42951" y="333121"/>
                  </a:lnTo>
                  <a:close/>
                </a:path>
                <a:path w="43179" h="410210">
                  <a:moveTo>
                    <a:pt x="42951" y="222034"/>
                  </a:moveTo>
                  <a:lnTo>
                    <a:pt x="0" y="222034"/>
                  </a:lnTo>
                  <a:lnTo>
                    <a:pt x="0" y="299072"/>
                  </a:lnTo>
                  <a:lnTo>
                    <a:pt x="42951" y="299072"/>
                  </a:lnTo>
                  <a:lnTo>
                    <a:pt x="42951" y="222034"/>
                  </a:lnTo>
                  <a:close/>
                </a:path>
                <a:path w="43179" h="410210">
                  <a:moveTo>
                    <a:pt x="42951" y="111099"/>
                  </a:moveTo>
                  <a:lnTo>
                    <a:pt x="0" y="111099"/>
                  </a:lnTo>
                  <a:lnTo>
                    <a:pt x="0" y="188125"/>
                  </a:lnTo>
                  <a:lnTo>
                    <a:pt x="42951" y="188125"/>
                  </a:lnTo>
                  <a:lnTo>
                    <a:pt x="42951" y="111099"/>
                  </a:lnTo>
                  <a:close/>
                </a:path>
                <a:path w="43179" h="41021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3" name="object 103"/>
          <p:cNvGrpSpPr/>
          <p:nvPr/>
        </p:nvGrpSpPr>
        <p:grpSpPr>
          <a:xfrm>
            <a:off x="10623008" y="5403265"/>
            <a:ext cx="52069" cy="521334"/>
            <a:chOff x="10623008" y="5403265"/>
            <a:chExt cx="52069" cy="521334"/>
          </a:xfrm>
        </p:grpSpPr>
        <p:sp>
          <p:nvSpPr>
            <p:cNvPr id="104" name="object 104"/>
            <p:cNvSpPr/>
            <p:nvPr/>
          </p:nvSpPr>
          <p:spPr>
            <a:xfrm>
              <a:off x="10627449" y="5403265"/>
              <a:ext cx="43180" cy="188595"/>
            </a:xfrm>
            <a:custGeom>
              <a:avLst/>
              <a:gdLst/>
              <a:ahLst/>
              <a:cxnLst/>
              <a:rect l="l" t="t" r="r" b="b"/>
              <a:pathLst>
                <a:path w="43179" h="188595">
                  <a:moveTo>
                    <a:pt x="42951" y="111099"/>
                  </a:moveTo>
                  <a:lnTo>
                    <a:pt x="0" y="111099"/>
                  </a:lnTo>
                  <a:lnTo>
                    <a:pt x="0" y="188125"/>
                  </a:lnTo>
                  <a:lnTo>
                    <a:pt x="42951" y="188125"/>
                  </a:lnTo>
                  <a:lnTo>
                    <a:pt x="42951" y="111099"/>
                  </a:lnTo>
                  <a:close/>
                </a:path>
                <a:path w="43179" h="188595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10627448" y="5736386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10627447" y="573639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25"/>
                  </a:lnTo>
                  <a:lnTo>
                    <a:pt x="0" y="77025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10627449" y="5625299"/>
              <a:ext cx="43180" cy="299720"/>
            </a:xfrm>
            <a:custGeom>
              <a:avLst/>
              <a:gdLst/>
              <a:ahLst/>
              <a:cxnLst/>
              <a:rect l="l" t="t" r="r" b="b"/>
              <a:pathLst>
                <a:path w="43179" h="299720">
                  <a:moveTo>
                    <a:pt x="42951" y="222186"/>
                  </a:moveTo>
                  <a:lnTo>
                    <a:pt x="0" y="222186"/>
                  </a:lnTo>
                  <a:lnTo>
                    <a:pt x="0" y="299224"/>
                  </a:lnTo>
                  <a:lnTo>
                    <a:pt x="42951" y="299224"/>
                  </a:lnTo>
                  <a:lnTo>
                    <a:pt x="42951" y="222186"/>
                  </a:lnTo>
                  <a:close/>
                </a:path>
                <a:path w="43179" h="299720">
                  <a:moveTo>
                    <a:pt x="42951" y="0"/>
                  </a:moveTo>
                  <a:lnTo>
                    <a:pt x="0" y="0"/>
                  </a:lnTo>
                  <a:lnTo>
                    <a:pt x="0" y="77038"/>
                  </a:lnTo>
                  <a:lnTo>
                    <a:pt x="42951" y="77038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8" name="object 108"/>
          <p:cNvGrpSpPr/>
          <p:nvPr/>
        </p:nvGrpSpPr>
        <p:grpSpPr>
          <a:xfrm>
            <a:off x="10736366" y="5403265"/>
            <a:ext cx="52069" cy="521334"/>
            <a:chOff x="10736366" y="5403265"/>
            <a:chExt cx="52069" cy="521334"/>
          </a:xfrm>
        </p:grpSpPr>
        <p:sp>
          <p:nvSpPr>
            <p:cNvPr id="109" name="object 109"/>
            <p:cNvSpPr/>
            <p:nvPr/>
          </p:nvSpPr>
          <p:spPr>
            <a:xfrm>
              <a:off x="10740809" y="5403265"/>
              <a:ext cx="43180" cy="188595"/>
            </a:xfrm>
            <a:custGeom>
              <a:avLst/>
              <a:gdLst/>
              <a:ahLst/>
              <a:cxnLst/>
              <a:rect l="l" t="t" r="r" b="b"/>
              <a:pathLst>
                <a:path w="43179" h="188595">
                  <a:moveTo>
                    <a:pt x="42938" y="111099"/>
                  </a:moveTo>
                  <a:lnTo>
                    <a:pt x="0" y="111099"/>
                  </a:lnTo>
                  <a:lnTo>
                    <a:pt x="0" y="188125"/>
                  </a:lnTo>
                  <a:lnTo>
                    <a:pt x="42938" y="188125"/>
                  </a:lnTo>
                  <a:lnTo>
                    <a:pt x="42938" y="111099"/>
                  </a:lnTo>
                  <a:close/>
                </a:path>
                <a:path w="43179" h="188595">
                  <a:moveTo>
                    <a:pt x="42938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38" y="77025"/>
                  </a:lnTo>
                  <a:lnTo>
                    <a:pt x="42938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10740808" y="562530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10740805" y="562529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25"/>
                  </a:lnTo>
                  <a:lnTo>
                    <a:pt x="0" y="77025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10740809" y="5736386"/>
              <a:ext cx="43180" cy="188595"/>
            </a:xfrm>
            <a:custGeom>
              <a:avLst/>
              <a:gdLst/>
              <a:ahLst/>
              <a:cxnLst/>
              <a:rect l="l" t="t" r="r" b="b"/>
              <a:pathLst>
                <a:path w="43179" h="188595">
                  <a:moveTo>
                    <a:pt x="42938" y="111099"/>
                  </a:moveTo>
                  <a:lnTo>
                    <a:pt x="0" y="111099"/>
                  </a:lnTo>
                  <a:lnTo>
                    <a:pt x="0" y="188137"/>
                  </a:lnTo>
                  <a:lnTo>
                    <a:pt x="42938" y="188137"/>
                  </a:lnTo>
                  <a:lnTo>
                    <a:pt x="42938" y="111099"/>
                  </a:lnTo>
                  <a:close/>
                </a:path>
                <a:path w="43179" h="188595">
                  <a:moveTo>
                    <a:pt x="42938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38" y="77025"/>
                  </a:lnTo>
                  <a:lnTo>
                    <a:pt x="42938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3" name="object 113"/>
          <p:cNvGrpSpPr/>
          <p:nvPr/>
        </p:nvGrpSpPr>
        <p:grpSpPr>
          <a:xfrm>
            <a:off x="10849563" y="5403265"/>
            <a:ext cx="52069" cy="521334"/>
            <a:chOff x="10849563" y="5403265"/>
            <a:chExt cx="52069" cy="521334"/>
          </a:xfrm>
        </p:grpSpPr>
        <p:sp>
          <p:nvSpPr>
            <p:cNvPr id="114" name="object 114"/>
            <p:cNvSpPr/>
            <p:nvPr/>
          </p:nvSpPr>
          <p:spPr>
            <a:xfrm>
              <a:off x="10854004" y="540326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10854004" y="5514365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10854001" y="551435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25"/>
                  </a:lnTo>
                  <a:lnTo>
                    <a:pt x="0" y="77025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10854005" y="5625299"/>
              <a:ext cx="43180" cy="299720"/>
            </a:xfrm>
            <a:custGeom>
              <a:avLst/>
              <a:gdLst/>
              <a:ahLst/>
              <a:cxnLst/>
              <a:rect l="l" t="t" r="r" b="b"/>
              <a:pathLst>
                <a:path w="43179" h="299720">
                  <a:moveTo>
                    <a:pt x="42938" y="222186"/>
                  </a:moveTo>
                  <a:lnTo>
                    <a:pt x="0" y="222186"/>
                  </a:lnTo>
                  <a:lnTo>
                    <a:pt x="0" y="299224"/>
                  </a:lnTo>
                  <a:lnTo>
                    <a:pt x="42938" y="299224"/>
                  </a:lnTo>
                  <a:lnTo>
                    <a:pt x="42938" y="222186"/>
                  </a:lnTo>
                  <a:close/>
                </a:path>
                <a:path w="43179" h="299720">
                  <a:moveTo>
                    <a:pt x="42938" y="111086"/>
                  </a:moveTo>
                  <a:lnTo>
                    <a:pt x="0" y="111086"/>
                  </a:lnTo>
                  <a:lnTo>
                    <a:pt x="0" y="188112"/>
                  </a:lnTo>
                  <a:lnTo>
                    <a:pt x="42938" y="188112"/>
                  </a:lnTo>
                  <a:lnTo>
                    <a:pt x="42938" y="111086"/>
                  </a:lnTo>
                  <a:close/>
                </a:path>
                <a:path w="43179" h="299720">
                  <a:moveTo>
                    <a:pt x="42938" y="0"/>
                  </a:moveTo>
                  <a:lnTo>
                    <a:pt x="0" y="0"/>
                  </a:lnTo>
                  <a:lnTo>
                    <a:pt x="0" y="77038"/>
                  </a:lnTo>
                  <a:lnTo>
                    <a:pt x="42938" y="77038"/>
                  </a:lnTo>
                  <a:lnTo>
                    <a:pt x="42938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8" name="object 118"/>
          <p:cNvSpPr/>
          <p:nvPr/>
        </p:nvSpPr>
        <p:spPr>
          <a:xfrm>
            <a:off x="9572003" y="9060865"/>
            <a:ext cx="43180" cy="521334"/>
          </a:xfrm>
          <a:custGeom>
            <a:avLst/>
            <a:gdLst/>
            <a:ahLst/>
            <a:cxnLst/>
            <a:rect l="l" t="t" r="r" b="b"/>
            <a:pathLst>
              <a:path w="43179" h="521334">
                <a:moveTo>
                  <a:pt x="42951" y="444220"/>
                </a:moveTo>
                <a:lnTo>
                  <a:pt x="0" y="444220"/>
                </a:lnTo>
                <a:lnTo>
                  <a:pt x="0" y="521246"/>
                </a:lnTo>
                <a:lnTo>
                  <a:pt x="42951" y="521246"/>
                </a:lnTo>
                <a:lnTo>
                  <a:pt x="42951" y="444220"/>
                </a:lnTo>
                <a:close/>
              </a:path>
              <a:path w="43179" h="521334">
                <a:moveTo>
                  <a:pt x="42951" y="333121"/>
                </a:moveTo>
                <a:lnTo>
                  <a:pt x="0" y="333121"/>
                </a:lnTo>
                <a:lnTo>
                  <a:pt x="0" y="410146"/>
                </a:lnTo>
                <a:lnTo>
                  <a:pt x="42951" y="410146"/>
                </a:lnTo>
                <a:lnTo>
                  <a:pt x="42951" y="333121"/>
                </a:lnTo>
                <a:close/>
              </a:path>
              <a:path w="43179" h="521334">
                <a:moveTo>
                  <a:pt x="42951" y="222034"/>
                </a:moveTo>
                <a:lnTo>
                  <a:pt x="0" y="222034"/>
                </a:lnTo>
                <a:lnTo>
                  <a:pt x="0" y="299059"/>
                </a:lnTo>
                <a:lnTo>
                  <a:pt x="42951" y="299059"/>
                </a:lnTo>
                <a:lnTo>
                  <a:pt x="42951" y="222034"/>
                </a:lnTo>
                <a:close/>
              </a:path>
              <a:path w="43179" h="521334">
                <a:moveTo>
                  <a:pt x="42951" y="111099"/>
                </a:moveTo>
                <a:lnTo>
                  <a:pt x="0" y="111099"/>
                </a:lnTo>
                <a:lnTo>
                  <a:pt x="0" y="188125"/>
                </a:lnTo>
                <a:lnTo>
                  <a:pt x="42951" y="188125"/>
                </a:lnTo>
                <a:lnTo>
                  <a:pt x="42951" y="111099"/>
                </a:lnTo>
                <a:close/>
              </a:path>
              <a:path w="43179" h="521334">
                <a:moveTo>
                  <a:pt x="42951" y="0"/>
                </a:moveTo>
                <a:lnTo>
                  <a:pt x="0" y="0"/>
                </a:lnTo>
                <a:lnTo>
                  <a:pt x="0" y="77025"/>
                </a:lnTo>
                <a:lnTo>
                  <a:pt x="42951" y="77025"/>
                </a:lnTo>
                <a:lnTo>
                  <a:pt x="42951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19" name="object 119"/>
          <p:cNvGrpSpPr/>
          <p:nvPr/>
        </p:nvGrpSpPr>
        <p:grpSpPr>
          <a:xfrm>
            <a:off x="9794119" y="9060865"/>
            <a:ext cx="52069" cy="521334"/>
            <a:chOff x="9794119" y="9060865"/>
            <a:chExt cx="52069" cy="521334"/>
          </a:xfrm>
        </p:grpSpPr>
        <p:sp>
          <p:nvSpPr>
            <p:cNvPr id="120" name="object 120"/>
            <p:cNvSpPr/>
            <p:nvPr/>
          </p:nvSpPr>
          <p:spPr>
            <a:xfrm>
              <a:off x="9798558" y="9060865"/>
              <a:ext cx="43180" cy="410209"/>
            </a:xfrm>
            <a:custGeom>
              <a:avLst/>
              <a:gdLst/>
              <a:ahLst/>
              <a:cxnLst/>
              <a:rect l="l" t="t" r="r" b="b"/>
              <a:pathLst>
                <a:path w="43179" h="410209">
                  <a:moveTo>
                    <a:pt x="42938" y="333121"/>
                  </a:moveTo>
                  <a:lnTo>
                    <a:pt x="0" y="333121"/>
                  </a:lnTo>
                  <a:lnTo>
                    <a:pt x="0" y="410146"/>
                  </a:lnTo>
                  <a:lnTo>
                    <a:pt x="42938" y="410146"/>
                  </a:lnTo>
                  <a:lnTo>
                    <a:pt x="42938" y="333121"/>
                  </a:lnTo>
                  <a:close/>
                </a:path>
                <a:path w="43179" h="410209">
                  <a:moveTo>
                    <a:pt x="42938" y="111099"/>
                  </a:moveTo>
                  <a:lnTo>
                    <a:pt x="0" y="111099"/>
                  </a:lnTo>
                  <a:lnTo>
                    <a:pt x="0" y="188125"/>
                  </a:lnTo>
                  <a:lnTo>
                    <a:pt x="42938" y="188125"/>
                  </a:lnTo>
                  <a:lnTo>
                    <a:pt x="42938" y="111099"/>
                  </a:lnTo>
                  <a:close/>
                </a:path>
                <a:path w="43179" h="410209">
                  <a:moveTo>
                    <a:pt x="42938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38" y="77025"/>
                  </a:lnTo>
                  <a:lnTo>
                    <a:pt x="42938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9798557" y="928289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9798557" y="928289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951" y="0"/>
                  </a:lnTo>
                  <a:lnTo>
                    <a:pt x="42951" y="77025"/>
                  </a:lnTo>
                  <a:lnTo>
                    <a:pt x="0" y="77025"/>
                  </a:lnTo>
                  <a:lnTo>
                    <a:pt x="0" y="0"/>
                  </a:lnTo>
                  <a:close/>
                </a:path>
              </a:pathLst>
            </a:custGeom>
            <a:ln w="8877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9798557" y="9505086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951" y="0"/>
                  </a:moveTo>
                  <a:lnTo>
                    <a:pt x="0" y="0"/>
                  </a:lnTo>
                  <a:lnTo>
                    <a:pt x="0" y="77025"/>
                  </a:lnTo>
                  <a:lnTo>
                    <a:pt x="42951" y="77025"/>
                  </a:lnTo>
                  <a:lnTo>
                    <a:pt x="42951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4" name="object 124"/>
          <p:cNvSpPr/>
          <p:nvPr/>
        </p:nvSpPr>
        <p:spPr>
          <a:xfrm>
            <a:off x="10025113" y="9060865"/>
            <a:ext cx="43180" cy="521334"/>
          </a:xfrm>
          <a:custGeom>
            <a:avLst/>
            <a:gdLst/>
            <a:ahLst/>
            <a:cxnLst/>
            <a:rect l="l" t="t" r="r" b="b"/>
            <a:pathLst>
              <a:path w="43179" h="521334">
                <a:moveTo>
                  <a:pt x="42951" y="444220"/>
                </a:moveTo>
                <a:lnTo>
                  <a:pt x="0" y="444220"/>
                </a:lnTo>
                <a:lnTo>
                  <a:pt x="0" y="521246"/>
                </a:lnTo>
                <a:lnTo>
                  <a:pt x="42951" y="521246"/>
                </a:lnTo>
                <a:lnTo>
                  <a:pt x="42951" y="444220"/>
                </a:lnTo>
                <a:close/>
              </a:path>
              <a:path w="43179" h="521334">
                <a:moveTo>
                  <a:pt x="42951" y="333121"/>
                </a:moveTo>
                <a:lnTo>
                  <a:pt x="0" y="333121"/>
                </a:lnTo>
                <a:lnTo>
                  <a:pt x="0" y="410146"/>
                </a:lnTo>
                <a:lnTo>
                  <a:pt x="42951" y="410146"/>
                </a:lnTo>
                <a:lnTo>
                  <a:pt x="42951" y="333121"/>
                </a:lnTo>
                <a:close/>
              </a:path>
              <a:path w="43179" h="521334">
                <a:moveTo>
                  <a:pt x="42951" y="222034"/>
                </a:moveTo>
                <a:lnTo>
                  <a:pt x="0" y="222034"/>
                </a:lnTo>
                <a:lnTo>
                  <a:pt x="0" y="299059"/>
                </a:lnTo>
                <a:lnTo>
                  <a:pt x="42951" y="299059"/>
                </a:lnTo>
                <a:lnTo>
                  <a:pt x="42951" y="222034"/>
                </a:lnTo>
                <a:close/>
              </a:path>
              <a:path w="43179" h="521334">
                <a:moveTo>
                  <a:pt x="42951" y="111099"/>
                </a:moveTo>
                <a:lnTo>
                  <a:pt x="0" y="111099"/>
                </a:lnTo>
                <a:lnTo>
                  <a:pt x="0" y="188125"/>
                </a:lnTo>
                <a:lnTo>
                  <a:pt x="42951" y="188125"/>
                </a:lnTo>
                <a:lnTo>
                  <a:pt x="42951" y="111099"/>
                </a:lnTo>
                <a:close/>
              </a:path>
              <a:path w="43179" h="521334">
                <a:moveTo>
                  <a:pt x="42951" y="0"/>
                </a:moveTo>
                <a:lnTo>
                  <a:pt x="0" y="0"/>
                </a:lnTo>
                <a:lnTo>
                  <a:pt x="0" y="77025"/>
                </a:lnTo>
                <a:lnTo>
                  <a:pt x="42951" y="77025"/>
                </a:lnTo>
                <a:lnTo>
                  <a:pt x="42951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9685363" y="9060865"/>
            <a:ext cx="43180" cy="521334"/>
          </a:xfrm>
          <a:custGeom>
            <a:avLst/>
            <a:gdLst/>
            <a:ahLst/>
            <a:cxnLst/>
            <a:rect l="l" t="t" r="r" b="b"/>
            <a:pathLst>
              <a:path w="43179" h="521334">
                <a:moveTo>
                  <a:pt x="42938" y="444220"/>
                </a:moveTo>
                <a:lnTo>
                  <a:pt x="0" y="444220"/>
                </a:lnTo>
                <a:lnTo>
                  <a:pt x="0" y="521246"/>
                </a:lnTo>
                <a:lnTo>
                  <a:pt x="42938" y="521246"/>
                </a:lnTo>
                <a:lnTo>
                  <a:pt x="42938" y="444220"/>
                </a:lnTo>
                <a:close/>
              </a:path>
              <a:path w="43179" h="521334">
                <a:moveTo>
                  <a:pt x="42938" y="333121"/>
                </a:moveTo>
                <a:lnTo>
                  <a:pt x="0" y="333121"/>
                </a:lnTo>
                <a:lnTo>
                  <a:pt x="0" y="410146"/>
                </a:lnTo>
                <a:lnTo>
                  <a:pt x="42938" y="410146"/>
                </a:lnTo>
                <a:lnTo>
                  <a:pt x="42938" y="333121"/>
                </a:lnTo>
                <a:close/>
              </a:path>
              <a:path w="43179" h="521334">
                <a:moveTo>
                  <a:pt x="42938" y="222034"/>
                </a:moveTo>
                <a:lnTo>
                  <a:pt x="0" y="222034"/>
                </a:lnTo>
                <a:lnTo>
                  <a:pt x="0" y="299059"/>
                </a:lnTo>
                <a:lnTo>
                  <a:pt x="42938" y="299059"/>
                </a:lnTo>
                <a:lnTo>
                  <a:pt x="42938" y="222034"/>
                </a:lnTo>
                <a:close/>
              </a:path>
              <a:path w="43179" h="521334">
                <a:moveTo>
                  <a:pt x="42938" y="111099"/>
                </a:moveTo>
                <a:lnTo>
                  <a:pt x="0" y="111099"/>
                </a:lnTo>
                <a:lnTo>
                  <a:pt x="0" y="188125"/>
                </a:lnTo>
                <a:lnTo>
                  <a:pt x="42938" y="188125"/>
                </a:lnTo>
                <a:lnTo>
                  <a:pt x="42938" y="111099"/>
                </a:lnTo>
                <a:close/>
              </a:path>
              <a:path w="43179" h="521334">
                <a:moveTo>
                  <a:pt x="42938" y="0"/>
                </a:moveTo>
                <a:lnTo>
                  <a:pt x="0" y="0"/>
                </a:lnTo>
                <a:lnTo>
                  <a:pt x="0" y="77025"/>
                </a:lnTo>
                <a:lnTo>
                  <a:pt x="42938" y="77025"/>
                </a:lnTo>
                <a:lnTo>
                  <a:pt x="42938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9911919" y="9060865"/>
            <a:ext cx="43180" cy="521334"/>
          </a:xfrm>
          <a:custGeom>
            <a:avLst/>
            <a:gdLst/>
            <a:ahLst/>
            <a:cxnLst/>
            <a:rect l="l" t="t" r="r" b="b"/>
            <a:pathLst>
              <a:path w="43179" h="521334">
                <a:moveTo>
                  <a:pt x="42951" y="444220"/>
                </a:moveTo>
                <a:lnTo>
                  <a:pt x="0" y="444220"/>
                </a:lnTo>
                <a:lnTo>
                  <a:pt x="0" y="521246"/>
                </a:lnTo>
                <a:lnTo>
                  <a:pt x="42951" y="521246"/>
                </a:lnTo>
                <a:lnTo>
                  <a:pt x="42951" y="444220"/>
                </a:lnTo>
                <a:close/>
              </a:path>
              <a:path w="43179" h="521334">
                <a:moveTo>
                  <a:pt x="42951" y="333121"/>
                </a:moveTo>
                <a:lnTo>
                  <a:pt x="0" y="333121"/>
                </a:lnTo>
                <a:lnTo>
                  <a:pt x="0" y="410146"/>
                </a:lnTo>
                <a:lnTo>
                  <a:pt x="42951" y="410146"/>
                </a:lnTo>
                <a:lnTo>
                  <a:pt x="42951" y="333121"/>
                </a:lnTo>
                <a:close/>
              </a:path>
              <a:path w="43179" h="521334">
                <a:moveTo>
                  <a:pt x="42951" y="222034"/>
                </a:moveTo>
                <a:lnTo>
                  <a:pt x="0" y="222034"/>
                </a:lnTo>
                <a:lnTo>
                  <a:pt x="0" y="299059"/>
                </a:lnTo>
                <a:lnTo>
                  <a:pt x="42951" y="299059"/>
                </a:lnTo>
                <a:lnTo>
                  <a:pt x="42951" y="222034"/>
                </a:lnTo>
                <a:close/>
              </a:path>
              <a:path w="43179" h="521334">
                <a:moveTo>
                  <a:pt x="42951" y="111099"/>
                </a:moveTo>
                <a:lnTo>
                  <a:pt x="0" y="111099"/>
                </a:lnTo>
                <a:lnTo>
                  <a:pt x="0" y="188125"/>
                </a:lnTo>
                <a:lnTo>
                  <a:pt x="42951" y="188125"/>
                </a:lnTo>
                <a:lnTo>
                  <a:pt x="42951" y="111099"/>
                </a:lnTo>
                <a:close/>
              </a:path>
              <a:path w="43179" h="521334">
                <a:moveTo>
                  <a:pt x="42951" y="0"/>
                </a:moveTo>
                <a:lnTo>
                  <a:pt x="0" y="0"/>
                </a:lnTo>
                <a:lnTo>
                  <a:pt x="0" y="77025"/>
                </a:lnTo>
                <a:lnTo>
                  <a:pt x="42951" y="77025"/>
                </a:lnTo>
                <a:lnTo>
                  <a:pt x="42951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9572003" y="9975265"/>
            <a:ext cx="43180" cy="521334"/>
          </a:xfrm>
          <a:custGeom>
            <a:avLst/>
            <a:gdLst/>
            <a:ahLst/>
            <a:cxnLst/>
            <a:rect l="l" t="t" r="r" b="b"/>
            <a:pathLst>
              <a:path w="43179" h="521334">
                <a:moveTo>
                  <a:pt x="42951" y="444233"/>
                </a:moveTo>
                <a:lnTo>
                  <a:pt x="0" y="444233"/>
                </a:lnTo>
                <a:lnTo>
                  <a:pt x="0" y="521246"/>
                </a:lnTo>
                <a:lnTo>
                  <a:pt x="42951" y="521246"/>
                </a:lnTo>
                <a:lnTo>
                  <a:pt x="42951" y="444233"/>
                </a:lnTo>
                <a:close/>
              </a:path>
              <a:path w="43179" h="521334">
                <a:moveTo>
                  <a:pt x="42951" y="333121"/>
                </a:moveTo>
                <a:lnTo>
                  <a:pt x="0" y="333121"/>
                </a:lnTo>
                <a:lnTo>
                  <a:pt x="0" y="410146"/>
                </a:lnTo>
                <a:lnTo>
                  <a:pt x="42951" y="410146"/>
                </a:lnTo>
                <a:lnTo>
                  <a:pt x="42951" y="333121"/>
                </a:lnTo>
                <a:close/>
              </a:path>
              <a:path w="43179" h="521334">
                <a:moveTo>
                  <a:pt x="42951" y="222034"/>
                </a:moveTo>
                <a:lnTo>
                  <a:pt x="0" y="222034"/>
                </a:lnTo>
                <a:lnTo>
                  <a:pt x="0" y="299059"/>
                </a:lnTo>
                <a:lnTo>
                  <a:pt x="42951" y="299059"/>
                </a:lnTo>
                <a:lnTo>
                  <a:pt x="42951" y="222034"/>
                </a:lnTo>
                <a:close/>
              </a:path>
              <a:path w="43179" h="521334">
                <a:moveTo>
                  <a:pt x="42951" y="111099"/>
                </a:moveTo>
                <a:lnTo>
                  <a:pt x="0" y="111099"/>
                </a:lnTo>
                <a:lnTo>
                  <a:pt x="0" y="188125"/>
                </a:lnTo>
                <a:lnTo>
                  <a:pt x="42951" y="188125"/>
                </a:lnTo>
                <a:lnTo>
                  <a:pt x="42951" y="111099"/>
                </a:lnTo>
                <a:close/>
              </a:path>
              <a:path w="43179" h="521334">
                <a:moveTo>
                  <a:pt x="42951" y="0"/>
                </a:moveTo>
                <a:lnTo>
                  <a:pt x="0" y="0"/>
                </a:lnTo>
                <a:lnTo>
                  <a:pt x="0" y="77025"/>
                </a:lnTo>
                <a:lnTo>
                  <a:pt x="42951" y="77025"/>
                </a:lnTo>
                <a:lnTo>
                  <a:pt x="42951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9798558" y="9975265"/>
            <a:ext cx="43180" cy="521334"/>
          </a:xfrm>
          <a:custGeom>
            <a:avLst/>
            <a:gdLst/>
            <a:ahLst/>
            <a:cxnLst/>
            <a:rect l="l" t="t" r="r" b="b"/>
            <a:pathLst>
              <a:path w="43179" h="521334">
                <a:moveTo>
                  <a:pt x="42938" y="444233"/>
                </a:moveTo>
                <a:lnTo>
                  <a:pt x="0" y="444233"/>
                </a:lnTo>
                <a:lnTo>
                  <a:pt x="0" y="521246"/>
                </a:lnTo>
                <a:lnTo>
                  <a:pt x="42938" y="521246"/>
                </a:lnTo>
                <a:lnTo>
                  <a:pt x="42938" y="444233"/>
                </a:lnTo>
                <a:close/>
              </a:path>
              <a:path w="43179" h="521334">
                <a:moveTo>
                  <a:pt x="42938" y="333121"/>
                </a:moveTo>
                <a:lnTo>
                  <a:pt x="0" y="333121"/>
                </a:lnTo>
                <a:lnTo>
                  <a:pt x="0" y="410146"/>
                </a:lnTo>
                <a:lnTo>
                  <a:pt x="42938" y="410146"/>
                </a:lnTo>
                <a:lnTo>
                  <a:pt x="42938" y="333121"/>
                </a:lnTo>
                <a:close/>
              </a:path>
              <a:path w="43179" h="521334">
                <a:moveTo>
                  <a:pt x="42938" y="222034"/>
                </a:moveTo>
                <a:lnTo>
                  <a:pt x="0" y="222034"/>
                </a:lnTo>
                <a:lnTo>
                  <a:pt x="0" y="299059"/>
                </a:lnTo>
                <a:lnTo>
                  <a:pt x="42938" y="299059"/>
                </a:lnTo>
                <a:lnTo>
                  <a:pt x="42938" y="222034"/>
                </a:lnTo>
                <a:close/>
              </a:path>
              <a:path w="43179" h="521334">
                <a:moveTo>
                  <a:pt x="42938" y="111099"/>
                </a:moveTo>
                <a:lnTo>
                  <a:pt x="0" y="111099"/>
                </a:lnTo>
                <a:lnTo>
                  <a:pt x="0" y="188125"/>
                </a:lnTo>
                <a:lnTo>
                  <a:pt x="42938" y="188125"/>
                </a:lnTo>
                <a:lnTo>
                  <a:pt x="42938" y="111099"/>
                </a:lnTo>
                <a:close/>
              </a:path>
              <a:path w="43179" h="521334">
                <a:moveTo>
                  <a:pt x="42938" y="0"/>
                </a:moveTo>
                <a:lnTo>
                  <a:pt x="0" y="0"/>
                </a:lnTo>
                <a:lnTo>
                  <a:pt x="0" y="77025"/>
                </a:lnTo>
                <a:lnTo>
                  <a:pt x="42938" y="77025"/>
                </a:lnTo>
                <a:lnTo>
                  <a:pt x="42938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10025113" y="9975265"/>
            <a:ext cx="43180" cy="521334"/>
          </a:xfrm>
          <a:custGeom>
            <a:avLst/>
            <a:gdLst/>
            <a:ahLst/>
            <a:cxnLst/>
            <a:rect l="l" t="t" r="r" b="b"/>
            <a:pathLst>
              <a:path w="43179" h="521334">
                <a:moveTo>
                  <a:pt x="42951" y="444233"/>
                </a:moveTo>
                <a:lnTo>
                  <a:pt x="0" y="444233"/>
                </a:lnTo>
                <a:lnTo>
                  <a:pt x="0" y="521246"/>
                </a:lnTo>
                <a:lnTo>
                  <a:pt x="42951" y="521246"/>
                </a:lnTo>
                <a:lnTo>
                  <a:pt x="42951" y="444233"/>
                </a:lnTo>
                <a:close/>
              </a:path>
              <a:path w="43179" h="521334">
                <a:moveTo>
                  <a:pt x="42951" y="333121"/>
                </a:moveTo>
                <a:lnTo>
                  <a:pt x="0" y="333121"/>
                </a:lnTo>
                <a:lnTo>
                  <a:pt x="0" y="410146"/>
                </a:lnTo>
                <a:lnTo>
                  <a:pt x="42951" y="410146"/>
                </a:lnTo>
                <a:lnTo>
                  <a:pt x="42951" y="333121"/>
                </a:lnTo>
                <a:close/>
              </a:path>
              <a:path w="43179" h="521334">
                <a:moveTo>
                  <a:pt x="42951" y="222034"/>
                </a:moveTo>
                <a:lnTo>
                  <a:pt x="0" y="222034"/>
                </a:lnTo>
                <a:lnTo>
                  <a:pt x="0" y="299059"/>
                </a:lnTo>
                <a:lnTo>
                  <a:pt x="42951" y="299059"/>
                </a:lnTo>
                <a:lnTo>
                  <a:pt x="42951" y="222034"/>
                </a:lnTo>
                <a:close/>
              </a:path>
              <a:path w="43179" h="521334">
                <a:moveTo>
                  <a:pt x="42951" y="111099"/>
                </a:moveTo>
                <a:lnTo>
                  <a:pt x="0" y="111099"/>
                </a:lnTo>
                <a:lnTo>
                  <a:pt x="0" y="188125"/>
                </a:lnTo>
                <a:lnTo>
                  <a:pt x="42951" y="188125"/>
                </a:lnTo>
                <a:lnTo>
                  <a:pt x="42951" y="111099"/>
                </a:lnTo>
                <a:close/>
              </a:path>
              <a:path w="43179" h="521334">
                <a:moveTo>
                  <a:pt x="42951" y="0"/>
                </a:moveTo>
                <a:lnTo>
                  <a:pt x="0" y="0"/>
                </a:lnTo>
                <a:lnTo>
                  <a:pt x="0" y="77025"/>
                </a:lnTo>
                <a:lnTo>
                  <a:pt x="42951" y="77025"/>
                </a:lnTo>
                <a:lnTo>
                  <a:pt x="42951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9685363" y="9975265"/>
            <a:ext cx="43180" cy="521334"/>
          </a:xfrm>
          <a:custGeom>
            <a:avLst/>
            <a:gdLst/>
            <a:ahLst/>
            <a:cxnLst/>
            <a:rect l="l" t="t" r="r" b="b"/>
            <a:pathLst>
              <a:path w="43179" h="521334">
                <a:moveTo>
                  <a:pt x="42938" y="444233"/>
                </a:moveTo>
                <a:lnTo>
                  <a:pt x="0" y="444233"/>
                </a:lnTo>
                <a:lnTo>
                  <a:pt x="0" y="521246"/>
                </a:lnTo>
                <a:lnTo>
                  <a:pt x="42938" y="521246"/>
                </a:lnTo>
                <a:lnTo>
                  <a:pt x="42938" y="444233"/>
                </a:lnTo>
                <a:close/>
              </a:path>
              <a:path w="43179" h="521334">
                <a:moveTo>
                  <a:pt x="42938" y="333121"/>
                </a:moveTo>
                <a:lnTo>
                  <a:pt x="0" y="333121"/>
                </a:lnTo>
                <a:lnTo>
                  <a:pt x="0" y="410146"/>
                </a:lnTo>
                <a:lnTo>
                  <a:pt x="42938" y="410146"/>
                </a:lnTo>
                <a:lnTo>
                  <a:pt x="42938" y="333121"/>
                </a:lnTo>
                <a:close/>
              </a:path>
              <a:path w="43179" h="521334">
                <a:moveTo>
                  <a:pt x="42938" y="222034"/>
                </a:moveTo>
                <a:lnTo>
                  <a:pt x="0" y="222034"/>
                </a:lnTo>
                <a:lnTo>
                  <a:pt x="0" y="299059"/>
                </a:lnTo>
                <a:lnTo>
                  <a:pt x="42938" y="299059"/>
                </a:lnTo>
                <a:lnTo>
                  <a:pt x="42938" y="222034"/>
                </a:lnTo>
                <a:close/>
              </a:path>
              <a:path w="43179" h="521334">
                <a:moveTo>
                  <a:pt x="42938" y="111099"/>
                </a:moveTo>
                <a:lnTo>
                  <a:pt x="0" y="111099"/>
                </a:lnTo>
                <a:lnTo>
                  <a:pt x="0" y="188125"/>
                </a:lnTo>
                <a:lnTo>
                  <a:pt x="42938" y="188125"/>
                </a:lnTo>
                <a:lnTo>
                  <a:pt x="42938" y="111099"/>
                </a:lnTo>
                <a:close/>
              </a:path>
              <a:path w="43179" h="521334">
                <a:moveTo>
                  <a:pt x="42938" y="0"/>
                </a:moveTo>
                <a:lnTo>
                  <a:pt x="0" y="0"/>
                </a:lnTo>
                <a:lnTo>
                  <a:pt x="0" y="77025"/>
                </a:lnTo>
                <a:lnTo>
                  <a:pt x="42938" y="77025"/>
                </a:lnTo>
                <a:lnTo>
                  <a:pt x="42938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9911919" y="9975265"/>
            <a:ext cx="43180" cy="521334"/>
          </a:xfrm>
          <a:custGeom>
            <a:avLst/>
            <a:gdLst/>
            <a:ahLst/>
            <a:cxnLst/>
            <a:rect l="l" t="t" r="r" b="b"/>
            <a:pathLst>
              <a:path w="43179" h="521334">
                <a:moveTo>
                  <a:pt x="42951" y="444233"/>
                </a:moveTo>
                <a:lnTo>
                  <a:pt x="0" y="444233"/>
                </a:lnTo>
                <a:lnTo>
                  <a:pt x="0" y="521246"/>
                </a:lnTo>
                <a:lnTo>
                  <a:pt x="42951" y="521246"/>
                </a:lnTo>
                <a:lnTo>
                  <a:pt x="42951" y="444233"/>
                </a:lnTo>
                <a:close/>
              </a:path>
              <a:path w="43179" h="521334">
                <a:moveTo>
                  <a:pt x="42951" y="333121"/>
                </a:moveTo>
                <a:lnTo>
                  <a:pt x="0" y="333121"/>
                </a:lnTo>
                <a:lnTo>
                  <a:pt x="0" y="410146"/>
                </a:lnTo>
                <a:lnTo>
                  <a:pt x="42951" y="410146"/>
                </a:lnTo>
                <a:lnTo>
                  <a:pt x="42951" y="333121"/>
                </a:lnTo>
                <a:close/>
              </a:path>
              <a:path w="43179" h="521334">
                <a:moveTo>
                  <a:pt x="42951" y="222034"/>
                </a:moveTo>
                <a:lnTo>
                  <a:pt x="0" y="222034"/>
                </a:lnTo>
                <a:lnTo>
                  <a:pt x="0" y="299059"/>
                </a:lnTo>
                <a:lnTo>
                  <a:pt x="42951" y="299059"/>
                </a:lnTo>
                <a:lnTo>
                  <a:pt x="42951" y="222034"/>
                </a:lnTo>
                <a:close/>
              </a:path>
              <a:path w="43179" h="521334">
                <a:moveTo>
                  <a:pt x="42951" y="111099"/>
                </a:moveTo>
                <a:lnTo>
                  <a:pt x="0" y="111099"/>
                </a:lnTo>
                <a:lnTo>
                  <a:pt x="0" y="188125"/>
                </a:lnTo>
                <a:lnTo>
                  <a:pt x="42951" y="188125"/>
                </a:lnTo>
                <a:lnTo>
                  <a:pt x="42951" y="111099"/>
                </a:lnTo>
                <a:close/>
              </a:path>
              <a:path w="43179" h="521334">
                <a:moveTo>
                  <a:pt x="42951" y="0"/>
                </a:moveTo>
                <a:lnTo>
                  <a:pt x="0" y="0"/>
                </a:lnTo>
                <a:lnTo>
                  <a:pt x="0" y="77025"/>
                </a:lnTo>
                <a:lnTo>
                  <a:pt x="42951" y="77025"/>
                </a:lnTo>
                <a:lnTo>
                  <a:pt x="42951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2955021" y="2184400"/>
            <a:ext cx="3712845" cy="457200"/>
          </a:xfrm>
          <a:custGeom>
            <a:avLst/>
            <a:gdLst/>
            <a:ahLst/>
            <a:cxnLst/>
            <a:rect l="l" t="t" r="r" b="b"/>
            <a:pathLst>
              <a:path w="3712845" h="457200">
                <a:moveTo>
                  <a:pt x="3629355" y="0"/>
                </a:moveTo>
                <a:lnTo>
                  <a:pt x="83121" y="0"/>
                </a:lnTo>
                <a:lnTo>
                  <a:pt x="50765" y="6531"/>
                </a:lnTo>
                <a:lnTo>
                  <a:pt x="24344" y="24344"/>
                </a:lnTo>
                <a:lnTo>
                  <a:pt x="6531" y="50765"/>
                </a:lnTo>
                <a:lnTo>
                  <a:pt x="0" y="83121"/>
                </a:lnTo>
                <a:lnTo>
                  <a:pt x="0" y="374078"/>
                </a:lnTo>
                <a:lnTo>
                  <a:pt x="6531" y="406429"/>
                </a:lnTo>
                <a:lnTo>
                  <a:pt x="24344" y="432850"/>
                </a:lnTo>
                <a:lnTo>
                  <a:pt x="50765" y="450666"/>
                </a:lnTo>
                <a:lnTo>
                  <a:pt x="83121" y="457200"/>
                </a:lnTo>
                <a:lnTo>
                  <a:pt x="3629355" y="457200"/>
                </a:lnTo>
                <a:lnTo>
                  <a:pt x="3661711" y="450666"/>
                </a:lnTo>
                <a:lnTo>
                  <a:pt x="3688132" y="432850"/>
                </a:lnTo>
                <a:lnTo>
                  <a:pt x="3705945" y="406429"/>
                </a:lnTo>
                <a:lnTo>
                  <a:pt x="3712476" y="374078"/>
                </a:lnTo>
                <a:lnTo>
                  <a:pt x="3712476" y="83121"/>
                </a:lnTo>
                <a:lnTo>
                  <a:pt x="3705945" y="50765"/>
                </a:lnTo>
                <a:lnTo>
                  <a:pt x="3688132" y="24344"/>
                </a:lnTo>
                <a:lnTo>
                  <a:pt x="3661711" y="6531"/>
                </a:lnTo>
                <a:lnTo>
                  <a:pt x="3629355" y="0"/>
                </a:lnTo>
                <a:close/>
              </a:path>
            </a:pathLst>
          </a:custGeom>
          <a:solidFill>
            <a:srgbClr val="54BD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 txBox="1"/>
          <p:nvPr/>
        </p:nvSpPr>
        <p:spPr>
          <a:xfrm>
            <a:off x="3652160" y="2217092"/>
            <a:ext cx="29514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GRUPPENANWENDUNG</a:t>
            </a:r>
            <a:endParaRPr sz="2400">
              <a:latin typeface="Roboto Mono"/>
              <a:cs typeface="Roboto Mono"/>
            </a:endParaRPr>
          </a:p>
        </p:txBody>
      </p:sp>
      <p:grpSp>
        <p:nvGrpSpPr>
          <p:cNvPr id="134" name="object 134"/>
          <p:cNvGrpSpPr/>
          <p:nvPr/>
        </p:nvGrpSpPr>
        <p:grpSpPr>
          <a:xfrm>
            <a:off x="3074172" y="2271233"/>
            <a:ext cx="452755" cy="282575"/>
            <a:chOff x="3074172" y="2271233"/>
            <a:chExt cx="452755" cy="282575"/>
          </a:xfrm>
        </p:grpSpPr>
        <p:sp>
          <p:nvSpPr>
            <p:cNvPr id="135" name="object 135"/>
            <p:cNvSpPr/>
            <p:nvPr/>
          </p:nvSpPr>
          <p:spPr>
            <a:xfrm>
              <a:off x="3122786" y="2271233"/>
              <a:ext cx="120827" cy="12085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3084624" y="2429677"/>
              <a:ext cx="197485" cy="113664"/>
            </a:xfrm>
            <a:custGeom>
              <a:avLst/>
              <a:gdLst/>
              <a:ahLst/>
              <a:cxnLst/>
              <a:rect l="l" t="t" r="r" b="b"/>
              <a:pathLst>
                <a:path w="197485" h="113664">
                  <a:moveTo>
                    <a:pt x="0" y="113398"/>
                  </a:moveTo>
                  <a:lnTo>
                    <a:pt x="7744" y="65563"/>
                  </a:lnTo>
                  <a:lnTo>
                    <a:pt x="28873" y="29929"/>
                  </a:lnTo>
                  <a:lnTo>
                    <a:pt x="60232" y="7679"/>
                  </a:lnTo>
                  <a:lnTo>
                    <a:pt x="98666" y="0"/>
                  </a:lnTo>
                  <a:lnTo>
                    <a:pt x="137092" y="7651"/>
                  </a:lnTo>
                  <a:lnTo>
                    <a:pt x="168448" y="29852"/>
                  </a:lnTo>
                  <a:lnTo>
                    <a:pt x="189575" y="65477"/>
                  </a:lnTo>
                  <a:lnTo>
                    <a:pt x="197319" y="113398"/>
                  </a:lnTo>
                </a:path>
              </a:pathLst>
            </a:custGeom>
            <a:ln w="209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3356795" y="2271233"/>
              <a:ext cx="120827" cy="12085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3318529" y="2429677"/>
              <a:ext cx="197485" cy="113664"/>
            </a:xfrm>
            <a:custGeom>
              <a:avLst/>
              <a:gdLst/>
              <a:ahLst/>
              <a:cxnLst/>
              <a:rect l="l" t="t" r="r" b="b"/>
              <a:pathLst>
                <a:path w="197485" h="113664">
                  <a:moveTo>
                    <a:pt x="0" y="113398"/>
                  </a:moveTo>
                  <a:lnTo>
                    <a:pt x="7758" y="65563"/>
                  </a:lnTo>
                  <a:lnTo>
                    <a:pt x="28911" y="29929"/>
                  </a:lnTo>
                  <a:lnTo>
                    <a:pt x="60275" y="7679"/>
                  </a:lnTo>
                  <a:lnTo>
                    <a:pt x="98666" y="0"/>
                  </a:lnTo>
                  <a:lnTo>
                    <a:pt x="137049" y="7651"/>
                  </a:lnTo>
                  <a:lnTo>
                    <a:pt x="168409" y="29852"/>
                  </a:lnTo>
                  <a:lnTo>
                    <a:pt x="189561" y="65477"/>
                  </a:lnTo>
                  <a:lnTo>
                    <a:pt x="197319" y="113398"/>
                  </a:lnTo>
                </a:path>
              </a:pathLst>
            </a:custGeom>
            <a:ln w="2090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70002" y="2184400"/>
            <a:ext cx="1473835" cy="457200"/>
          </a:xfrm>
          <a:custGeom>
            <a:avLst/>
            <a:gdLst/>
            <a:ahLst/>
            <a:cxnLst/>
            <a:rect l="l" t="t" r="r" b="b"/>
            <a:pathLst>
              <a:path w="1473835" h="457200">
                <a:moveTo>
                  <a:pt x="1381874" y="0"/>
                </a:moveTo>
                <a:lnTo>
                  <a:pt x="91351" y="0"/>
                </a:lnTo>
                <a:lnTo>
                  <a:pt x="55790" y="7178"/>
                </a:lnTo>
                <a:lnTo>
                  <a:pt x="26754" y="26754"/>
                </a:lnTo>
                <a:lnTo>
                  <a:pt x="7178" y="55790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1381874" y="457200"/>
                </a:lnTo>
                <a:lnTo>
                  <a:pt x="1417434" y="450021"/>
                </a:lnTo>
                <a:lnTo>
                  <a:pt x="1446471" y="430445"/>
                </a:lnTo>
                <a:lnTo>
                  <a:pt x="1466047" y="401409"/>
                </a:lnTo>
                <a:lnTo>
                  <a:pt x="1473225" y="365848"/>
                </a:lnTo>
                <a:lnTo>
                  <a:pt x="1473225" y="91351"/>
                </a:lnTo>
                <a:lnTo>
                  <a:pt x="1466047" y="55790"/>
                </a:lnTo>
                <a:lnTo>
                  <a:pt x="1446471" y="26754"/>
                </a:lnTo>
                <a:lnTo>
                  <a:pt x="1417434" y="7178"/>
                </a:lnTo>
                <a:lnTo>
                  <a:pt x="1381874" y="0"/>
                </a:lnTo>
                <a:close/>
              </a:path>
            </a:pathLst>
          </a:custGeom>
          <a:solidFill>
            <a:srgbClr val="6CB8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402820" y="2217092"/>
            <a:ext cx="1122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LEICHT</a:t>
            </a:r>
            <a:endParaRPr sz="2400">
              <a:latin typeface="Roboto Mono"/>
              <a:cs typeface="Roboto Mono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270000" y="3098076"/>
            <a:ext cx="7556500" cy="4353560"/>
            <a:chOff x="1270000" y="3098076"/>
            <a:chExt cx="7556500" cy="4353560"/>
          </a:xfrm>
        </p:grpSpPr>
        <p:sp>
          <p:nvSpPr>
            <p:cNvPr id="5" name="object 5"/>
            <p:cNvSpPr/>
            <p:nvPr/>
          </p:nvSpPr>
          <p:spPr>
            <a:xfrm>
              <a:off x="1270000" y="3098076"/>
              <a:ext cx="7556500" cy="4353560"/>
            </a:xfrm>
            <a:custGeom>
              <a:avLst/>
              <a:gdLst/>
              <a:ahLst/>
              <a:cxnLst/>
              <a:rect l="l" t="t" r="r" b="b"/>
              <a:pathLst>
                <a:path w="7556500" h="4353559">
                  <a:moveTo>
                    <a:pt x="7556500" y="0"/>
                  </a:moveTo>
                  <a:lnTo>
                    <a:pt x="0" y="0"/>
                  </a:lnTo>
                  <a:lnTo>
                    <a:pt x="0" y="4353153"/>
                  </a:lnTo>
                  <a:lnTo>
                    <a:pt x="7556500" y="4353153"/>
                  </a:lnTo>
                  <a:lnTo>
                    <a:pt x="7556500" y="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287965" y="3719692"/>
              <a:ext cx="3521215" cy="31115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098598" y="4560099"/>
              <a:ext cx="5875020" cy="1429385"/>
            </a:xfrm>
            <a:custGeom>
              <a:avLst/>
              <a:gdLst/>
              <a:ahLst/>
              <a:cxnLst/>
              <a:rect l="l" t="t" r="r" b="b"/>
              <a:pathLst>
                <a:path w="5875020" h="1429385">
                  <a:moveTo>
                    <a:pt x="224891" y="1397444"/>
                  </a:moveTo>
                  <a:lnTo>
                    <a:pt x="207314" y="1350264"/>
                  </a:lnTo>
                  <a:lnTo>
                    <a:pt x="191008" y="1302753"/>
                  </a:lnTo>
                  <a:lnTo>
                    <a:pt x="175958" y="1254925"/>
                  </a:lnTo>
                  <a:lnTo>
                    <a:pt x="162191" y="1206817"/>
                  </a:lnTo>
                  <a:lnTo>
                    <a:pt x="149707" y="1158455"/>
                  </a:lnTo>
                  <a:lnTo>
                    <a:pt x="138480" y="1109853"/>
                  </a:lnTo>
                  <a:lnTo>
                    <a:pt x="128524" y="1061034"/>
                  </a:lnTo>
                  <a:lnTo>
                    <a:pt x="119849" y="1012037"/>
                  </a:lnTo>
                  <a:lnTo>
                    <a:pt x="112445" y="962888"/>
                  </a:lnTo>
                  <a:lnTo>
                    <a:pt x="106311" y="913587"/>
                  </a:lnTo>
                  <a:lnTo>
                    <a:pt x="101460" y="864184"/>
                  </a:lnTo>
                  <a:lnTo>
                    <a:pt x="97866" y="814705"/>
                  </a:lnTo>
                  <a:lnTo>
                    <a:pt x="95554" y="765149"/>
                  </a:lnTo>
                  <a:lnTo>
                    <a:pt x="94526" y="715568"/>
                  </a:lnTo>
                  <a:lnTo>
                    <a:pt x="94754" y="665975"/>
                  </a:lnTo>
                  <a:lnTo>
                    <a:pt x="96266" y="616394"/>
                  </a:lnTo>
                  <a:lnTo>
                    <a:pt x="99047" y="566864"/>
                  </a:lnTo>
                  <a:lnTo>
                    <a:pt x="103111" y="517385"/>
                  </a:lnTo>
                  <a:lnTo>
                    <a:pt x="108445" y="467995"/>
                  </a:lnTo>
                  <a:lnTo>
                    <a:pt x="115049" y="418731"/>
                  </a:lnTo>
                  <a:lnTo>
                    <a:pt x="122936" y="369595"/>
                  </a:lnTo>
                  <a:lnTo>
                    <a:pt x="132092" y="320636"/>
                  </a:lnTo>
                  <a:lnTo>
                    <a:pt x="142532" y="271856"/>
                  </a:lnTo>
                  <a:lnTo>
                    <a:pt x="154241" y="223291"/>
                  </a:lnTo>
                  <a:lnTo>
                    <a:pt x="167233" y="174967"/>
                  </a:lnTo>
                  <a:lnTo>
                    <a:pt x="181495" y="126911"/>
                  </a:lnTo>
                  <a:lnTo>
                    <a:pt x="197027" y="79146"/>
                  </a:lnTo>
                  <a:lnTo>
                    <a:pt x="213842" y="31686"/>
                  </a:lnTo>
                  <a:lnTo>
                    <a:pt x="124688" y="0"/>
                  </a:lnTo>
                  <a:lnTo>
                    <a:pt x="107734" y="47942"/>
                  </a:lnTo>
                  <a:lnTo>
                    <a:pt x="92011" y="96189"/>
                  </a:lnTo>
                  <a:lnTo>
                    <a:pt x="77533" y="144729"/>
                  </a:lnTo>
                  <a:lnTo>
                    <a:pt x="64287" y="193509"/>
                  </a:lnTo>
                  <a:lnTo>
                    <a:pt x="52285" y="242544"/>
                  </a:lnTo>
                  <a:lnTo>
                    <a:pt x="41516" y="291769"/>
                  </a:lnTo>
                  <a:lnTo>
                    <a:pt x="31991" y="341198"/>
                  </a:lnTo>
                  <a:lnTo>
                    <a:pt x="23710" y="390791"/>
                  </a:lnTo>
                  <a:lnTo>
                    <a:pt x="16662" y="440524"/>
                  </a:lnTo>
                  <a:lnTo>
                    <a:pt x="10858" y="490372"/>
                  </a:lnTo>
                  <a:lnTo>
                    <a:pt x="6286" y="540321"/>
                  </a:lnTo>
                  <a:lnTo>
                    <a:pt x="2959" y="590346"/>
                  </a:lnTo>
                  <a:lnTo>
                    <a:pt x="863" y="640410"/>
                  </a:lnTo>
                  <a:lnTo>
                    <a:pt x="0" y="690511"/>
                  </a:lnTo>
                  <a:lnTo>
                    <a:pt x="381" y="740600"/>
                  </a:lnTo>
                  <a:lnTo>
                    <a:pt x="2006" y="790676"/>
                  </a:lnTo>
                  <a:lnTo>
                    <a:pt x="4864" y="840701"/>
                  </a:lnTo>
                  <a:lnTo>
                    <a:pt x="8953" y="890663"/>
                  </a:lnTo>
                  <a:lnTo>
                    <a:pt x="14287" y="940536"/>
                  </a:lnTo>
                  <a:lnTo>
                    <a:pt x="20853" y="990295"/>
                  </a:lnTo>
                  <a:lnTo>
                    <a:pt x="28651" y="1039914"/>
                  </a:lnTo>
                  <a:lnTo>
                    <a:pt x="37693" y="1089380"/>
                  </a:lnTo>
                  <a:lnTo>
                    <a:pt x="47967" y="1138656"/>
                  </a:lnTo>
                  <a:lnTo>
                    <a:pt x="59486" y="1187716"/>
                  </a:lnTo>
                  <a:lnTo>
                    <a:pt x="72224" y="1236560"/>
                  </a:lnTo>
                  <a:lnTo>
                    <a:pt x="86207" y="1285138"/>
                  </a:lnTo>
                  <a:lnTo>
                    <a:pt x="101434" y="1333449"/>
                  </a:lnTo>
                  <a:lnTo>
                    <a:pt x="117881" y="1381455"/>
                  </a:lnTo>
                  <a:lnTo>
                    <a:pt x="135572" y="1429131"/>
                  </a:lnTo>
                  <a:lnTo>
                    <a:pt x="224891" y="1397444"/>
                  </a:lnTo>
                  <a:close/>
                </a:path>
                <a:path w="5875020" h="1429385">
                  <a:moveTo>
                    <a:pt x="436181" y="1322311"/>
                  </a:moveTo>
                  <a:lnTo>
                    <a:pt x="435864" y="1322311"/>
                  </a:lnTo>
                  <a:lnTo>
                    <a:pt x="418236" y="1275308"/>
                  </a:lnTo>
                  <a:lnTo>
                    <a:pt x="402043" y="1227924"/>
                  </a:lnTo>
                  <a:lnTo>
                    <a:pt x="387286" y="1180185"/>
                  </a:lnTo>
                  <a:lnTo>
                    <a:pt x="373951" y="1132141"/>
                  </a:lnTo>
                  <a:lnTo>
                    <a:pt x="362051" y="1083818"/>
                  </a:lnTo>
                  <a:lnTo>
                    <a:pt x="351574" y="1035240"/>
                  </a:lnTo>
                  <a:lnTo>
                    <a:pt x="342531" y="986447"/>
                  </a:lnTo>
                  <a:lnTo>
                    <a:pt x="334924" y="937463"/>
                  </a:lnTo>
                  <a:lnTo>
                    <a:pt x="328739" y="888326"/>
                  </a:lnTo>
                  <a:lnTo>
                    <a:pt x="323989" y="839063"/>
                  </a:lnTo>
                  <a:lnTo>
                    <a:pt x="320675" y="789711"/>
                  </a:lnTo>
                  <a:lnTo>
                    <a:pt x="318795" y="740295"/>
                  </a:lnTo>
                  <a:lnTo>
                    <a:pt x="318350" y="690854"/>
                  </a:lnTo>
                  <a:lnTo>
                    <a:pt x="319328" y="641413"/>
                  </a:lnTo>
                  <a:lnTo>
                    <a:pt x="321741" y="592010"/>
                  </a:lnTo>
                  <a:lnTo>
                    <a:pt x="325602" y="542671"/>
                  </a:lnTo>
                  <a:lnTo>
                    <a:pt x="330885" y="493433"/>
                  </a:lnTo>
                  <a:lnTo>
                    <a:pt x="337604" y="444322"/>
                  </a:lnTo>
                  <a:lnTo>
                    <a:pt x="345757" y="395363"/>
                  </a:lnTo>
                  <a:lnTo>
                    <a:pt x="355346" y="346608"/>
                  </a:lnTo>
                  <a:lnTo>
                    <a:pt x="366369" y="298081"/>
                  </a:lnTo>
                  <a:lnTo>
                    <a:pt x="378828" y="249796"/>
                  </a:lnTo>
                  <a:lnTo>
                    <a:pt x="392722" y="201803"/>
                  </a:lnTo>
                  <a:lnTo>
                    <a:pt x="408051" y="154139"/>
                  </a:lnTo>
                  <a:lnTo>
                    <a:pt x="424815" y="106819"/>
                  </a:lnTo>
                  <a:lnTo>
                    <a:pt x="336143" y="75133"/>
                  </a:lnTo>
                  <a:lnTo>
                    <a:pt x="319189" y="122999"/>
                  </a:lnTo>
                  <a:lnTo>
                    <a:pt x="303631" y="171196"/>
                  </a:lnTo>
                  <a:lnTo>
                    <a:pt x="289458" y="219722"/>
                  </a:lnTo>
                  <a:lnTo>
                    <a:pt x="276682" y="268516"/>
                  </a:lnTo>
                  <a:lnTo>
                    <a:pt x="265290" y="317576"/>
                  </a:lnTo>
                  <a:lnTo>
                    <a:pt x="255295" y="366839"/>
                  </a:lnTo>
                  <a:lnTo>
                    <a:pt x="246684" y="416318"/>
                  </a:lnTo>
                  <a:lnTo>
                    <a:pt x="239471" y="465950"/>
                  </a:lnTo>
                  <a:lnTo>
                    <a:pt x="233641" y="515721"/>
                  </a:lnTo>
                  <a:lnTo>
                    <a:pt x="229196" y="565594"/>
                  </a:lnTo>
                  <a:lnTo>
                    <a:pt x="226161" y="615543"/>
                  </a:lnTo>
                  <a:lnTo>
                    <a:pt x="224497" y="665543"/>
                  </a:lnTo>
                  <a:lnTo>
                    <a:pt x="224231" y="715556"/>
                  </a:lnTo>
                  <a:lnTo>
                    <a:pt x="225348" y="765568"/>
                  </a:lnTo>
                  <a:lnTo>
                    <a:pt x="227863" y="815530"/>
                  </a:lnTo>
                  <a:lnTo>
                    <a:pt x="231749" y="865416"/>
                  </a:lnTo>
                  <a:lnTo>
                    <a:pt x="237045" y="915212"/>
                  </a:lnTo>
                  <a:lnTo>
                    <a:pt x="243713" y="964882"/>
                  </a:lnTo>
                  <a:lnTo>
                    <a:pt x="251777" y="1014387"/>
                  </a:lnTo>
                  <a:lnTo>
                    <a:pt x="261226" y="1063701"/>
                  </a:lnTo>
                  <a:lnTo>
                    <a:pt x="272059" y="1112799"/>
                  </a:lnTo>
                  <a:lnTo>
                    <a:pt x="284276" y="1161643"/>
                  </a:lnTo>
                  <a:lnTo>
                    <a:pt x="297891" y="1210221"/>
                  </a:lnTo>
                  <a:lnTo>
                    <a:pt x="312877" y="1258493"/>
                  </a:lnTo>
                  <a:lnTo>
                    <a:pt x="329260" y="1306423"/>
                  </a:lnTo>
                  <a:lnTo>
                    <a:pt x="347027" y="1353997"/>
                  </a:lnTo>
                  <a:lnTo>
                    <a:pt x="436181" y="1322311"/>
                  </a:lnTo>
                  <a:close/>
                </a:path>
                <a:path w="5875020" h="1429385">
                  <a:moveTo>
                    <a:pt x="740092" y="532053"/>
                  </a:moveTo>
                  <a:lnTo>
                    <a:pt x="557657" y="714565"/>
                  </a:lnTo>
                  <a:lnTo>
                    <a:pt x="740092" y="897077"/>
                  </a:lnTo>
                  <a:lnTo>
                    <a:pt x="740092" y="532053"/>
                  </a:lnTo>
                  <a:close/>
                </a:path>
                <a:path w="5875020" h="1429385">
                  <a:moveTo>
                    <a:pt x="5366448" y="714565"/>
                  </a:moveTo>
                  <a:lnTo>
                    <a:pt x="5183937" y="532053"/>
                  </a:lnTo>
                  <a:lnTo>
                    <a:pt x="5183937" y="897077"/>
                  </a:lnTo>
                  <a:lnTo>
                    <a:pt x="5366448" y="714565"/>
                  </a:lnTo>
                  <a:close/>
                </a:path>
                <a:path w="5875020" h="1429385">
                  <a:moveTo>
                    <a:pt x="5650217" y="700290"/>
                  </a:moveTo>
                  <a:lnTo>
                    <a:pt x="5649557" y="651154"/>
                  </a:lnTo>
                  <a:lnTo>
                    <a:pt x="5647563" y="602094"/>
                  </a:lnTo>
                  <a:lnTo>
                    <a:pt x="5644223" y="553161"/>
                  </a:lnTo>
                  <a:lnTo>
                    <a:pt x="5639549" y="504355"/>
                  </a:lnTo>
                  <a:lnTo>
                    <a:pt x="5633542" y="455726"/>
                  </a:lnTo>
                  <a:lnTo>
                    <a:pt x="5626214" y="407301"/>
                  </a:lnTo>
                  <a:lnTo>
                    <a:pt x="5617578" y="359092"/>
                  </a:lnTo>
                  <a:lnTo>
                    <a:pt x="5607609" y="311124"/>
                  </a:lnTo>
                  <a:lnTo>
                    <a:pt x="5596331" y="263448"/>
                  </a:lnTo>
                  <a:lnTo>
                    <a:pt x="5583758" y="216065"/>
                  </a:lnTo>
                  <a:lnTo>
                    <a:pt x="5569877" y="169011"/>
                  </a:lnTo>
                  <a:lnTo>
                    <a:pt x="5554700" y="122326"/>
                  </a:lnTo>
                  <a:lnTo>
                    <a:pt x="5538241" y="76022"/>
                  </a:lnTo>
                  <a:lnTo>
                    <a:pt x="5449570" y="107696"/>
                  </a:lnTo>
                  <a:lnTo>
                    <a:pt x="5466283" y="154965"/>
                  </a:lnTo>
                  <a:lnTo>
                    <a:pt x="5481561" y="202565"/>
                  </a:lnTo>
                  <a:lnTo>
                    <a:pt x="5495417" y="250494"/>
                  </a:lnTo>
                  <a:lnTo>
                    <a:pt x="5507837" y="298716"/>
                  </a:lnTo>
                  <a:lnTo>
                    <a:pt x="5518823" y="347179"/>
                  </a:lnTo>
                  <a:lnTo>
                    <a:pt x="5528386" y="395884"/>
                  </a:lnTo>
                  <a:lnTo>
                    <a:pt x="5536514" y="444766"/>
                  </a:lnTo>
                  <a:lnTo>
                    <a:pt x="5543207" y="493814"/>
                  </a:lnTo>
                  <a:lnTo>
                    <a:pt x="5548477" y="542988"/>
                  </a:lnTo>
                  <a:lnTo>
                    <a:pt x="5552313" y="592264"/>
                  </a:lnTo>
                  <a:lnTo>
                    <a:pt x="5554726" y="641591"/>
                  </a:lnTo>
                  <a:lnTo>
                    <a:pt x="5555704" y="690968"/>
                  </a:lnTo>
                  <a:lnTo>
                    <a:pt x="5555259" y="740346"/>
                  </a:lnTo>
                  <a:lnTo>
                    <a:pt x="5553380" y="789686"/>
                  </a:lnTo>
                  <a:lnTo>
                    <a:pt x="5550078" y="838974"/>
                  </a:lnTo>
                  <a:lnTo>
                    <a:pt x="5545340" y="888174"/>
                  </a:lnTo>
                  <a:lnTo>
                    <a:pt x="5539181" y="937247"/>
                  </a:lnTo>
                  <a:lnTo>
                    <a:pt x="5531586" y="986155"/>
                  </a:lnTo>
                  <a:lnTo>
                    <a:pt x="5522569" y="1034884"/>
                  </a:lnTo>
                  <a:lnTo>
                    <a:pt x="5512130" y="1083398"/>
                  </a:lnTo>
                  <a:lnTo>
                    <a:pt x="5500255" y="1131658"/>
                  </a:lnTo>
                  <a:lnTo>
                    <a:pt x="5486959" y="1179639"/>
                  </a:lnTo>
                  <a:lnTo>
                    <a:pt x="5472239" y="1227315"/>
                  </a:lnTo>
                  <a:lnTo>
                    <a:pt x="5456085" y="1274635"/>
                  </a:lnTo>
                  <a:lnTo>
                    <a:pt x="5438521" y="1321587"/>
                  </a:lnTo>
                  <a:lnTo>
                    <a:pt x="5527687" y="1353261"/>
                  </a:lnTo>
                  <a:lnTo>
                    <a:pt x="5545709" y="1305001"/>
                  </a:lnTo>
                  <a:lnTo>
                    <a:pt x="5562333" y="1256309"/>
                  </a:lnTo>
                  <a:lnTo>
                    <a:pt x="5577535" y="1207185"/>
                  </a:lnTo>
                  <a:lnTo>
                    <a:pt x="5591314" y="1157693"/>
                  </a:lnTo>
                  <a:lnTo>
                    <a:pt x="5603659" y="1107859"/>
                  </a:lnTo>
                  <a:lnTo>
                    <a:pt x="5614568" y="1057694"/>
                  </a:lnTo>
                  <a:lnTo>
                    <a:pt x="5624030" y="1007249"/>
                  </a:lnTo>
                  <a:lnTo>
                    <a:pt x="5632056" y="956551"/>
                  </a:lnTo>
                  <a:lnTo>
                    <a:pt x="5638609" y="905624"/>
                  </a:lnTo>
                  <a:lnTo>
                    <a:pt x="5643715" y="854506"/>
                  </a:lnTo>
                  <a:lnTo>
                    <a:pt x="5647360" y="803224"/>
                  </a:lnTo>
                  <a:lnTo>
                    <a:pt x="5649519" y="751801"/>
                  </a:lnTo>
                  <a:lnTo>
                    <a:pt x="5650217" y="700290"/>
                  </a:lnTo>
                  <a:close/>
                </a:path>
                <a:path w="5875020" h="1429385">
                  <a:moveTo>
                    <a:pt x="5874639" y="700290"/>
                  </a:moveTo>
                  <a:lnTo>
                    <a:pt x="5874055" y="649185"/>
                  </a:lnTo>
                  <a:lnTo>
                    <a:pt x="5872175" y="598144"/>
                  </a:lnTo>
                  <a:lnTo>
                    <a:pt x="5869013" y="547217"/>
                  </a:lnTo>
                  <a:lnTo>
                    <a:pt x="5864568" y="496417"/>
                  </a:lnTo>
                  <a:lnTo>
                    <a:pt x="5858840" y="445782"/>
                  </a:lnTo>
                  <a:lnTo>
                    <a:pt x="5851830" y="395312"/>
                  </a:lnTo>
                  <a:lnTo>
                    <a:pt x="5843562" y="345033"/>
                  </a:lnTo>
                  <a:lnTo>
                    <a:pt x="5834011" y="294995"/>
                  </a:lnTo>
                  <a:lnTo>
                    <a:pt x="5823216" y="245198"/>
                  </a:lnTo>
                  <a:lnTo>
                    <a:pt x="5811151" y="195681"/>
                  </a:lnTo>
                  <a:lnTo>
                    <a:pt x="5797842" y="146456"/>
                  </a:lnTo>
                  <a:lnTo>
                    <a:pt x="5783275" y="97548"/>
                  </a:lnTo>
                  <a:lnTo>
                    <a:pt x="5767463" y="48996"/>
                  </a:lnTo>
                  <a:lnTo>
                    <a:pt x="5750407" y="800"/>
                  </a:lnTo>
                  <a:lnTo>
                    <a:pt x="5661253" y="32651"/>
                  </a:lnTo>
                  <a:lnTo>
                    <a:pt x="5678030" y="80048"/>
                  </a:lnTo>
                  <a:lnTo>
                    <a:pt x="5693524" y="127762"/>
                  </a:lnTo>
                  <a:lnTo>
                    <a:pt x="5707748" y="175755"/>
                  </a:lnTo>
                  <a:lnTo>
                    <a:pt x="5720702" y="224028"/>
                  </a:lnTo>
                  <a:lnTo>
                    <a:pt x="5732386" y="272529"/>
                  </a:lnTo>
                  <a:lnTo>
                    <a:pt x="5742787" y="321233"/>
                  </a:lnTo>
                  <a:lnTo>
                    <a:pt x="5751919" y="370141"/>
                  </a:lnTo>
                  <a:lnTo>
                    <a:pt x="5759780" y="419201"/>
                  </a:lnTo>
                  <a:lnTo>
                    <a:pt x="5766371" y="468414"/>
                  </a:lnTo>
                  <a:lnTo>
                    <a:pt x="5771693" y="517728"/>
                  </a:lnTo>
                  <a:lnTo>
                    <a:pt x="5775744" y="567143"/>
                  </a:lnTo>
                  <a:lnTo>
                    <a:pt x="5778512" y="616610"/>
                  </a:lnTo>
                  <a:lnTo>
                    <a:pt x="5780024" y="666127"/>
                  </a:lnTo>
                  <a:lnTo>
                    <a:pt x="5780252" y="715645"/>
                  </a:lnTo>
                  <a:lnTo>
                    <a:pt x="5779224" y="765162"/>
                  </a:lnTo>
                  <a:lnTo>
                    <a:pt x="5776912" y="814641"/>
                  </a:lnTo>
                  <a:lnTo>
                    <a:pt x="5773331" y="864069"/>
                  </a:lnTo>
                  <a:lnTo>
                    <a:pt x="5768492" y="913409"/>
                  </a:lnTo>
                  <a:lnTo>
                    <a:pt x="5762371" y="962634"/>
                  </a:lnTo>
                  <a:lnTo>
                    <a:pt x="5754979" y="1011720"/>
                  </a:lnTo>
                  <a:lnTo>
                    <a:pt x="5746331" y="1060653"/>
                  </a:lnTo>
                  <a:lnTo>
                    <a:pt x="5736399" y="1109408"/>
                  </a:lnTo>
                  <a:lnTo>
                    <a:pt x="5725211" y="1157947"/>
                  </a:lnTo>
                  <a:lnTo>
                    <a:pt x="5712752" y="1206246"/>
                  </a:lnTo>
                  <a:lnTo>
                    <a:pt x="5699010" y="1254290"/>
                  </a:lnTo>
                  <a:lnTo>
                    <a:pt x="5684012" y="1302054"/>
                  </a:lnTo>
                  <a:lnTo>
                    <a:pt x="5667743" y="1349514"/>
                  </a:lnTo>
                  <a:lnTo>
                    <a:pt x="5650204" y="1396631"/>
                  </a:lnTo>
                  <a:lnTo>
                    <a:pt x="5739282" y="1428318"/>
                  </a:lnTo>
                  <a:lnTo>
                    <a:pt x="5756643" y="1381683"/>
                  </a:lnTo>
                  <a:lnTo>
                    <a:pt x="5772836" y="1334681"/>
                  </a:lnTo>
                  <a:lnTo>
                    <a:pt x="5787847" y="1287335"/>
                  </a:lnTo>
                  <a:lnTo>
                    <a:pt x="5801690" y="1239659"/>
                  </a:lnTo>
                  <a:lnTo>
                    <a:pt x="5814326" y="1191691"/>
                  </a:lnTo>
                  <a:lnTo>
                    <a:pt x="5825782" y="1143431"/>
                  </a:lnTo>
                  <a:lnTo>
                    <a:pt x="5836043" y="1094930"/>
                  </a:lnTo>
                  <a:lnTo>
                    <a:pt x="5845111" y="1046187"/>
                  </a:lnTo>
                  <a:lnTo>
                    <a:pt x="5852960" y="997229"/>
                  </a:lnTo>
                  <a:lnTo>
                    <a:pt x="5859615" y="948080"/>
                  </a:lnTo>
                  <a:lnTo>
                    <a:pt x="5865063" y="898766"/>
                  </a:lnTo>
                  <a:lnTo>
                    <a:pt x="5869292" y="849312"/>
                  </a:lnTo>
                  <a:lnTo>
                    <a:pt x="5872302" y="799731"/>
                  </a:lnTo>
                  <a:lnTo>
                    <a:pt x="5874080" y="750049"/>
                  </a:lnTo>
                  <a:lnTo>
                    <a:pt x="5874639" y="70029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597681" y="1253645"/>
            <a:ext cx="3003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Roboto Mono"/>
                <a:cs typeface="Roboto Mono"/>
              </a:rPr>
              <a:t>1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2466361" y="1270105"/>
            <a:ext cx="16713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latin typeface="Roboto Mono"/>
                <a:cs typeface="Roboto Mono"/>
              </a:rPr>
              <a:t>WÜRFEL</a:t>
            </a:r>
            <a:endParaRPr sz="3600">
              <a:latin typeface="Roboto Mono"/>
              <a:cs typeface="Roboto Mono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0348454" y="3989814"/>
            <a:ext cx="611505" cy="611505"/>
            <a:chOff x="10348454" y="3989814"/>
            <a:chExt cx="611505" cy="611505"/>
          </a:xfrm>
        </p:grpSpPr>
        <p:sp>
          <p:nvSpPr>
            <p:cNvPr id="12" name="object 12"/>
            <p:cNvSpPr/>
            <p:nvPr/>
          </p:nvSpPr>
          <p:spPr>
            <a:xfrm>
              <a:off x="10348454" y="3989814"/>
              <a:ext cx="611505" cy="611505"/>
            </a:xfrm>
            <a:custGeom>
              <a:avLst/>
              <a:gdLst/>
              <a:ahLst/>
              <a:cxnLst/>
              <a:rect l="l" t="t" r="r" b="b"/>
              <a:pathLst>
                <a:path w="611504" h="611504">
                  <a:moveTo>
                    <a:pt x="305727" y="0"/>
                  </a:moveTo>
                  <a:lnTo>
                    <a:pt x="256137" y="4001"/>
                  </a:lnTo>
                  <a:lnTo>
                    <a:pt x="209094" y="15586"/>
                  </a:lnTo>
                  <a:lnTo>
                    <a:pt x="165228" y="34125"/>
                  </a:lnTo>
                  <a:lnTo>
                    <a:pt x="125169" y="58988"/>
                  </a:lnTo>
                  <a:lnTo>
                    <a:pt x="89546" y="89546"/>
                  </a:lnTo>
                  <a:lnTo>
                    <a:pt x="58988" y="125169"/>
                  </a:lnTo>
                  <a:lnTo>
                    <a:pt x="34125" y="165228"/>
                  </a:lnTo>
                  <a:lnTo>
                    <a:pt x="15586" y="209094"/>
                  </a:lnTo>
                  <a:lnTo>
                    <a:pt x="4001" y="256137"/>
                  </a:lnTo>
                  <a:lnTo>
                    <a:pt x="0" y="305727"/>
                  </a:lnTo>
                  <a:lnTo>
                    <a:pt x="4001" y="355320"/>
                  </a:lnTo>
                  <a:lnTo>
                    <a:pt x="15586" y="402365"/>
                  </a:lnTo>
                  <a:lnTo>
                    <a:pt x="34125" y="446233"/>
                  </a:lnTo>
                  <a:lnTo>
                    <a:pt x="58988" y="486294"/>
                  </a:lnTo>
                  <a:lnTo>
                    <a:pt x="89546" y="521919"/>
                  </a:lnTo>
                  <a:lnTo>
                    <a:pt x="125169" y="552477"/>
                  </a:lnTo>
                  <a:lnTo>
                    <a:pt x="165228" y="577341"/>
                  </a:lnTo>
                  <a:lnTo>
                    <a:pt x="209094" y="595880"/>
                  </a:lnTo>
                  <a:lnTo>
                    <a:pt x="256137" y="607465"/>
                  </a:lnTo>
                  <a:lnTo>
                    <a:pt x="305727" y="611466"/>
                  </a:lnTo>
                  <a:lnTo>
                    <a:pt x="355317" y="607465"/>
                  </a:lnTo>
                  <a:lnTo>
                    <a:pt x="402359" y="595880"/>
                  </a:lnTo>
                  <a:lnTo>
                    <a:pt x="446225" y="577341"/>
                  </a:lnTo>
                  <a:lnTo>
                    <a:pt x="486284" y="552477"/>
                  </a:lnTo>
                  <a:lnTo>
                    <a:pt x="521908" y="521919"/>
                  </a:lnTo>
                  <a:lnTo>
                    <a:pt x="552466" y="486294"/>
                  </a:lnTo>
                  <a:lnTo>
                    <a:pt x="577329" y="446233"/>
                  </a:lnTo>
                  <a:lnTo>
                    <a:pt x="595867" y="402365"/>
                  </a:lnTo>
                  <a:lnTo>
                    <a:pt x="607452" y="355320"/>
                  </a:lnTo>
                  <a:lnTo>
                    <a:pt x="611454" y="305727"/>
                  </a:lnTo>
                  <a:lnTo>
                    <a:pt x="607452" y="256137"/>
                  </a:lnTo>
                  <a:lnTo>
                    <a:pt x="595867" y="209094"/>
                  </a:lnTo>
                  <a:lnTo>
                    <a:pt x="577329" y="165228"/>
                  </a:lnTo>
                  <a:lnTo>
                    <a:pt x="552466" y="125169"/>
                  </a:lnTo>
                  <a:lnTo>
                    <a:pt x="521908" y="89546"/>
                  </a:lnTo>
                  <a:lnTo>
                    <a:pt x="486284" y="58988"/>
                  </a:lnTo>
                  <a:lnTo>
                    <a:pt x="446225" y="34125"/>
                  </a:lnTo>
                  <a:lnTo>
                    <a:pt x="402359" y="15586"/>
                  </a:lnTo>
                  <a:lnTo>
                    <a:pt x="355317" y="4001"/>
                  </a:lnTo>
                  <a:lnTo>
                    <a:pt x="305727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556861" y="4185418"/>
              <a:ext cx="180200" cy="21117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9511653" y="3989814"/>
            <a:ext cx="611505" cy="611505"/>
            <a:chOff x="9511653" y="3989814"/>
            <a:chExt cx="611505" cy="611505"/>
          </a:xfrm>
        </p:grpSpPr>
        <p:sp>
          <p:nvSpPr>
            <p:cNvPr id="15" name="object 15"/>
            <p:cNvSpPr/>
            <p:nvPr/>
          </p:nvSpPr>
          <p:spPr>
            <a:xfrm>
              <a:off x="9511653" y="3989814"/>
              <a:ext cx="611505" cy="611505"/>
            </a:xfrm>
            <a:custGeom>
              <a:avLst/>
              <a:gdLst/>
              <a:ahLst/>
              <a:cxnLst/>
              <a:rect l="l" t="t" r="r" b="b"/>
              <a:pathLst>
                <a:path w="611504" h="611504">
                  <a:moveTo>
                    <a:pt x="305727" y="0"/>
                  </a:moveTo>
                  <a:lnTo>
                    <a:pt x="256137" y="4001"/>
                  </a:lnTo>
                  <a:lnTo>
                    <a:pt x="209094" y="15586"/>
                  </a:lnTo>
                  <a:lnTo>
                    <a:pt x="165228" y="34125"/>
                  </a:lnTo>
                  <a:lnTo>
                    <a:pt x="125169" y="58988"/>
                  </a:lnTo>
                  <a:lnTo>
                    <a:pt x="89546" y="89546"/>
                  </a:lnTo>
                  <a:lnTo>
                    <a:pt x="58988" y="125169"/>
                  </a:lnTo>
                  <a:lnTo>
                    <a:pt x="34125" y="165228"/>
                  </a:lnTo>
                  <a:lnTo>
                    <a:pt x="15586" y="209094"/>
                  </a:lnTo>
                  <a:lnTo>
                    <a:pt x="4001" y="256137"/>
                  </a:lnTo>
                  <a:lnTo>
                    <a:pt x="0" y="305727"/>
                  </a:lnTo>
                  <a:lnTo>
                    <a:pt x="4001" y="355320"/>
                  </a:lnTo>
                  <a:lnTo>
                    <a:pt x="15586" y="402365"/>
                  </a:lnTo>
                  <a:lnTo>
                    <a:pt x="34125" y="446233"/>
                  </a:lnTo>
                  <a:lnTo>
                    <a:pt x="58988" y="486294"/>
                  </a:lnTo>
                  <a:lnTo>
                    <a:pt x="89546" y="521919"/>
                  </a:lnTo>
                  <a:lnTo>
                    <a:pt x="125169" y="552477"/>
                  </a:lnTo>
                  <a:lnTo>
                    <a:pt x="165228" y="577341"/>
                  </a:lnTo>
                  <a:lnTo>
                    <a:pt x="209094" y="595880"/>
                  </a:lnTo>
                  <a:lnTo>
                    <a:pt x="256137" y="607465"/>
                  </a:lnTo>
                  <a:lnTo>
                    <a:pt x="305727" y="611466"/>
                  </a:lnTo>
                  <a:lnTo>
                    <a:pt x="355317" y="607465"/>
                  </a:lnTo>
                  <a:lnTo>
                    <a:pt x="402359" y="595880"/>
                  </a:lnTo>
                  <a:lnTo>
                    <a:pt x="446225" y="577341"/>
                  </a:lnTo>
                  <a:lnTo>
                    <a:pt x="486284" y="552477"/>
                  </a:lnTo>
                  <a:lnTo>
                    <a:pt x="521908" y="521919"/>
                  </a:lnTo>
                  <a:lnTo>
                    <a:pt x="552466" y="486294"/>
                  </a:lnTo>
                  <a:lnTo>
                    <a:pt x="577329" y="446233"/>
                  </a:lnTo>
                  <a:lnTo>
                    <a:pt x="595867" y="402365"/>
                  </a:lnTo>
                  <a:lnTo>
                    <a:pt x="607452" y="355320"/>
                  </a:lnTo>
                  <a:lnTo>
                    <a:pt x="611454" y="305727"/>
                  </a:lnTo>
                  <a:lnTo>
                    <a:pt x="607452" y="256137"/>
                  </a:lnTo>
                  <a:lnTo>
                    <a:pt x="595867" y="209094"/>
                  </a:lnTo>
                  <a:lnTo>
                    <a:pt x="577329" y="165228"/>
                  </a:lnTo>
                  <a:lnTo>
                    <a:pt x="552466" y="125169"/>
                  </a:lnTo>
                  <a:lnTo>
                    <a:pt x="521908" y="89546"/>
                  </a:lnTo>
                  <a:lnTo>
                    <a:pt x="486284" y="58988"/>
                  </a:lnTo>
                  <a:lnTo>
                    <a:pt x="446225" y="34125"/>
                  </a:lnTo>
                  <a:lnTo>
                    <a:pt x="402359" y="15586"/>
                  </a:lnTo>
                  <a:lnTo>
                    <a:pt x="355317" y="4001"/>
                  </a:lnTo>
                  <a:lnTo>
                    <a:pt x="305727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9709522" y="4185413"/>
              <a:ext cx="201117" cy="21052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10345825" y="4902930"/>
            <a:ext cx="610235" cy="610235"/>
            <a:chOff x="10345825" y="4902930"/>
            <a:chExt cx="610235" cy="610235"/>
          </a:xfrm>
        </p:grpSpPr>
        <p:sp>
          <p:nvSpPr>
            <p:cNvPr id="18" name="object 18"/>
            <p:cNvSpPr/>
            <p:nvPr/>
          </p:nvSpPr>
          <p:spPr>
            <a:xfrm>
              <a:off x="10345825" y="4902930"/>
              <a:ext cx="610235" cy="610235"/>
            </a:xfrm>
            <a:custGeom>
              <a:avLst/>
              <a:gdLst/>
              <a:ahLst/>
              <a:cxnLst/>
              <a:rect l="l" t="t" r="r" b="b"/>
              <a:pathLst>
                <a:path w="610234" h="610235">
                  <a:moveTo>
                    <a:pt x="304825" y="0"/>
                  </a:moveTo>
                  <a:lnTo>
                    <a:pt x="255380" y="3989"/>
                  </a:lnTo>
                  <a:lnTo>
                    <a:pt x="208476" y="15540"/>
                  </a:lnTo>
                  <a:lnTo>
                    <a:pt x="164740" y="34023"/>
                  </a:lnTo>
                  <a:lnTo>
                    <a:pt x="124799" y="58813"/>
                  </a:lnTo>
                  <a:lnTo>
                    <a:pt x="89280" y="89281"/>
                  </a:lnTo>
                  <a:lnTo>
                    <a:pt x="58813" y="124799"/>
                  </a:lnTo>
                  <a:lnTo>
                    <a:pt x="34023" y="164740"/>
                  </a:lnTo>
                  <a:lnTo>
                    <a:pt x="15540" y="208476"/>
                  </a:lnTo>
                  <a:lnTo>
                    <a:pt x="3989" y="255380"/>
                  </a:lnTo>
                  <a:lnTo>
                    <a:pt x="0" y="304825"/>
                  </a:lnTo>
                  <a:lnTo>
                    <a:pt x="3989" y="354269"/>
                  </a:lnTo>
                  <a:lnTo>
                    <a:pt x="15540" y="401174"/>
                  </a:lnTo>
                  <a:lnTo>
                    <a:pt x="34023" y="444910"/>
                  </a:lnTo>
                  <a:lnTo>
                    <a:pt x="58813" y="484851"/>
                  </a:lnTo>
                  <a:lnTo>
                    <a:pt x="89280" y="520369"/>
                  </a:lnTo>
                  <a:lnTo>
                    <a:pt x="124799" y="550837"/>
                  </a:lnTo>
                  <a:lnTo>
                    <a:pt x="164740" y="575626"/>
                  </a:lnTo>
                  <a:lnTo>
                    <a:pt x="208476" y="594110"/>
                  </a:lnTo>
                  <a:lnTo>
                    <a:pt x="255380" y="605661"/>
                  </a:lnTo>
                  <a:lnTo>
                    <a:pt x="304825" y="609650"/>
                  </a:lnTo>
                  <a:lnTo>
                    <a:pt x="354269" y="605661"/>
                  </a:lnTo>
                  <a:lnTo>
                    <a:pt x="401174" y="594110"/>
                  </a:lnTo>
                  <a:lnTo>
                    <a:pt x="444910" y="575626"/>
                  </a:lnTo>
                  <a:lnTo>
                    <a:pt x="484851" y="550837"/>
                  </a:lnTo>
                  <a:lnTo>
                    <a:pt x="520369" y="520369"/>
                  </a:lnTo>
                  <a:lnTo>
                    <a:pt x="550837" y="484851"/>
                  </a:lnTo>
                  <a:lnTo>
                    <a:pt x="575626" y="444910"/>
                  </a:lnTo>
                  <a:lnTo>
                    <a:pt x="594110" y="401174"/>
                  </a:lnTo>
                  <a:lnTo>
                    <a:pt x="605661" y="354269"/>
                  </a:lnTo>
                  <a:lnTo>
                    <a:pt x="609650" y="304825"/>
                  </a:lnTo>
                  <a:lnTo>
                    <a:pt x="605661" y="255380"/>
                  </a:lnTo>
                  <a:lnTo>
                    <a:pt x="594110" y="208476"/>
                  </a:lnTo>
                  <a:lnTo>
                    <a:pt x="575626" y="164740"/>
                  </a:lnTo>
                  <a:lnTo>
                    <a:pt x="550837" y="124799"/>
                  </a:lnTo>
                  <a:lnTo>
                    <a:pt x="520369" y="89280"/>
                  </a:lnTo>
                  <a:lnTo>
                    <a:pt x="484851" y="58813"/>
                  </a:lnTo>
                  <a:lnTo>
                    <a:pt x="444910" y="34023"/>
                  </a:lnTo>
                  <a:lnTo>
                    <a:pt x="401174" y="15540"/>
                  </a:lnTo>
                  <a:lnTo>
                    <a:pt x="354269" y="3989"/>
                  </a:lnTo>
                  <a:lnTo>
                    <a:pt x="304825" y="0"/>
                  </a:lnTo>
                  <a:close/>
                </a:path>
              </a:pathLst>
            </a:custGeom>
            <a:solidFill>
              <a:srgbClr val="46DF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0560090" y="5021786"/>
              <a:ext cx="181279" cy="38956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0" name="object 20"/>
          <p:cNvGrpSpPr/>
          <p:nvPr/>
        </p:nvGrpSpPr>
        <p:grpSpPr>
          <a:xfrm>
            <a:off x="9511348" y="5816046"/>
            <a:ext cx="608330" cy="608330"/>
            <a:chOff x="9511348" y="5816046"/>
            <a:chExt cx="608330" cy="608330"/>
          </a:xfrm>
        </p:grpSpPr>
        <p:sp>
          <p:nvSpPr>
            <p:cNvPr id="21" name="object 21"/>
            <p:cNvSpPr/>
            <p:nvPr/>
          </p:nvSpPr>
          <p:spPr>
            <a:xfrm>
              <a:off x="9511348" y="5816046"/>
              <a:ext cx="608330" cy="608330"/>
            </a:xfrm>
            <a:custGeom>
              <a:avLst/>
              <a:gdLst/>
              <a:ahLst/>
              <a:cxnLst/>
              <a:rect l="l" t="t" r="r" b="b"/>
              <a:pathLst>
                <a:path w="608329" h="608329">
                  <a:moveTo>
                    <a:pt x="303923" y="0"/>
                  </a:moveTo>
                  <a:lnTo>
                    <a:pt x="254624" y="3977"/>
                  </a:lnTo>
                  <a:lnTo>
                    <a:pt x="207858" y="15493"/>
                  </a:lnTo>
                  <a:lnTo>
                    <a:pt x="164251" y="33922"/>
                  </a:lnTo>
                  <a:lnTo>
                    <a:pt x="124428" y="58638"/>
                  </a:lnTo>
                  <a:lnTo>
                    <a:pt x="89015" y="89015"/>
                  </a:lnTo>
                  <a:lnTo>
                    <a:pt x="58638" y="124428"/>
                  </a:lnTo>
                  <a:lnTo>
                    <a:pt x="33922" y="164251"/>
                  </a:lnTo>
                  <a:lnTo>
                    <a:pt x="15493" y="207858"/>
                  </a:lnTo>
                  <a:lnTo>
                    <a:pt x="3977" y="254624"/>
                  </a:lnTo>
                  <a:lnTo>
                    <a:pt x="0" y="303923"/>
                  </a:lnTo>
                  <a:lnTo>
                    <a:pt x="3977" y="353222"/>
                  </a:lnTo>
                  <a:lnTo>
                    <a:pt x="15493" y="399988"/>
                  </a:lnTo>
                  <a:lnTo>
                    <a:pt x="33922" y="443595"/>
                  </a:lnTo>
                  <a:lnTo>
                    <a:pt x="58638" y="483418"/>
                  </a:lnTo>
                  <a:lnTo>
                    <a:pt x="89015" y="518831"/>
                  </a:lnTo>
                  <a:lnTo>
                    <a:pt x="124428" y="549208"/>
                  </a:lnTo>
                  <a:lnTo>
                    <a:pt x="164251" y="573924"/>
                  </a:lnTo>
                  <a:lnTo>
                    <a:pt x="207858" y="592353"/>
                  </a:lnTo>
                  <a:lnTo>
                    <a:pt x="254624" y="603869"/>
                  </a:lnTo>
                  <a:lnTo>
                    <a:pt x="303923" y="607847"/>
                  </a:lnTo>
                  <a:lnTo>
                    <a:pt x="353222" y="603869"/>
                  </a:lnTo>
                  <a:lnTo>
                    <a:pt x="399988" y="592353"/>
                  </a:lnTo>
                  <a:lnTo>
                    <a:pt x="443595" y="573924"/>
                  </a:lnTo>
                  <a:lnTo>
                    <a:pt x="483418" y="549208"/>
                  </a:lnTo>
                  <a:lnTo>
                    <a:pt x="518831" y="518831"/>
                  </a:lnTo>
                  <a:lnTo>
                    <a:pt x="549208" y="483418"/>
                  </a:lnTo>
                  <a:lnTo>
                    <a:pt x="573924" y="443595"/>
                  </a:lnTo>
                  <a:lnTo>
                    <a:pt x="592353" y="399988"/>
                  </a:lnTo>
                  <a:lnTo>
                    <a:pt x="603869" y="353222"/>
                  </a:lnTo>
                  <a:lnTo>
                    <a:pt x="607847" y="303923"/>
                  </a:lnTo>
                  <a:lnTo>
                    <a:pt x="603869" y="254624"/>
                  </a:lnTo>
                  <a:lnTo>
                    <a:pt x="592353" y="207858"/>
                  </a:lnTo>
                  <a:lnTo>
                    <a:pt x="573924" y="164251"/>
                  </a:lnTo>
                  <a:lnTo>
                    <a:pt x="549208" y="124428"/>
                  </a:lnTo>
                  <a:lnTo>
                    <a:pt x="518831" y="89015"/>
                  </a:lnTo>
                  <a:lnTo>
                    <a:pt x="483418" y="58638"/>
                  </a:lnTo>
                  <a:lnTo>
                    <a:pt x="443595" y="33922"/>
                  </a:lnTo>
                  <a:lnTo>
                    <a:pt x="399988" y="15493"/>
                  </a:lnTo>
                  <a:lnTo>
                    <a:pt x="353222" y="3977"/>
                  </a:lnTo>
                  <a:lnTo>
                    <a:pt x="303923" y="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9638403" y="5951965"/>
              <a:ext cx="346075" cy="346075"/>
            </a:xfrm>
            <a:custGeom>
              <a:avLst/>
              <a:gdLst/>
              <a:ahLst/>
              <a:cxnLst/>
              <a:rect l="l" t="t" r="r" b="b"/>
              <a:pathLst>
                <a:path w="346075" h="346075">
                  <a:moveTo>
                    <a:pt x="172999" y="0"/>
                  </a:moveTo>
                  <a:lnTo>
                    <a:pt x="218988" y="6179"/>
                  </a:lnTo>
                  <a:lnTo>
                    <a:pt x="260314" y="23620"/>
                  </a:lnTo>
                  <a:lnTo>
                    <a:pt x="295327" y="50671"/>
                  </a:lnTo>
                  <a:lnTo>
                    <a:pt x="322378" y="85684"/>
                  </a:lnTo>
                  <a:lnTo>
                    <a:pt x="339818" y="127010"/>
                  </a:lnTo>
                  <a:lnTo>
                    <a:pt x="345998" y="172999"/>
                  </a:lnTo>
                  <a:lnTo>
                    <a:pt x="339818" y="218992"/>
                  </a:lnTo>
                  <a:lnTo>
                    <a:pt x="322378" y="260319"/>
                  </a:lnTo>
                  <a:lnTo>
                    <a:pt x="295327" y="295332"/>
                  </a:lnTo>
                  <a:lnTo>
                    <a:pt x="260314" y="322381"/>
                  </a:lnTo>
                  <a:lnTo>
                    <a:pt x="218988" y="339819"/>
                  </a:lnTo>
                  <a:lnTo>
                    <a:pt x="172999" y="345998"/>
                  </a:lnTo>
                  <a:lnTo>
                    <a:pt x="127010" y="339819"/>
                  </a:lnTo>
                  <a:lnTo>
                    <a:pt x="85684" y="322381"/>
                  </a:lnTo>
                  <a:lnTo>
                    <a:pt x="50671" y="295332"/>
                  </a:lnTo>
                  <a:lnTo>
                    <a:pt x="23620" y="260319"/>
                  </a:lnTo>
                  <a:lnTo>
                    <a:pt x="6179" y="218992"/>
                  </a:lnTo>
                  <a:lnTo>
                    <a:pt x="0" y="172999"/>
                  </a:lnTo>
                  <a:lnTo>
                    <a:pt x="6179" y="127010"/>
                  </a:lnTo>
                  <a:lnTo>
                    <a:pt x="23620" y="85684"/>
                  </a:lnTo>
                  <a:lnTo>
                    <a:pt x="50671" y="50671"/>
                  </a:lnTo>
                  <a:lnTo>
                    <a:pt x="85684" y="23620"/>
                  </a:lnTo>
                  <a:lnTo>
                    <a:pt x="127010" y="6179"/>
                  </a:lnTo>
                  <a:lnTo>
                    <a:pt x="172999" y="0"/>
                  </a:lnTo>
                  <a:close/>
                </a:path>
              </a:pathLst>
            </a:custGeom>
            <a:ln w="1451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9763193" y="5995655"/>
              <a:ext cx="181870" cy="21718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" name="object 24"/>
          <p:cNvGrpSpPr/>
          <p:nvPr/>
        </p:nvGrpSpPr>
        <p:grpSpPr>
          <a:xfrm>
            <a:off x="9467514" y="4988314"/>
            <a:ext cx="714375" cy="439420"/>
            <a:chOff x="9467514" y="4988314"/>
            <a:chExt cx="714375" cy="439420"/>
          </a:xfrm>
        </p:grpSpPr>
        <p:sp>
          <p:nvSpPr>
            <p:cNvPr id="25" name="object 25"/>
            <p:cNvSpPr/>
            <p:nvPr/>
          </p:nvSpPr>
          <p:spPr>
            <a:xfrm>
              <a:off x="9467514" y="4988314"/>
              <a:ext cx="439420" cy="439420"/>
            </a:xfrm>
            <a:custGeom>
              <a:avLst/>
              <a:gdLst/>
              <a:ahLst/>
              <a:cxnLst/>
              <a:rect l="l" t="t" r="r" b="b"/>
              <a:pathLst>
                <a:path w="439420" h="439420">
                  <a:moveTo>
                    <a:pt x="219443" y="0"/>
                  </a:moveTo>
                  <a:lnTo>
                    <a:pt x="175217" y="4458"/>
                  </a:lnTo>
                  <a:lnTo>
                    <a:pt x="134025" y="17244"/>
                  </a:lnTo>
                  <a:lnTo>
                    <a:pt x="96750" y="37477"/>
                  </a:lnTo>
                  <a:lnTo>
                    <a:pt x="64273" y="64273"/>
                  </a:lnTo>
                  <a:lnTo>
                    <a:pt x="37477" y="96750"/>
                  </a:lnTo>
                  <a:lnTo>
                    <a:pt x="17244" y="134025"/>
                  </a:lnTo>
                  <a:lnTo>
                    <a:pt x="4458" y="175217"/>
                  </a:lnTo>
                  <a:lnTo>
                    <a:pt x="0" y="219443"/>
                  </a:lnTo>
                  <a:lnTo>
                    <a:pt x="4458" y="263669"/>
                  </a:lnTo>
                  <a:lnTo>
                    <a:pt x="17244" y="304860"/>
                  </a:lnTo>
                  <a:lnTo>
                    <a:pt x="37477" y="342136"/>
                  </a:lnTo>
                  <a:lnTo>
                    <a:pt x="64273" y="374613"/>
                  </a:lnTo>
                  <a:lnTo>
                    <a:pt x="96750" y="401409"/>
                  </a:lnTo>
                  <a:lnTo>
                    <a:pt x="134025" y="421641"/>
                  </a:lnTo>
                  <a:lnTo>
                    <a:pt x="175217" y="434428"/>
                  </a:lnTo>
                  <a:lnTo>
                    <a:pt x="219443" y="438886"/>
                  </a:lnTo>
                  <a:lnTo>
                    <a:pt x="263669" y="434428"/>
                  </a:lnTo>
                  <a:lnTo>
                    <a:pt x="304860" y="421641"/>
                  </a:lnTo>
                  <a:lnTo>
                    <a:pt x="342136" y="401409"/>
                  </a:lnTo>
                  <a:lnTo>
                    <a:pt x="374613" y="374613"/>
                  </a:lnTo>
                  <a:lnTo>
                    <a:pt x="401409" y="342136"/>
                  </a:lnTo>
                  <a:lnTo>
                    <a:pt x="421641" y="304860"/>
                  </a:lnTo>
                  <a:lnTo>
                    <a:pt x="434428" y="263669"/>
                  </a:lnTo>
                  <a:lnTo>
                    <a:pt x="438886" y="219443"/>
                  </a:lnTo>
                  <a:lnTo>
                    <a:pt x="434401" y="175232"/>
                  </a:lnTo>
                  <a:lnTo>
                    <a:pt x="421598" y="134054"/>
                  </a:lnTo>
                  <a:lnTo>
                    <a:pt x="401360" y="96790"/>
                  </a:lnTo>
                  <a:lnTo>
                    <a:pt x="374565" y="64320"/>
                  </a:lnTo>
                  <a:lnTo>
                    <a:pt x="342096" y="37526"/>
                  </a:lnTo>
                  <a:lnTo>
                    <a:pt x="304832" y="17287"/>
                  </a:lnTo>
                  <a:lnTo>
                    <a:pt x="263654" y="4485"/>
                  </a:lnTo>
                  <a:lnTo>
                    <a:pt x="219443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9609496" y="5128677"/>
              <a:ext cx="144411" cy="15120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9742424" y="4988314"/>
              <a:ext cx="439420" cy="439420"/>
            </a:xfrm>
            <a:custGeom>
              <a:avLst/>
              <a:gdLst/>
              <a:ahLst/>
              <a:cxnLst/>
              <a:rect l="l" t="t" r="r" b="b"/>
              <a:pathLst>
                <a:path w="439420" h="439420">
                  <a:moveTo>
                    <a:pt x="219443" y="0"/>
                  </a:moveTo>
                  <a:lnTo>
                    <a:pt x="175217" y="4458"/>
                  </a:lnTo>
                  <a:lnTo>
                    <a:pt x="134025" y="17244"/>
                  </a:lnTo>
                  <a:lnTo>
                    <a:pt x="96750" y="37477"/>
                  </a:lnTo>
                  <a:lnTo>
                    <a:pt x="64273" y="64273"/>
                  </a:lnTo>
                  <a:lnTo>
                    <a:pt x="37477" y="96750"/>
                  </a:lnTo>
                  <a:lnTo>
                    <a:pt x="17244" y="134025"/>
                  </a:lnTo>
                  <a:lnTo>
                    <a:pt x="4458" y="175217"/>
                  </a:lnTo>
                  <a:lnTo>
                    <a:pt x="0" y="219443"/>
                  </a:lnTo>
                  <a:lnTo>
                    <a:pt x="4458" y="263669"/>
                  </a:lnTo>
                  <a:lnTo>
                    <a:pt x="17244" y="304860"/>
                  </a:lnTo>
                  <a:lnTo>
                    <a:pt x="37477" y="342136"/>
                  </a:lnTo>
                  <a:lnTo>
                    <a:pt x="64273" y="374613"/>
                  </a:lnTo>
                  <a:lnTo>
                    <a:pt x="96750" y="401409"/>
                  </a:lnTo>
                  <a:lnTo>
                    <a:pt x="134025" y="421641"/>
                  </a:lnTo>
                  <a:lnTo>
                    <a:pt x="175217" y="434428"/>
                  </a:lnTo>
                  <a:lnTo>
                    <a:pt x="219443" y="438886"/>
                  </a:lnTo>
                  <a:lnTo>
                    <a:pt x="263669" y="434428"/>
                  </a:lnTo>
                  <a:lnTo>
                    <a:pt x="304860" y="421641"/>
                  </a:lnTo>
                  <a:lnTo>
                    <a:pt x="342136" y="401409"/>
                  </a:lnTo>
                  <a:lnTo>
                    <a:pt x="374613" y="374613"/>
                  </a:lnTo>
                  <a:lnTo>
                    <a:pt x="401409" y="342136"/>
                  </a:lnTo>
                  <a:lnTo>
                    <a:pt x="421641" y="304860"/>
                  </a:lnTo>
                  <a:lnTo>
                    <a:pt x="434428" y="263669"/>
                  </a:lnTo>
                  <a:lnTo>
                    <a:pt x="438886" y="219443"/>
                  </a:lnTo>
                  <a:lnTo>
                    <a:pt x="434401" y="175232"/>
                  </a:lnTo>
                  <a:lnTo>
                    <a:pt x="421598" y="134054"/>
                  </a:lnTo>
                  <a:lnTo>
                    <a:pt x="401360" y="96790"/>
                  </a:lnTo>
                  <a:lnTo>
                    <a:pt x="374565" y="64320"/>
                  </a:lnTo>
                  <a:lnTo>
                    <a:pt x="342096" y="37526"/>
                  </a:lnTo>
                  <a:lnTo>
                    <a:pt x="304832" y="17287"/>
                  </a:lnTo>
                  <a:lnTo>
                    <a:pt x="263654" y="4485"/>
                  </a:lnTo>
                  <a:lnTo>
                    <a:pt x="219443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9892009" y="5128680"/>
              <a:ext cx="129540" cy="15071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9" name="object 29"/>
          <p:cNvGrpSpPr/>
          <p:nvPr/>
        </p:nvGrpSpPr>
        <p:grpSpPr>
          <a:xfrm>
            <a:off x="10395035" y="5859741"/>
            <a:ext cx="52069" cy="520700"/>
            <a:chOff x="10395035" y="5859741"/>
            <a:chExt cx="52069" cy="520700"/>
          </a:xfrm>
        </p:grpSpPr>
        <p:sp>
          <p:nvSpPr>
            <p:cNvPr id="30" name="object 30"/>
            <p:cNvSpPr/>
            <p:nvPr/>
          </p:nvSpPr>
          <p:spPr>
            <a:xfrm>
              <a:off x="10399471" y="5859741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887" y="0"/>
                  </a:moveTo>
                  <a:lnTo>
                    <a:pt x="0" y="0"/>
                  </a:lnTo>
                  <a:lnTo>
                    <a:pt x="0" y="76911"/>
                  </a:lnTo>
                  <a:lnTo>
                    <a:pt x="42887" y="76911"/>
                  </a:lnTo>
                  <a:lnTo>
                    <a:pt x="42887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0399471" y="5970663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887" y="0"/>
                  </a:moveTo>
                  <a:lnTo>
                    <a:pt x="0" y="0"/>
                  </a:lnTo>
                  <a:lnTo>
                    <a:pt x="0" y="76911"/>
                  </a:lnTo>
                  <a:lnTo>
                    <a:pt x="42887" y="76911"/>
                  </a:lnTo>
                  <a:lnTo>
                    <a:pt x="42887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0399471" y="6192367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887" y="0"/>
                  </a:moveTo>
                  <a:lnTo>
                    <a:pt x="0" y="0"/>
                  </a:lnTo>
                  <a:lnTo>
                    <a:pt x="0" y="76911"/>
                  </a:lnTo>
                  <a:lnTo>
                    <a:pt x="42887" y="76911"/>
                  </a:lnTo>
                  <a:lnTo>
                    <a:pt x="42887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0399467" y="619236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887" y="0"/>
                  </a:lnTo>
                  <a:lnTo>
                    <a:pt x="42887" y="76911"/>
                  </a:lnTo>
                  <a:lnTo>
                    <a:pt x="0" y="76911"/>
                  </a:lnTo>
                  <a:lnTo>
                    <a:pt x="0" y="0"/>
                  </a:lnTo>
                  <a:close/>
                </a:path>
              </a:pathLst>
            </a:custGeom>
            <a:ln w="886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10399471" y="630328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887" y="0"/>
                  </a:moveTo>
                  <a:lnTo>
                    <a:pt x="0" y="0"/>
                  </a:lnTo>
                  <a:lnTo>
                    <a:pt x="0" y="76911"/>
                  </a:lnTo>
                  <a:lnTo>
                    <a:pt x="42887" y="76911"/>
                  </a:lnTo>
                  <a:lnTo>
                    <a:pt x="42887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10399471" y="6081433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887" y="0"/>
                  </a:moveTo>
                  <a:lnTo>
                    <a:pt x="0" y="0"/>
                  </a:lnTo>
                  <a:lnTo>
                    <a:pt x="0" y="76911"/>
                  </a:lnTo>
                  <a:lnTo>
                    <a:pt x="42887" y="76911"/>
                  </a:lnTo>
                  <a:lnTo>
                    <a:pt x="42887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0399467" y="608143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887" y="0"/>
                  </a:lnTo>
                  <a:lnTo>
                    <a:pt x="42887" y="76911"/>
                  </a:lnTo>
                  <a:lnTo>
                    <a:pt x="0" y="76911"/>
                  </a:lnTo>
                  <a:lnTo>
                    <a:pt x="0" y="0"/>
                  </a:lnTo>
                  <a:close/>
                </a:path>
              </a:pathLst>
            </a:custGeom>
            <a:ln w="886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7" name="object 37"/>
          <p:cNvGrpSpPr/>
          <p:nvPr/>
        </p:nvGrpSpPr>
        <p:grpSpPr>
          <a:xfrm>
            <a:off x="10621244" y="5855308"/>
            <a:ext cx="52069" cy="525145"/>
            <a:chOff x="10621244" y="5855308"/>
            <a:chExt cx="52069" cy="525145"/>
          </a:xfrm>
        </p:grpSpPr>
        <p:sp>
          <p:nvSpPr>
            <p:cNvPr id="38" name="object 38"/>
            <p:cNvSpPr/>
            <p:nvPr/>
          </p:nvSpPr>
          <p:spPr>
            <a:xfrm>
              <a:off x="10625670" y="585974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887" y="0"/>
                  </a:moveTo>
                  <a:lnTo>
                    <a:pt x="0" y="0"/>
                  </a:lnTo>
                  <a:lnTo>
                    <a:pt x="0" y="76911"/>
                  </a:lnTo>
                  <a:lnTo>
                    <a:pt x="42887" y="76911"/>
                  </a:lnTo>
                  <a:lnTo>
                    <a:pt x="42887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0625677" y="585974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887" y="0"/>
                  </a:lnTo>
                  <a:lnTo>
                    <a:pt x="42887" y="76911"/>
                  </a:lnTo>
                  <a:lnTo>
                    <a:pt x="0" y="76911"/>
                  </a:lnTo>
                  <a:lnTo>
                    <a:pt x="0" y="0"/>
                  </a:lnTo>
                  <a:close/>
                </a:path>
              </a:pathLst>
            </a:custGeom>
            <a:ln w="886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0625670" y="5970663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887" y="0"/>
                  </a:moveTo>
                  <a:lnTo>
                    <a:pt x="0" y="0"/>
                  </a:lnTo>
                  <a:lnTo>
                    <a:pt x="0" y="76911"/>
                  </a:lnTo>
                  <a:lnTo>
                    <a:pt x="42887" y="76911"/>
                  </a:lnTo>
                  <a:lnTo>
                    <a:pt x="42887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0625670" y="6192367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887" y="0"/>
                  </a:moveTo>
                  <a:lnTo>
                    <a:pt x="0" y="0"/>
                  </a:lnTo>
                  <a:lnTo>
                    <a:pt x="0" y="76911"/>
                  </a:lnTo>
                  <a:lnTo>
                    <a:pt x="42887" y="76911"/>
                  </a:lnTo>
                  <a:lnTo>
                    <a:pt x="42887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0625677" y="619236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887" y="0"/>
                  </a:lnTo>
                  <a:lnTo>
                    <a:pt x="42887" y="76911"/>
                  </a:lnTo>
                  <a:lnTo>
                    <a:pt x="0" y="76911"/>
                  </a:lnTo>
                  <a:lnTo>
                    <a:pt x="0" y="0"/>
                  </a:lnTo>
                  <a:close/>
                </a:path>
              </a:pathLst>
            </a:custGeom>
            <a:ln w="886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0625671" y="6081432"/>
              <a:ext cx="43180" cy="299085"/>
            </a:xfrm>
            <a:custGeom>
              <a:avLst/>
              <a:gdLst/>
              <a:ahLst/>
              <a:cxnLst/>
              <a:rect l="l" t="t" r="r" b="b"/>
              <a:pathLst>
                <a:path w="43179" h="299085">
                  <a:moveTo>
                    <a:pt x="42887" y="221856"/>
                  </a:moveTo>
                  <a:lnTo>
                    <a:pt x="0" y="221856"/>
                  </a:lnTo>
                  <a:lnTo>
                    <a:pt x="0" y="298767"/>
                  </a:lnTo>
                  <a:lnTo>
                    <a:pt x="42887" y="298767"/>
                  </a:lnTo>
                  <a:lnTo>
                    <a:pt x="42887" y="221856"/>
                  </a:lnTo>
                  <a:close/>
                </a:path>
                <a:path w="43179" h="299085">
                  <a:moveTo>
                    <a:pt x="42887" y="0"/>
                  </a:moveTo>
                  <a:lnTo>
                    <a:pt x="0" y="0"/>
                  </a:lnTo>
                  <a:lnTo>
                    <a:pt x="0" y="76911"/>
                  </a:lnTo>
                  <a:lnTo>
                    <a:pt x="42887" y="76911"/>
                  </a:lnTo>
                  <a:lnTo>
                    <a:pt x="42887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4" name="object 44"/>
          <p:cNvGrpSpPr/>
          <p:nvPr/>
        </p:nvGrpSpPr>
        <p:grpSpPr>
          <a:xfrm>
            <a:off x="10847453" y="5859741"/>
            <a:ext cx="52069" cy="520700"/>
            <a:chOff x="10847453" y="5859741"/>
            <a:chExt cx="52069" cy="520700"/>
          </a:xfrm>
        </p:grpSpPr>
        <p:sp>
          <p:nvSpPr>
            <p:cNvPr id="45" name="object 45"/>
            <p:cNvSpPr/>
            <p:nvPr/>
          </p:nvSpPr>
          <p:spPr>
            <a:xfrm>
              <a:off x="10851883" y="5859741"/>
              <a:ext cx="43180" cy="187960"/>
            </a:xfrm>
            <a:custGeom>
              <a:avLst/>
              <a:gdLst/>
              <a:ahLst/>
              <a:cxnLst/>
              <a:rect l="l" t="t" r="r" b="b"/>
              <a:pathLst>
                <a:path w="43179" h="187960">
                  <a:moveTo>
                    <a:pt x="42887" y="110921"/>
                  </a:moveTo>
                  <a:lnTo>
                    <a:pt x="0" y="110921"/>
                  </a:lnTo>
                  <a:lnTo>
                    <a:pt x="0" y="187833"/>
                  </a:lnTo>
                  <a:lnTo>
                    <a:pt x="42887" y="187833"/>
                  </a:lnTo>
                  <a:lnTo>
                    <a:pt x="42887" y="110921"/>
                  </a:lnTo>
                  <a:close/>
                </a:path>
                <a:path w="43179" h="187960">
                  <a:moveTo>
                    <a:pt x="42887" y="0"/>
                  </a:moveTo>
                  <a:lnTo>
                    <a:pt x="0" y="0"/>
                  </a:lnTo>
                  <a:lnTo>
                    <a:pt x="0" y="76923"/>
                  </a:lnTo>
                  <a:lnTo>
                    <a:pt x="42887" y="76923"/>
                  </a:lnTo>
                  <a:lnTo>
                    <a:pt x="42887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0851883" y="6192367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887" y="0"/>
                  </a:moveTo>
                  <a:lnTo>
                    <a:pt x="0" y="0"/>
                  </a:lnTo>
                  <a:lnTo>
                    <a:pt x="0" y="76911"/>
                  </a:lnTo>
                  <a:lnTo>
                    <a:pt x="42887" y="76911"/>
                  </a:lnTo>
                  <a:lnTo>
                    <a:pt x="42887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0851885" y="619236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887" y="0"/>
                  </a:lnTo>
                  <a:lnTo>
                    <a:pt x="42887" y="76911"/>
                  </a:lnTo>
                  <a:lnTo>
                    <a:pt x="0" y="76911"/>
                  </a:lnTo>
                  <a:lnTo>
                    <a:pt x="0" y="0"/>
                  </a:lnTo>
                  <a:close/>
                </a:path>
              </a:pathLst>
            </a:custGeom>
            <a:ln w="886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0851883" y="6081432"/>
              <a:ext cx="43180" cy="299085"/>
            </a:xfrm>
            <a:custGeom>
              <a:avLst/>
              <a:gdLst/>
              <a:ahLst/>
              <a:cxnLst/>
              <a:rect l="l" t="t" r="r" b="b"/>
              <a:pathLst>
                <a:path w="43179" h="299085">
                  <a:moveTo>
                    <a:pt x="42887" y="221856"/>
                  </a:moveTo>
                  <a:lnTo>
                    <a:pt x="0" y="221856"/>
                  </a:lnTo>
                  <a:lnTo>
                    <a:pt x="0" y="298767"/>
                  </a:lnTo>
                  <a:lnTo>
                    <a:pt x="42887" y="298767"/>
                  </a:lnTo>
                  <a:lnTo>
                    <a:pt x="42887" y="221856"/>
                  </a:lnTo>
                  <a:close/>
                </a:path>
                <a:path w="43179" h="299085">
                  <a:moveTo>
                    <a:pt x="42887" y="0"/>
                  </a:moveTo>
                  <a:lnTo>
                    <a:pt x="0" y="0"/>
                  </a:lnTo>
                  <a:lnTo>
                    <a:pt x="0" y="76911"/>
                  </a:lnTo>
                  <a:lnTo>
                    <a:pt x="42887" y="76911"/>
                  </a:lnTo>
                  <a:lnTo>
                    <a:pt x="42887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9" name="object 49"/>
          <p:cNvGrpSpPr/>
          <p:nvPr/>
        </p:nvGrpSpPr>
        <p:grpSpPr>
          <a:xfrm>
            <a:off x="10508219" y="5859741"/>
            <a:ext cx="52069" cy="520700"/>
            <a:chOff x="10508219" y="5859741"/>
            <a:chExt cx="52069" cy="520700"/>
          </a:xfrm>
        </p:grpSpPr>
        <p:sp>
          <p:nvSpPr>
            <p:cNvPr id="50" name="object 50"/>
            <p:cNvSpPr/>
            <p:nvPr/>
          </p:nvSpPr>
          <p:spPr>
            <a:xfrm>
              <a:off x="10512653" y="5859741"/>
              <a:ext cx="43180" cy="520700"/>
            </a:xfrm>
            <a:custGeom>
              <a:avLst/>
              <a:gdLst/>
              <a:ahLst/>
              <a:cxnLst/>
              <a:rect l="l" t="t" r="r" b="b"/>
              <a:pathLst>
                <a:path w="43179" h="520700">
                  <a:moveTo>
                    <a:pt x="42887" y="443547"/>
                  </a:moveTo>
                  <a:lnTo>
                    <a:pt x="0" y="443547"/>
                  </a:lnTo>
                  <a:lnTo>
                    <a:pt x="0" y="520458"/>
                  </a:lnTo>
                  <a:lnTo>
                    <a:pt x="42887" y="520458"/>
                  </a:lnTo>
                  <a:lnTo>
                    <a:pt x="42887" y="443547"/>
                  </a:lnTo>
                  <a:close/>
                </a:path>
                <a:path w="43179" h="520700">
                  <a:moveTo>
                    <a:pt x="42887" y="0"/>
                  </a:moveTo>
                  <a:lnTo>
                    <a:pt x="0" y="0"/>
                  </a:lnTo>
                  <a:lnTo>
                    <a:pt x="0" y="76923"/>
                  </a:lnTo>
                  <a:lnTo>
                    <a:pt x="42887" y="76923"/>
                  </a:lnTo>
                  <a:lnTo>
                    <a:pt x="42887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0512653" y="5970663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887" y="0"/>
                  </a:moveTo>
                  <a:lnTo>
                    <a:pt x="0" y="0"/>
                  </a:lnTo>
                  <a:lnTo>
                    <a:pt x="0" y="76911"/>
                  </a:lnTo>
                  <a:lnTo>
                    <a:pt x="42887" y="76911"/>
                  </a:lnTo>
                  <a:lnTo>
                    <a:pt x="42887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0512652" y="5970667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887" y="0"/>
                  </a:lnTo>
                  <a:lnTo>
                    <a:pt x="42887" y="76911"/>
                  </a:lnTo>
                  <a:lnTo>
                    <a:pt x="0" y="76911"/>
                  </a:lnTo>
                  <a:lnTo>
                    <a:pt x="0" y="0"/>
                  </a:lnTo>
                  <a:close/>
                </a:path>
              </a:pathLst>
            </a:custGeom>
            <a:ln w="886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0512653" y="6081433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887" y="0"/>
                  </a:moveTo>
                  <a:lnTo>
                    <a:pt x="0" y="0"/>
                  </a:lnTo>
                  <a:lnTo>
                    <a:pt x="0" y="76911"/>
                  </a:lnTo>
                  <a:lnTo>
                    <a:pt x="42887" y="76911"/>
                  </a:lnTo>
                  <a:lnTo>
                    <a:pt x="42887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0512653" y="6192367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887" y="0"/>
                  </a:moveTo>
                  <a:lnTo>
                    <a:pt x="0" y="0"/>
                  </a:lnTo>
                  <a:lnTo>
                    <a:pt x="0" y="76911"/>
                  </a:lnTo>
                  <a:lnTo>
                    <a:pt x="42887" y="76911"/>
                  </a:lnTo>
                  <a:lnTo>
                    <a:pt x="42887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0512652" y="619236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887" y="0"/>
                  </a:lnTo>
                  <a:lnTo>
                    <a:pt x="42887" y="76911"/>
                  </a:lnTo>
                  <a:lnTo>
                    <a:pt x="0" y="76911"/>
                  </a:lnTo>
                  <a:lnTo>
                    <a:pt x="0" y="0"/>
                  </a:lnTo>
                  <a:close/>
                </a:path>
              </a:pathLst>
            </a:custGeom>
            <a:ln w="886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6" name="object 56"/>
          <p:cNvGrpSpPr/>
          <p:nvPr/>
        </p:nvGrpSpPr>
        <p:grpSpPr>
          <a:xfrm>
            <a:off x="10734430" y="5855308"/>
            <a:ext cx="52069" cy="529590"/>
            <a:chOff x="10734430" y="5855308"/>
            <a:chExt cx="52069" cy="529590"/>
          </a:xfrm>
        </p:grpSpPr>
        <p:sp>
          <p:nvSpPr>
            <p:cNvPr id="57" name="object 57"/>
            <p:cNvSpPr/>
            <p:nvPr/>
          </p:nvSpPr>
          <p:spPr>
            <a:xfrm>
              <a:off x="10738866" y="585974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887" y="0"/>
                  </a:moveTo>
                  <a:lnTo>
                    <a:pt x="0" y="0"/>
                  </a:lnTo>
                  <a:lnTo>
                    <a:pt x="0" y="76911"/>
                  </a:lnTo>
                  <a:lnTo>
                    <a:pt x="42887" y="76911"/>
                  </a:lnTo>
                  <a:lnTo>
                    <a:pt x="42887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0738862" y="585974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887" y="0"/>
                  </a:lnTo>
                  <a:lnTo>
                    <a:pt x="42887" y="76911"/>
                  </a:lnTo>
                  <a:lnTo>
                    <a:pt x="0" y="76911"/>
                  </a:lnTo>
                  <a:lnTo>
                    <a:pt x="0" y="0"/>
                  </a:lnTo>
                  <a:close/>
                </a:path>
              </a:pathLst>
            </a:custGeom>
            <a:ln w="886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0738866" y="5970676"/>
              <a:ext cx="43180" cy="187960"/>
            </a:xfrm>
            <a:custGeom>
              <a:avLst/>
              <a:gdLst/>
              <a:ahLst/>
              <a:cxnLst/>
              <a:rect l="l" t="t" r="r" b="b"/>
              <a:pathLst>
                <a:path w="43179" h="187960">
                  <a:moveTo>
                    <a:pt x="42722" y="0"/>
                  </a:moveTo>
                  <a:lnTo>
                    <a:pt x="0" y="0"/>
                  </a:lnTo>
                  <a:lnTo>
                    <a:pt x="0" y="76911"/>
                  </a:lnTo>
                  <a:lnTo>
                    <a:pt x="42722" y="76911"/>
                  </a:lnTo>
                  <a:lnTo>
                    <a:pt x="42722" y="0"/>
                  </a:lnTo>
                  <a:close/>
                </a:path>
                <a:path w="43179" h="187960">
                  <a:moveTo>
                    <a:pt x="42887" y="110756"/>
                  </a:moveTo>
                  <a:lnTo>
                    <a:pt x="0" y="110756"/>
                  </a:lnTo>
                  <a:lnTo>
                    <a:pt x="0" y="187667"/>
                  </a:lnTo>
                  <a:lnTo>
                    <a:pt x="42887" y="187667"/>
                  </a:lnTo>
                  <a:lnTo>
                    <a:pt x="42887" y="110756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0738862" y="6081434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887" y="0"/>
                  </a:lnTo>
                  <a:lnTo>
                    <a:pt x="42887" y="76911"/>
                  </a:lnTo>
                  <a:lnTo>
                    <a:pt x="0" y="76911"/>
                  </a:lnTo>
                  <a:lnTo>
                    <a:pt x="0" y="0"/>
                  </a:lnTo>
                  <a:close/>
                </a:path>
              </a:pathLst>
            </a:custGeom>
            <a:ln w="886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0738866" y="6192367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887" y="0"/>
                  </a:moveTo>
                  <a:lnTo>
                    <a:pt x="0" y="0"/>
                  </a:lnTo>
                  <a:lnTo>
                    <a:pt x="0" y="76911"/>
                  </a:lnTo>
                  <a:lnTo>
                    <a:pt x="42887" y="76911"/>
                  </a:lnTo>
                  <a:lnTo>
                    <a:pt x="42887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0738862" y="6192362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887" y="0"/>
                  </a:lnTo>
                  <a:lnTo>
                    <a:pt x="42887" y="76911"/>
                  </a:lnTo>
                  <a:lnTo>
                    <a:pt x="0" y="76911"/>
                  </a:lnTo>
                  <a:lnTo>
                    <a:pt x="0" y="0"/>
                  </a:lnTo>
                  <a:close/>
                </a:path>
              </a:pathLst>
            </a:custGeom>
            <a:ln w="886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0738866" y="6303289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42887" y="0"/>
                  </a:moveTo>
                  <a:lnTo>
                    <a:pt x="0" y="0"/>
                  </a:lnTo>
                  <a:lnTo>
                    <a:pt x="0" y="76911"/>
                  </a:lnTo>
                  <a:lnTo>
                    <a:pt x="42887" y="76911"/>
                  </a:lnTo>
                  <a:lnTo>
                    <a:pt x="42887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0738862" y="6303290"/>
              <a:ext cx="43180" cy="77470"/>
            </a:xfrm>
            <a:custGeom>
              <a:avLst/>
              <a:gdLst/>
              <a:ahLst/>
              <a:cxnLst/>
              <a:rect l="l" t="t" r="r" b="b"/>
              <a:pathLst>
                <a:path w="43179" h="77470">
                  <a:moveTo>
                    <a:pt x="0" y="0"/>
                  </a:moveTo>
                  <a:lnTo>
                    <a:pt x="42887" y="0"/>
                  </a:lnTo>
                  <a:lnTo>
                    <a:pt x="42887" y="76911"/>
                  </a:lnTo>
                  <a:lnTo>
                    <a:pt x="0" y="76911"/>
                  </a:lnTo>
                  <a:lnTo>
                    <a:pt x="0" y="0"/>
                  </a:lnTo>
                  <a:close/>
                </a:path>
              </a:pathLst>
            </a:custGeom>
            <a:ln w="886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5" name="object 65"/>
          <p:cNvSpPr txBox="1"/>
          <p:nvPr/>
        </p:nvSpPr>
        <p:spPr>
          <a:xfrm>
            <a:off x="1257430" y="3238477"/>
            <a:ext cx="15718790" cy="5420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84680" algn="ctr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Roboto"/>
                <a:cs typeface="Roboto"/>
              </a:rPr>
              <a:t>Funktion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10391140">
              <a:lnSpc>
                <a:spcPct val="100000"/>
              </a:lnSpc>
              <a:spcBef>
                <a:spcPts val="5"/>
              </a:spcBef>
            </a:pPr>
            <a:r>
              <a:rPr sz="2400" spc="-10" dirty="0">
                <a:latin typeface="Roboto"/>
                <a:cs typeface="Roboto"/>
              </a:rPr>
              <a:t>Auswahl </a:t>
            </a:r>
            <a:r>
              <a:rPr sz="2400" dirty="0">
                <a:latin typeface="Roboto"/>
                <a:cs typeface="Roboto"/>
              </a:rPr>
              <a:t>der </a:t>
            </a:r>
            <a:r>
              <a:rPr sz="2400" spc="-5" dirty="0">
                <a:latin typeface="Roboto"/>
                <a:cs typeface="Roboto"/>
              </a:rPr>
              <a:t>maximalen</a:t>
            </a:r>
            <a:r>
              <a:rPr sz="2400" spc="-10" dirty="0">
                <a:latin typeface="Roboto"/>
                <a:cs typeface="Roboto"/>
              </a:rPr>
              <a:t> Augenzahl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10391140">
              <a:lnSpc>
                <a:spcPct val="100000"/>
              </a:lnSpc>
            </a:pPr>
            <a:r>
              <a:rPr sz="2400" dirty="0">
                <a:latin typeface="Roboto"/>
                <a:cs typeface="Roboto"/>
              </a:rPr>
              <a:t>Bestätigung der </a:t>
            </a:r>
            <a:r>
              <a:rPr sz="2400" spc="-5" dirty="0">
                <a:latin typeface="Roboto"/>
                <a:cs typeface="Roboto"/>
              </a:rPr>
              <a:t>maximalen</a:t>
            </a:r>
            <a:r>
              <a:rPr sz="2400" spc="-50" dirty="0">
                <a:latin typeface="Roboto"/>
                <a:cs typeface="Roboto"/>
              </a:rPr>
              <a:t> </a:t>
            </a:r>
            <a:r>
              <a:rPr sz="2400" spc="-10" dirty="0">
                <a:latin typeface="Roboto"/>
                <a:cs typeface="Roboto"/>
              </a:rPr>
              <a:t>Augenzahl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</a:pPr>
            <a:endParaRPr sz="3000">
              <a:latin typeface="Roboto"/>
              <a:cs typeface="Roboto"/>
            </a:endParaRPr>
          </a:p>
          <a:p>
            <a:pPr marL="10391140" marR="5080">
              <a:lnSpc>
                <a:spcPct val="125000"/>
              </a:lnSpc>
            </a:pPr>
            <a:r>
              <a:rPr sz="2400" dirty="0">
                <a:latin typeface="Roboto"/>
                <a:cs typeface="Roboto"/>
              </a:rPr>
              <a:t>zufällige Zahl zwischen 1 </a:t>
            </a:r>
            <a:r>
              <a:rPr sz="2400" spc="-5" dirty="0">
                <a:latin typeface="Roboto"/>
                <a:cs typeface="Roboto"/>
              </a:rPr>
              <a:t>und </a:t>
            </a:r>
            <a:r>
              <a:rPr sz="2400" dirty="0">
                <a:latin typeface="Roboto"/>
                <a:cs typeface="Roboto"/>
              </a:rPr>
              <a:t>der </a:t>
            </a:r>
            <a:r>
              <a:rPr sz="2400" spc="-15" dirty="0">
                <a:latin typeface="Roboto"/>
                <a:cs typeface="Roboto"/>
              </a:rPr>
              <a:t>maxi-  </a:t>
            </a:r>
            <a:r>
              <a:rPr sz="2400" spc="-5" dirty="0">
                <a:latin typeface="Roboto"/>
                <a:cs typeface="Roboto"/>
              </a:rPr>
              <a:t>malen</a:t>
            </a:r>
            <a:r>
              <a:rPr sz="2400" spc="-10" dirty="0">
                <a:latin typeface="Roboto"/>
                <a:cs typeface="Roboto"/>
              </a:rPr>
              <a:t> Augenzahl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</a:pPr>
            <a:endParaRPr sz="2800">
              <a:latin typeface="Roboto"/>
              <a:cs typeface="Roboto"/>
            </a:endParaRPr>
          </a:p>
          <a:p>
            <a:pPr>
              <a:lnSpc>
                <a:spcPct val="100000"/>
              </a:lnSpc>
            </a:pPr>
            <a:endParaRPr sz="3200">
              <a:latin typeface="Roboto"/>
              <a:cs typeface="Roboto"/>
            </a:endParaRPr>
          </a:p>
          <a:p>
            <a:pPr marL="12700" marR="8145780">
              <a:lnSpc>
                <a:spcPct val="125000"/>
              </a:lnSpc>
            </a:pPr>
            <a:r>
              <a:rPr sz="2400" spc="-10" dirty="0">
                <a:latin typeface="Roboto"/>
                <a:cs typeface="Roboto"/>
              </a:rPr>
              <a:t>Würfel </a:t>
            </a:r>
            <a:r>
              <a:rPr sz="2400" spc="-5" dirty="0">
                <a:latin typeface="Roboto"/>
                <a:cs typeface="Roboto"/>
              </a:rPr>
              <a:t>bei </a:t>
            </a:r>
            <a:r>
              <a:rPr sz="2400" dirty="0">
                <a:latin typeface="Roboto"/>
                <a:cs typeface="Roboto"/>
              </a:rPr>
              <a:t>dem die </a:t>
            </a:r>
            <a:r>
              <a:rPr sz="2400" spc="-5" dirty="0">
                <a:latin typeface="Roboto"/>
                <a:cs typeface="Roboto"/>
              </a:rPr>
              <a:t>maximale </a:t>
            </a:r>
            <a:r>
              <a:rPr sz="2400" spc="-10" dirty="0">
                <a:latin typeface="Roboto"/>
                <a:cs typeface="Roboto"/>
              </a:rPr>
              <a:t>Augenzahl </a:t>
            </a:r>
            <a:r>
              <a:rPr sz="2400" dirty="0">
                <a:latin typeface="Roboto"/>
                <a:cs typeface="Roboto"/>
              </a:rPr>
              <a:t>eingestellt wer-  den</a:t>
            </a:r>
            <a:r>
              <a:rPr sz="2400" spc="-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kann.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2997231" y="2184398"/>
            <a:ext cx="2477135" cy="457200"/>
          </a:xfrm>
          <a:custGeom>
            <a:avLst/>
            <a:gdLst/>
            <a:ahLst/>
            <a:cxnLst/>
            <a:rect l="l" t="t" r="r" b="b"/>
            <a:pathLst>
              <a:path w="2477135" h="457200">
                <a:moveTo>
                  <a:pt x="2385568" y="0"/>
                </a:moveTo>
                <a:lnTo>
                  <a:pt x="91351" y="0"/>
                </a:lnTo>
                <a:lnTo>
                  <a:pt x="55790" y="7179"/>
                </a:lnTo>
                <a:lnTo>
                  <a:pt x="26754" y="26758"/>
                </a:lnTo>
                <a:lnTo>
                  <a:pt x="7178" y="55796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2385568" y="457200"/>
                </a:lnTo>
                <a:lnTo>
                  <a:pt x="2421128" y="450021"/>
                </a:lnTo>
                <a:lnTo>
                  <a:pt x="2450164" y="430445"/>
                </a:lnTo>
                <a:lnTo>
                  <a:pt x="2469741" y="401409"/>
                </a:lnTo>
                <a:lnTo>
                  <a:pt x="2476919" y="365848"/>
                </a:lnTo>
                <a:lnTo>
                  <a:pt x="2476919" y="91351"/>
                </a:lnTo>
                <a:lnTo>
                  <a:pt x="2469741" y="55796"/>
                </a:lnTo>
                <a:lnTo>
                  <a:pt x="2450164" y="26758"/>
                </a:lnTo>
                <a:lnTo>
                  <a:pt x="2421128" y="7179"/>
                </a:lnTo>
                <a:lnTo>
                  <a:pt x="2385568" y="0"/>
                </a:lnTo>
                <a:close/>
              </a:path>
            </a:pathLst>
          </a:custGeom>
          <a:solidFill>
            <a:srgbClr val="54BD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 txBox="1"/>
          <p:nvPr/>
        </p:nvSpPr>
        <p:spPr>
          <a:xfrm>
            <a:off x="3526582" y="2195385"/>
            <a:ext cx="1866900" cy="4349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650" b="1" spc="15" dirty="0">
                <a:solidFill>
                  <a:srgbClr val="FFFFFF"/>
                </a:solidFill>
                <a:latin typeface="Roboto Mono"/>
                <a:cs typeface="Roboto Mono"/>
              </a:rPr>
              <a:t>ANWENDUNG</a:t>
            </a:r>
            <a:endParaRPr sz="2650">
              <a:latin typeface="Roboto Mono"/>
              <a:cs typeface="Roboto Mono"/>
            </a:endParaRPr>
          </a:p>
        </p:txBody>
      </p:sp>
      <p:grpSp>
        <p:nvGrpSpPr>
          <p:cNvPr id="68" name="object 68"/>
          <p:cNvGrpSpPr/>
          <p:nvPr/>
        </p:nvGrpSpPr>
        <p:grpSpPr>
          <a:xfrm>
            <a:off x="3139313" y="2281186"/>
            <a:ext cx="230504" cy="283845"/>
            <a:chOff x="3139313" y="2281186"/>
            <a:chExt cx="230504" cy="283845"/>
          </a:xfrm>
        </p:grpSpPr>
        <p:sp>
          <p:nvSpPr>
            <p:cNvPr id="69" name="object 69"/>
            <p:cNvSpPr/>
            <p:nvPr/>
          </p:nvSpPr>
          <p:spPr>
            <a:xfrm>
              <a:off x="3188251" y="2281186"/>
              <a:ext cx="132321" cy="13237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3139313" y="2443226"/>
              <a:ext cx="230446" cy="12172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1" name="object 71"/>
          <p:cNvGrpSpPr/>
          <p:nvPr/>
        </p:nvGrpSpPr>
        <p:grpSpPr>
          <a:xfrm>
            <a:off x="7622337" y="1436408"/>
            <a:ext cx="1206500" cy="1207135"/>
            <a:chOff x="7622337" y="1436408"/>
            <a:chExt cx="1206500" cy="1207135"/>
          </a:xfrm>
        </p:grpSpPr>
        <p:sp>
          <p:nvSpPr>
            <p:cNvPr id="72" name="object 72"/>
            <p:cNvSpPr/>
            <p:nvPr/>
          </p:nvSpPr>
          <p:spPr>
            <a:xfrm>
              <a:off x="7622337" y="1436407"/>
              <a:ext cx="333375" cy="1207135"/>
            </a:xfrm>
            <a:custGeom>
              <a:avLst/>
              <a:gdLst/>
              <a:ahLst/>
              <a:cxnLst/>
              <a:rect l="l" t="t" r="r" b="b"/>
              <a:pathLst>
                <a:path w="333375" h="1207135">
                  <a:moveTo>
                    <a:pt x="41592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592" y="1206512"/>
                  </a:lnTo>
                  <a:lnTo>
                    <a:pt x="41592" y="915276"/>
                  </a:lnTo>
                  <a:close/>
                </a:path>
                <a:path w="333375" h="1207135">
                  <a:moveTo>
                    <a:pt x="41592" y="748868"/>
                  </a:moveTo>
                  <a:lnTo>
                    <a:pt x="0" y="748868"/>
                  </a:lnTo>
                  <a:lnTo>
                    <a:pt x="0" y="790473"/>
                  </a:lnTo>
                  <a:lnTo>
                    <a:pt x="41592" y="790473"/>
                  </a:lnTo>
                  <a:lnTo>
                    <a:pt x="41592" y="748868"/>
                  </a:lnTo>
                  <a:close/>
                </a:path>
                <a:path w="333375" h="1207135">
                  <a:moveTo>
                    <a:pt x="41592" y="624052"/>
                  </a:moveTo>
                  <a:lnTo>
                    <a:pt x="0" y="624052"/>
                  </a:lnTo>
                  <a:lnTo>
                    <a:pt x="0" y="665657"/>
                  </a:lnTo>
                  <a:lnTo>
                    <a:pt x="41592" y="665657"/>
                  </a:lnTo>
                  <a:lnTo>
                    <a:pt x="41592" y="624052"/>
                  </a:lnTo>
                  <a:close/>
                </a:path>
                <a:path w="333375" h="1207135">
                  <a:moveTo>
                    <a:pt x="41592" y="332828"/>
                  </a:moveTo>
                  <a:lnTo>
                    <a:pt x="0" y="332828"/>
                  </a:lnTo>
                  <a:lnTo>
                    <a:pt x="0" y="582447"/>
                  </a:lnTo>
                  <a:lnTo>
                    <a:pt x="41592" y="582447"/>
                  </a:lnTo>
                  <a:lnTo>
                    <a:pt x="41592" y="332828"/>
                  </a:lnTo>
                  <a:close/>
                </a:path>
                <a:path w="333375" h="1207135">
                  <a:moveTo>
                    <a:pt x="41592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592" y="291236"/>
                  </a:lnTo>
                  <a:lnTo>
                    <a:pt x="41592" y="166420"/>
                  </a:lnTo>
                  <a:lnTo>
                    <a:pt x="41592" y="83210"/>
                  </a:lnTo>
                  <a:lnTo>
                    <a:pt x="41592" y="0"/>
                  </a:lnTo>
                  <a:close/>
                </a:path>
                <a:path w="333375" h="1207135">
                  <a:moveTo>
                    <a:pt x="83210" y="832065"/>
                  </a:moveTo>
                  <a:lnTo>
                    <a:pt x="41605" y="832065"/>
                  </a:lnTo>
                  <a:lnTo>
                    <a:pt x="41605" y="873671"/>
                  </a:lnTo>
                  <a:lnTo>
                    <a:pt x="83210" y="873671"/>
                  </a:lnTo>
                  <a:lnTo>
                    <a:pt x="83210" y="832065"/>
                  </a:lnTo>
                  <a:close/>
                </a:path>
                <a:path w="333375" h="1207135">
                  <a:moveTo>
                    <a:pt x="124815" y="416039"/>
                  </a:moveTo>
                  <a:lnTo>
                    <a:pt x="83210" y="416039"/>
                  </a:lnTo>
                  <a:lnTo>
                    <a:pt x="41605" y="416039"/>
                  </a:lnTo>
                  <a:lnTo>
                    <a:pt x="41605" y="457644"/>
                  </a:lnTo>
                  <a:lnTo>
                    <a:pt x="83210" y="457644"/>
                  </a:lnTo>
                  <a:lnTo>
                    <a:pt x="124815" y="457644"/>
                  </a:lnTo>
                  <a:lnTo>
                    <a:pt x="124815" y="416039"/>
                  </a:lnTo>
                  <a:close/>
                </a:path>
                <a:path w="333375" h="1207135">
                  <a:moveTo>
                    <a:pt x="166408" y="1164894"/>
                  </a:moveTo>
                  <a:lnTo>
                    <a:pt x="124815" y="1164894"/>
                  </a:lnTo>
                  <a:lnTo>
                    <a:pt x="83210" y="1164894"/>
                  </a:lnTo>
                  <a:lnTo>
                    <a:pt x="41605" y="1164894"/>
                  </a:lnTo>
                  <a:lnTo>
                    <a:pt x="41605" y="1206500"/>
                  </a:lnTo>
                  <a:lnTo>
                    <a:pt x="83210" y="1206500"/>
                  </a:lnTo>
                  <a:lnTo>
                    <a:pt x="124815" y="1206500"/>
                  </a:lnTo>
                  <a:lnTo>
                    <a:pt x="166408" y="1206500"/>
                  </a:lnTo>
                  <a:lnTo>
                    <a:pt x="166408" y="1164894"/>
                  </a:lnTo>
                  <a:close/>
                </a:path>
                <a:path w="333375" h="1207135">
                  <a:moveTo>
                    <a:pt x="166408" y="998486"/>
                  </a:moveTo>
                  <a:lnTo>
                    <a:pt x="124815" y="998486"/>
                  </a:lnTo>
                  <a:lnTo>
                    <a:pt x="83210" y="998486"/>
                  </a:lnTo>
                  <a:lnTo>
                    <a:pt x="83210" y="1123302"/>
                  </a:lnTo>
                  <a:lnTo>
                    <a:pt x="124815" y="1123302"/>
                  </a:lnTo>
                  <a:lnTo>
                    <a:pt x="166408" y="1123302"/>
                  </a:lnTo>
                  <a:lnTo>
                    <a:pt x="166408" y="998486"/>
                  </a:lnTo>
                  <a:close/>
                </a:path>
                <a:path w="333375" h="1207135">
                  <a:moveTo>
                    <a:pt x="166408" y="915276"/>
                  </a:moveTo>
                  <a:lnTo>
                    <a:pt x="124815" y="915276"/>
                  </a:lnTo>
                  <a:lnTo>
                    <a:pt x="83210" y="915276"/>
                  </a:lnTo>
                  <a:lnTo>
                    <a:pt x="41605" y="915276"/>
                  </a:lnTo>
                  <a:lnTo>
                    <a:pt x="41605" y="956881"/>
                  </a:lnTo>
                  <a:lnTo>
                    <a:pt x="83210" y="956881"/>
                  </a:lnTo>
                  <a:lnTo>
                    <a:pt x="124815" y="956881"/>
                  </a:lnTo>
                  <a:lnTo>
                    <a:pt x="166408" y="956881"/>
                  </a:lnTo>
                  <a:lnTo>
                    <a:pt x="166408" y="915276"/>
                  </a:lnTo>
                  <a:close/>
                </a:path>
                <a:path w="333375" h="1207135">
                  <a:moveTo>
                    <a:pt x="166408" y="707263"/>
                  </a:moveTo>
                  <a:lnTo>
                    <a:pt x="124815" y="707263"/>
                  </a:lnTo>
                  <a:lnTo>
                    <a:pt x="124815" y="748868"/>
                  </a:lnTo>
                  <a:lnTo>
                    <a:pt x="83210" y="748868"/>
                  </a:lnTo>
                  <a:lnTo>
                    <a:pt x="83210" y="790473"/>
                  </a:lnTo>
                  <a:lnTo>
                    <a:pt x="124815" y="790473"/>
                  </a:lnTo>
                  <a:lnTo>
                    <a:pt x="124815" y="832078"/>
                  </a:lnTo>
                  <a:lnTo>
                    <a:pt x="166408" y="832078"/>
                  </a:lnTo>
                  <a:lnTo>
                    <a:pt x="166408" y="707263"/>
                  </a:lnTo>
                  <a:close/>
                </a:path>
                <a:path w="333375" h="1207135">
                  <a:moveTo>
                    <a:pt x="166408" y="499249"/>
                  </a:moveTo>
                  <a:lnTo>
                    <a:pt x="124815" y="499249"/>
                  </a:lnTo>
                  <a:lnTo>
                    <a:pt x="124815" y="582447"/>
                  </a:lnTo>
                  <a:lnTo>
                    <a:pt x="83210" y="582447"/>
                  </a:lnTo>
                  <a:lnTo>
                    <a:pt x="83210" y="499249"/>
                  </a:lnTo>
                  <a:lnTo>
                    <a:pt x="41605" y="499249"/>
                  </a:lnTo>
                  <a:lnTo>
                    <a:pt x="41605" y="582460"/>
                  </a:lnTo>
                  <a:lnTo>
                    <a:pt x="83210" y="582460"/>
                  </a:lnTo>
                  <a:lnTo>
                    <a:pt x="83210" y="624052"/>
                  </a:lnTo>
                  <a:lnTo>
                    <a:pt x="41605" y="624052"/>
                  </a:lnTo>
                  <a:lnTo>
                    <a:pt x="41605" y="707263"/>
                  </a:lnTo>
                  <a:lnTo>
                    <a:pt x="83210" y="707263"/>
                  </a:lnTo>
                  <a:lnTo>
                    <a:pt x="124815" y="707263"/>
                  </a:lnTo>
                  <a:lnTo>
                    <a:pt x="124815" y="582460"/>
                  </a:lnTo>
                  <a:lnTo>
                    <a:pt x="166408" y="582460"/>
                  </a:lnTo>
                  <a:lnTo>
                    <a:pt x="166408" y="499249"/>
                  </a:lnTo>
                  <a:close/>
                </a:path>
                <a:path w="333375" h="1207135">
                  <a:moveTo>
                    <a:pt x="166408" y="332828"/>
                  </a:moveTo>
                  <a:lnTo>
                    <a:pt x="124815" y="332828"/>
                  </a:lnTo>
                  <a:lnTo>
                    <a:pt x="83210" y="332828"/>
                  </a:lnTo>
                  <a:lnTo>
                    <a:pt x="83210" y="374434"/>
                  </a:lnTo>
                  <a:lnTo>
                    <a:pt x="124815" y="374434"/>
                  </a:lnTo>
                  <a:lnTo>
                    <a:pt x="124815" y="416039"/>
                  </a:lnTo>
                  <a:lnTo>
                    <a:pt x="166408" y="416039"/>
                  </a:lnTo>
                  <a:lnTo>
                    <a:pt x="166408" y="332828"/>
                  </a:lnTo>
                  <a:close/>
                </a:path>
                <a:path w="333375" h="1207135">
                  <a:moveTo>
                    <a:pt x="166408" y="249631"/>
                  </a:moveTo>
                  <a:lnTo>
                    <a:pt x="124815" y="249631"/>
                  </a:lnTo>
                  <a:lnTo>
                    <a:pt x="83210" y="249631"/>
                  </a:lnTo>
                  <a:lnTo>
                    <a:pt x="41605" y="249631"/>
                  </a:lnTo>
                  <a:lnTo>
                    <a:pt x="41605" y="291236"/>
                  </a:lnTo>
                  <a:lnTo>
                    <a:pt x="83210" y="291236"/>
                  </a:lnTo>
                  <a:lnTo>
                    <a:pt x="124815" y="291236"/>
                  </a:lnTo>
                  <a:lnTo>
                    <a:pt x="166408" y="291236"/>
                  </a:lnTo>
                  <a:lnTo>
                    <a:pt x="166408" y="249631"/>
                  </a:lnTo>
                  <a:close/>
                </a:path>
                <a:path w="333375" h="1207135">
                  <a:moveTo>
                    <a:pt x="166408" y="83210"/>
                  </a:moveTo>
                  <a:lnTo>
                    <a:pt x="124815" y="83210"/>
                  </a:lnTo>
                  <a:lnTo>
                    <a:pt x="83210" y="83210"/>
                  </a:lnTo>
                  <a:lnTo>
                    <a:pt x="83210" y="166420"/>
                  </a:lnTo>
                  <a:lnTo>
                    <a:pt x="83210" y="208026"/>
                  </a:lnTo>
                  <a:lnTo>
                    <a:pt x="124815" y="208026"/>
                  </a:lnTo>
                  <a:lnTo>
                    <a:pt x="166408" y="208026"/>
                  </a:lnTo>
                  <a:lnTo>
                    <a:pt x="166408" y="166420"/>
                  </a:lnTo>
                  <a:lnTo>
                    <a:pt x="166408" y="83210"/>
                  </a:lnTo>
                  <a:close/>
                </a:path>
                <a:path w="333375" h="1207135">
                  <a:moveTo>
                    <a:pt x="166408" y="0"/>
                  </a:moveTo>
                  <a:lnTo>
                    <a:pt x="124815" y="0"/>
                  </a:lnTo>
                  <a:lnTo>
                    <a:pt x="83210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210" y="41605"/>
                  </a:lnTo>
                  <a:lnTo>
                    <a:pt x="124815" y="41605"/>
                  </a:lnTo>
                  <a:lnTo>
                    <a:pt x="166408" y="41605"/>
                  </a:lnTo>
                  <a:lnTo>
                    <a:pt x="166408" y="0"/>
                  </a:lnTo>
                  <a:close/>
                </a:path>
                <a:path w="333375" h="1207135">
                  <a:moveTo>
                    <a:pt x="208026" y="998486"/>
                  </a:moveTo>
                  <a:lnTo>
                    <a:pt x="166420" y="998486"/>
                  </a:lnTo>
                  <a:lnTo>
                    <a:pt x="166420" y="1123302"/>
                  </a:lnTo>
                  <a:lnTo>
                    <a:pt x="208026" y="1123302"/>
                  </a:lnTo>
                  <a:lnTo>
                    <a:pt x="208026" y="998486"/>
                  </a:lnTo>
                  <a:close/>
                </a:path>
                <a:path w="333375" h="1207135">
                  <a:moveTo>
                    <a:pt x="208026" y="832065"/>
                  </a:moveTo>
                  <a:lnTo>
                    <a:pt x="166420" y="832065"/>
                  </a:lnTo>
                  <a:lnTo>
                    <a:pt x="166420" y="873671"/>
                  </a:lnTo>
                  <a:lnTo>
                    <a:pt x="208026" y="873671"/>
                  </a:lnTo>
                  <a:lnTo>
                    <a:pt x="208026" y="832065"/>
                  </a:lnTo>
                  <a:close/>
                </a:path>
                <a:path w="333375" h="1207135">
                  <a:moveTo>
                    <a:pt x="208026" y="83210"/>
                  </a:moveTo>
                  <a:lnTo>
                    <a:pt x="166420" y="83210"/>
                  </a:lnTo>
                  <a:lnTo>
                    <a:pt x="166420" y="166420"/>
                  </a:lnTo>
                  <a:lnTo>
                    <a:pt x="166420" y="208026"/>
                  </a:lnTo>
                  <a:lnTo>
                    <a:pt x="208026" y="208026"/>
                  </a:lnTo>
                  <a:lnTo>
                    <a:pt x="208026" y="166420"/>
                  </a:lnTo>
                  <a:lnTo>
                    <a:pt x="208026" y="83210"/>
                  </a:lnTo>
                  <a:close/>
                </a:path>
                <a:path w="333375" h="1207135">
                  <a:moveTo>
                    <a:pt x="291223" y="915276"/>
                  </a:moveTo>
                  <a:lnTo>
                    <a:pt x="249618" y="915276"/>
                  </a:lnTo>
                  <a:lnTo>
                    <a:pt x="208026" y="915276"/>
                  </a:lnTo>
                  <a:lnTo>
                    <a:pt x="166420" y="915276"/>
                  </a:lnTo>
                  <a:lnTo>
                    <a:pt x="166420" y="956881"/>
                  </a:lnTo>
                  <a:lnTo>
                    <a:pt x="208013" y="956881"/>
                  </a:lnTo>
                  <a:lnTo>
                    <a:pt x="249618" y="956881"/>
                  </a:lnTo>
                  <a:lnTo>
                    <a:pt x="249618" y="1164894"/>
                  </a:lnTo>
                  <a:lnTo>
                    <a:pt x="208026" y="1164894"/>
                  </a:lnTo>
                  <a:lnTo>
                    <a:pt x="166420" y="1164894"/>
                  </a:lnTo>
                  <a:lnTo>
                    <a:pt x="166420" y="1206500"/>
                  </a:lnTo>
                  <a:lnTo>
                    <a:pt x="208013" y="1206500"/>
                  </a:lnTo>
                  <a:lnTo>
                    <a:pt x="249618" y="1206500"/>
                  </a:lnTo>
                  <a:lnTo>
                    <a:pt x="291223" y="1206512"/>
                  </a:lnTo>
                  <a:lnTo>
                    <a:pt x="291223" y="915276"/>
                  </a:lnTo>
                  <a:close/>
                </a:path>
                <a:path w="333375" h="1207135">
                  <a:moveTo>
                    <a:pt x="291223" y="665657"/>
                  </a:moveTo>
                  <a:lnTo>
                    <a:pt x="249618" y="665657"/>
                  </a:lnTo>
                  <a:lnTo>
                    <a:pt x="249618" y="707263"/>
                  </a:lnTo>
                  <a:lnTo>
                    <a:pt x="291223" y="707263"/>
                  </a:lnTo>
                  <a:lnTo>
                    <a:pt x="291223" y="665657"/>
                  </a:lnTo>
                  <a:close/>
                </a:path>
                <a:path w="333375" h="1207135">
                  <a:moveTo>
                    <a:pt x="291223" y="0"/>
                  </a:moveTo>
                  <a:lnTo>
                    <a:pt x="249618" y="0"/>
                  </a:lnTo>
                  <a:lnTo>
                    <a:pt x="208026" y="0"/>
                  </a:lnTo>
                  <a:lnTo>
                    <a:pt x="166420" y="0"/>
                  </a:lnTo>
                  <a:lnTo>
                    <a:pt x="166420" y="41605"/>
                  </a:lnTo>
                  <a:lnTo>
                    <a:pt x="208013" y="41605"/>
                  </a:lnTo>
                  <a:lnTo>
                    <a:pt x="249618" y="41605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49618" y="249631"/>
                  </a:lnTo>
                  <a:lnTo>
                    <a:pt x="208026" y="249631"/>
                  </a:lnTo>
                  <a:lnTo>
                    <a:pt x="166420" y="249631"/>
                  </a:lnTo>
                  <a:lnTo>
                    <a:pt x="166420" y="291236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0"/>
                  </a:lnTo>
                  <a:close/>
                </a:path>
                <a:path w="333375" h="1207135">
                  <a:moveTo>
                    <a:pt x="332828" y="748868"/>
                  </a:moveTo>
                  <a:lnTo>
                    <a:pt x="291223" y="748868"/>
                  </a:lnTo>
                  <a:lnTo>
                    <a:pt x="249618" y="748868"/>
                  </a:lnTo>
                  <a:lnTo>
                    <a:pt x="249618" y="707263"/>
                  </a:lnTo>
                  <a:lnTo>
                    <a:pt x="208026" y="707263"/>
                  </a:lnTo>
                  <a:lnTo>
                    <a:pt x="166420" y="707263"/>
                  </a:lnTo>
                  <a:lnTo>
                    <a:pt x="166420" y="790473"/>
                  </a:lnTo>
                  <a:lnTo>
                    <a:pt x="208013" y="790473"/>
                  </a:lnTo>
                  <a:lnTo>
                    <a:pt x="249618" y="790473"/>
                  </a:lnTo>
                  <a:lnTo>
                    <a:pt x="291223" y="790473"/>
                  </a:lnTo>
                  <a:lnTo>
                    <a:pt x="291223" y="832065"/>
                  </a:lnTo>
                  <a:lnTo>
                    <a:pt x="249618" y="832065"/>
                  </a:lnTo>
                  <a:lnTo>
                    <a:pt x="249618" y="873671"/>
                  </a:lnTo>
                  <a:lnTo>
                    <a:pt x="291223" y="873671"/>
                  </a:lnTo>
                  <a:lnTo>
                    <a:pt x="291223" y="832078"/>
                  </a:lnTo>
                  <a:lnTo>
                    <a:pt x="332828" y="832078"/>
                  </a:lnTo>
                  <a:lnTo>
                    <a:pt x="332828" y="748868"/>
                  </a:lnTo>
                  <a:close/>
                </a:path>
                <a:path w="333375" h="1207135">
                  <a:moveTo>
                    <a:pt x="332828" y="624052"/>
                  </a:moveTo>
                  <a:lnTo>
                    <a:pt x="291223" y="624052"/>
                  </a:lnTo>
                  <a:lnTo>
                    <a:pt x="291223" y="665657"/>
                  </a:lnTo>
                  <a:lnTo>
                    <a:pt x="332828" y="665657"/>
                  </a:lnTo>
                  <a:lnTo>
                    <a:pt x="332828" y="624052"/>
                  </a:lnTo>
                  <a:close/>
                </a:path>
                <a:path w="333375" h="1207135">
                  <a:moveTo>
                    <a:pt x="332828" y="332828"/>
                  </a:moveTo>
                  <a:lnTo>
                    <a:pt x="291223" y="332828"/>
                  </a:lnTo>
                  <a:lnTo>
                    <a:pt x="249618" y="332828"/>
                  </a:lnTo>
                  <a:lnTo>
                    <a:pt x="208013" y="332828"/>
                  </a:lnTo>
                  <a:lnTo>
                    <a:pt x="208013" y="416039"/>
                  </a:lnTo>
                  <a:lnTo>
                    <a:pt x="166420" y="416039"/>
                  </a:lnTo>
                  <a:lnTo>
                    <a:pt x="166420" y="457644"/>
                  </a:lnTo>
                  <a:lnTo>
                    <a:pt x="208013" y="457644"/>
                  </a:lnTo>
                  <a:lnTo>
                    <a:pt x="208013" y="499249"/>
                  </a:lnTo>
                  <a:lnTo>
                    <a:pt x="166420" y="499249"/>
                  </a:lnTo>
                  <a:lnTo>
                    <a:pt x="166420" y="582460"/>
                  </a:lnTo>
                  <a:lnTo>
                    <a:pt x="208013" y="582460"/>
                  </a:lnTo>
                  <a:lnTo>
                    <a:pt x="208013" y="624052"/>
                  </a:lnTo>
                  <a:lnTo>
                    <a:pt x="166420" y="624052"/>
                  </a:lnTo>
                  <a:lnTo>
                    <a:pt x="166420" y="665657"/>
                  </a:lnTo>
                  <a:lnTo>
                    <a:pt x="208026" y="665657"/>
                  </a:lnTo>
                  <a:lnTo>
                    <a:pt x="208026" y="624052"/>
                  </a:lnTo>
                  <a:lnTo>
                    <a:pt x="249618" y="624052"/>
                  </a:lnTo>
                  <a:lnTo>
                    <a:pt x="291223" y="624052"/>
                  </a:lnTo>
                  <a:lnTo>
                    <a:pt x="291223" y="582460"/>
                  </a:lnTo>
                  <a:lnTo>
                    <a:pt x="332828" y="582460"/>
                  </a:lnTo>
                  <a:lnTo>
                    <a:pt x="332828" y="540854"/>
                  </a:lnTo>
                  <a:lnTo>
                    <a:pt x="291223" y="540854"/>
                  </a:lnTo>
                  <a:lnTo>
                    <a:pt x="291223" y="582447"/>
                  </a:lnTo>
                  <a:lnTo>
                    <a:pt x="249618" y="582447"/>
                  </a:lnTo>
                  <a:lnTo>
                    <a:pt x="208026" y="582447"/>
                  </a:lnTo>
                  <a:lnTo>
                    <a:pt x="208026" y="540854"/>
                  </a:lnTo>
                  <a:lnTo>
                    <a:pt x="249618" y="540854"/>
                  </a:lnTo>
                  <a:lnTo>
                    <a:pt x="291223" y="540854"/>
                  </a:lnTo>
                  <a:lnTo>
                    <a:pt x="291223" y="499249"/>
                  </a:lnTo>
                  <a:lnTo>
                    <a:pt x="249618" y="499249"/>
                  </a:lnTo>
                  <a:lnTo>
                    <a:pt x="249618" y="457644"/>
                  </a:lnTo>
                  <a:lnTo>
                    <a:pt x="208026" y="457644"/>
                  </a:lnTo>
                  <a:lnTo>
                    <a:pt x="208026" y="416039"/>
                  </a:lnTo>
                  <a:lnTo>
                    <a:pt x="249618" y="416039"/>
                  </a:lnTo>
                  <a:lnTo>
                    <a:pt x="249618" y="374434"/>
                  </a:lnTo>
                  <a:lnTo>
                    <a:pt x="291223" y="374434"/>
                  </a:lnTo>
                  <a:lnTo>
                    <a:pt x="291223" y="416039"/>
                  </a:lnTo>
                  <a:lnTo>
                    <a:pt x="249618" y="416039"/>
                  </a:lnTo>
                  <a:lnTo>
                    <a:pt x="249618" y="457644"/>
                  </a:lnTo>
                  <a:lnTo>
                    <a:pt x="291223" y="457644"/>
                  </a:lnTo>
                  <a:lnTo>
                    <a:pt x="332828" y="457644"/>
                  </a:lnTo>
                  <a:lnTo>
                    <a:pt x="332828" y="3328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7913561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83197" y="1164894"/>
                  </a:moveTo>
                  <a:lnTo>
                    <a:pt x="41605" y="1164894"/>
                  </a:lnTo>
                  <a:lnTo>
                    <a:pt x="41605" y="1206500"/>
                  </a:lnTo>
                  <a:lnTo>
                    <a:pt x="83197" y="1206500"/>
                  </a:lnTo>
                  <a:lnTo>
                    <a:pt x="83197" y="1164894"/>
                  </a:lnTo>
                  <a:close/>
                </a:path>
                <a:path w="416559" h="1207135">
                  <a:moveTo>
                    <a:pt x="83197" y="1040091"/>
                  </a:moveTo>
                  <a:lnTo>
                    <a:pt x="41605" y="1040091"/>
                  </a:lnTo>
                  <a:lnTo>
                    <a:pt x="41605" y="1123302"/>
                  </a:lnTo>
                  <a:lnTo>
                    <a:pt x="83197" y="1123302"/>
                  </a:lnTo>
                  <a:lnTo>
                    <a:pt x="83197" y="1040091"/>
                  </a:lnTo>
                  <a:close/>
                </a:path>
                <a:path w="416559" h="1207135">
                  <a:moveTo>
                    <a:pt x="83197" y="873671"/>
                  </a:moveTo>
                  <a:lnTo>
                    <a:pt x="41605" y="873671"/>
                  </a:lnTo>
                  <a:lnTo>
                    <a:pt x="41605" y="998486"/>
                  </a:lnTo>
                  <a:lnTo>
                    <a:pt x="83197" y="998486"/>
                  </a:lnTo>
                  <a:lnTo>
                    <a:pt x="83197" y="873671"/>
                  </a:lnTo>
                  <a:close/>
                </a:path>
                <a:path w="416559" h="1207135">
                  <a:moveTo>
                    <a:pt x="83197" y="665657"/>
                  </a:moveTo>
                  <a:lnTo>
                    <a:pt x="41605" y="665657"/>
                  </a:lnTo>
                  <a:lnTo>
                    <a:pt x="41605" y="748868"/>
                  </a:lnTo>
                  <a:lnTo>
                    <a:pt x="0" y="748868"/>
                  </a:lnTo>
                  <a:lnTo>
                    <a:pt x="0" y="832078"/>
                  </a:lnTo>
                  <a:lnTo>
                    <a:pt x="41605" y="832078"/>
                  </a:lnTo>
                  <a:lnTo>
                    <a:pt x="83197" y="832078"/>
                  </a:lnTo>
                  <a:lnTo>
                    <a:pt x="83197" y="790473"/>
                  </a:lnTo>
                  <a:lnTo>
                    <a:pt x="41605" y="790473"/>
                  </a:lnTo>
                  <a:lnTo>
                    <a:pt x="41605" y="748880"/>
                  </a:lnTo>
                  <a:lnTo>
                    <a:pt x="83197" y="748880"/>
                  </a:lnTo>
                  <a:lnTo>
                    <a:pt x="83197" y="665657"/>
                  </a:lnTo>
                  <a:close/>
                </a:path>
                <a:path w="416559" h="1207135">
                  <a:moveTo>
                    <a:pt x="83197" y="582447"/>
                  </a:moveTo>
                  <a:lnTo>
                    <a:pt x="41605" y="582447"/>
                  </a:lnTo>
                  <a:lnTo>
                    <a:pt x="41605" y="624052"/>
                  </a:lnTo>
                  <a:lnTo>
                    <a:pt x="83197" y="624052"/>
                  </a:lnTo>
                  <a:lnTo>
                    <a:pt x="83197" y="582447"/>
                  </a:lnTo>
                  <a:close/>
                </a:path>
                <a:path w="416559" h="1207135">
                  <a:moveTo>
                    <a:pt x="83197" y="457644"/>
                  </a:moveTo>
                  <a:lnTo>
                    <a:pt x="41605" y="457644"/>
                  </a:lnTo>
                  <a:lnTo>
                    <a:pt x="41605" y="499249"/>
                  </a:lnTo>
                  <a:lnTo>
                    <a:pt x="83197" y="499249"/>
                  </a:lnTo>
                  <a:lnTo>
                    <a:pt x="83197" y="457644"/>
                  </a:lnTo>
                  <a:close/>
                </a:path>
                <a:path w="416559" h="1207135">
                  <a:moveTo>
                    <a:pt x="83197" y="249631"/>
                  </a:moveTo>
                  <a:lnTo>
                    <a:pt x="41605" y="249631"/>
                  </a:lnTo>
                  <a:lnTo>
                    <a:pt x="41605" y="332841"/>
                  </a:lnTo>
                  <a:lnTo>
                    <a:pt x="83197" y="332841"/>
                  </a:lnTo>
                  <a:lnTo>
                    <a:pt x="83197" y="249631"/>
                  </a:lnTo>
                  <a:close/>
                </a:path>
                <a:path w="416559" h="1207135">
                  <a:moveTo>
                    <a:pt x="83197" y="124815"/>
                  </a:moveTo>
                  <a:lnTo>
                    <a:pt x="41605" y="124815"/>
                  </a:lnTo>
                  <a:lnTo>
                    <a:pt x="41605" y="166420"/>
                  </a:lnTo>
                  <a:lnTo>
                    <a:pt x="83197" y="166420"/>
                  </a:lnTo>
                  <a:lnTo>
                    <a:pt x="83197" y="124815"/>
                  </a:lnTo>
                  <a:close/>
                </a:path>
                <a:path w="416559" h="1207135">
                  <a:moveTo>
                    <a:pt x="83197" y="0"/>
                  </a:moveTo>
                  <a:lnTo>
                    <a:pt x="41605" y="0"/>
                  </a:lnTo>
                  <a:lnTo>
                    <a:pt x="41605" y="83210"/>
                  </a:lnTo>
                  <a:lnTo>
                    <a:pt x="83197" y="83210"/>
                  </a:lnTo>
                  <a:lnTo>
                    <a:pt x="83197" y="0"/>
                  </a:lnTo>
                  <a:close/>
                </a:path>
                <a:path w="416559" h="1207135">
                  <a:moveTo>
                    <a:pt x="124815" y="915276"/>
                  </a:moveTo>
                  <a:lnTo>
                    <a:pt x="83210" y="915276"/>
                  </a:lnTo>
                  <a:lnTo>
                    <a:pt x="83210" y="956881"/>
                  </a:lnTo>
                  <a:lnTo>
                    <a:pt x="124815" y="956881"/>
                  </a:lnTo>
                  <a:lnTo>
                    <a:pt x="124815" y="915276"/>
                  </a:lnTo>
                  <a:close/>
                </a:path>
                <a:path w="416559" h="1207135">
                  <a:moveTo>
                    <a:pt x="124815" y="208026"/>
                  </a:moveTo>
                  <a:lnTo>
                    <a:pt x="83210" y="208026"/>
                  </a:lnTo>
                  <a:lnTo>
                    <a:pt x="83210" y="249631"/>
                  </a:lnTo>
                  <a:lnTo>
                    <a:pt x="124815" y="249631"/>
                  </a:lnTo>
                  <a:lnTo>
                    <a:pt x="124815" y="208026"/>
                  </a:lnTo>
                  <a:close/>
                </a:path>
                <a:path w="416559" h="1207135">
                  <a:moveTo>
                    <a:pt x="124815" y="41605"/>
                  </a:moveTo>
                  <a:lnTo>
                    <a:pt x="83210" y="41605"/>
                  </a:lnTo>
                  <a:lnTo>
                    <a:pt x="83210" y="83210"/>
                  </a:lnTo>
                  <a:lnTo>
                    <a:pt x="124815" y="83210"/>
                  </a:lnTo>
                  <a:lnTo>
                    <a:pt x="124815" y="41605"/>
                  </a:lnTo>
                  <a:close/>
                </a:path>
                <a:path w="416559" h="1207135">
                  <a:moveTo>
                    <a:pt x="166408" y="1123289"/>
                  </a:moveTo>
                  <a:lnTo>
                    <a:pt x="124815" y="1123289"/>
                  </a:lnTo>
                  <a:lnTo>
                    <a:pt x="124815" y="1164894"/>
                  </a:lnTo>
                  <a:lnTo>
                    <a:pt x="166408" y="1164894"/>
                  </a:lnTo>
                  <a:lnTo>
                    <a:pt x="166408" y="1123289"/>
                  </a:lnTo>
                  <a:close/>
                </a:path>
                <a:path w="416559" h="1207135">
                  <a:moveTo>
                    <a:pt x="166408" y="956881"/>
                  </a:moveTo>
                  <a:lnTo>
                    <a:pt x="124815" y="956881"/>
                  </a:lnTo>
                  <a:lnTo>
                    <a:pt x="124815" y="998486"/>
                  </a:lnTo>
                  <a:lnTo>
                    <a:pt x="83210" y="998486"/>
                  </a:lnTo>
                  <a:lnTo>
                    <a:pt x="83210" y="1040091"/>
                  </a:lnTo>
                  <a:lnTo>
                    <a:pt x="124815" y="1040091"/>
                  </a:lnTo>
                  <a:lnTo>
                    <a:pt x="166408" y="1040091"/>
                  </a:lnTo>
                  <a:lnTo>
                    <a:pt x="166408" y="956881"/>
                  </a:lnTo>
                  <a:close/>
                </a:path>
                <a:path w="416559" h="1207135">
                  <a:moveTo>
                    <a:pt x="166408" y="707263"/>
                  </a:moveTo>
                  <a:lnTo>
                    <a:pt x="124815" y="707263"/>
                  </a:lnTo>
                  <a:lnTo>
                    <a:pt x="83210" y="707263"/>
                  </a:lnTo>
                  <a:lnTo>
                    <a:pt x="83210" y="832078"/>
                  </a:lnTo>
                  <a:lnTo>
                    <a:pt x="124815" y="832078"/>
                  </a:lnTo>
                  <a:lnTo>
                    <a:pt x="124815" y="915276"/>
                  </a:lnTo>
                  <a:lnTo>
                    <a:pt x="166408" y="915276"/>
                  </a:lnTo>
                  <a:lnTo>
                    <a:pt x="166408" y="832065"/>
                  </a:lnTo>
                  <a:lnTo>
                    <a:pt x="124815" y="832065"/>
                  </a:lnTo>
                  <a:lnTo>
                    <a:pt x="124815" y="748868"/>
                  </a:lnTo>
                  <a:lnTo>
                    <a:pt x="166408" y="748868"/>
                  </a:lnTo>
                  <a:lnTo>
                    <a:pt x="166408" y="707263"/>
                  </a:lnTo>
                  <a:close/>
                </a:path>
                <a:path w="416559" h="1207135">
                  <a:moveTo>
                    <a:pt x="166408" y="582447"/>
                  </a:moveTo>
                  <a:lnTo>
                    <a:pt x="124815" y="582447"/>
                  </a:lnTo>
                  <a:lnTo>
                    <a:pt x="124815" y="540854"/>
                  </a:lnTo>
                  <a:lnTo>
                    <a:pt x="83210" y="540854"/>
                  </a:lnTo>
                  <a:lnTo>
                    <a:pt x="83210" y="624078"/>
                  </a:lnTo>
                  <a:lnTo>
                    <a:pt x="124815" y="624078"/>
                  </a:lnTo>
                  <a:lnTo>
                    <a:pt x="124815" y="665657"/>
                  </a:lnTo>
                  <a:lnTo>
                    <a:pt x="166408" y="665657"/>
                  </a:lnTo>
                  <a:lnTo>
                    <a:pt x="166408" y="582447"/>
                  </a:lnTo>
                  <a:close/>
                </a:path>
                <a:path w="416559" h="1207135">
                  <a:moveTo>
                    <a:pt x="166408" y="249631"/>
                  </a:moveTo>
                  <a:lnTo>
                    <a:pt x="124815" y="249631"/>
                  </a:lnTo>
                  <a:lnTo>
                    <a:pt x="124815" y="291223"/>
                  </a:lnTo>
                  <a:lnTo>
                    <a:pt x="83210" y="291223"/>
                  </a:lnTo>
                  <a:lnTo>
                    <a:pt x="83210" y="499237"/>
                  </a:lnTo>
                  <a:lnTo>
                    <a:pt x="124815" y="499237"/>
                  </a:lnTo>
                  <a:lnTo>
                    <a:pt x="166408" y="499249"/>
                  </a:lnTo>
                  <a:lnTo>
                    <a:pt x="166408" y="416039"/>
                  </a:lnTo>
                  <a:lnTo>
                    <a:pt x="124815" y="416039"/>
                  </a:lnTo>
                  <a:lnTo>
                    <a:pt x="124815" y="374434"/>
                  </a:lnTo>
                  <a:lnTo>
                    <a:pt x="166408" y="374434"/>
                  </a:lnTo>
                  <a:lnTo>
                    <a:pt x="166408" y="332828"/>
                  </a:lnTo>
                  <a:lnTo>
                    <a:pt x="124815" y="332828"/>
                  </a:lnTo>
                  <a:lnTo>
                    <a:pt x="124815" y="291236"/>
                  </a:lnTo>
                  <a:lnTo>
                    <a:pt x="166408" y="291236"/>
                  </a:lnTo>
                  <a:lnTo>
                    <a:pt x="166408" y="249631"/>
                  </a:lnTo>
                  <a:close/>
                </a:path>
                <a:path w="416559" h="1207135">
                  <a:moveTo>
                    <a:pt x="166408" y="124815"/>
                  </a:moveTo>
                  <a:lnTo>
                    <a:pt x="124815" y="124815"/>
                  </a:lnTo>
                  <a:lnTo>
                    <a:pt x="83210" y="124815"/>
                  </a:lnTo>
                  <a:lnTo>
                    <a:pt x="83210" y="166420"/>
                  </a:lnTo>
                  <a:lnTo>
                    <a:pt x="124815" y="166420"/>
                  </a:lnTo>
                  <a:lnTo>
                    <a:pt x="166408" y="166420"/>
                  </a:lnTo>
                  <a:lnTo>
                    <a:pt x="166408" y="124815"/>
                  </a:lnTo>
                  <a:close/>
                </a:path>
                <a:path w="416559" h="1207135">
                  <a:moveTo>
                    <a:pt x="249618" y="41605"/>
                  </a:moveTo>
                  <a:lnTo>
                    <a:pt x="208026" y="41605"/>
                  </a:lnTo>
                  <a:lnTo>
                    <a:pt x="208026" y="0"/>
                  </a:lnTo>
                  <a:lnTo>
                    <a:pt x="166420" y="0"/>
                  </a:lnTo>
                  <a:lnTo>
                    <a:pt x="166420" y="41605"/>
                  </a:lnTo>
                  <a:lnTo>
                    <a:pt x="208013" y="41605"/>
                  </a:lnTo>
                  <a:lnTo>
                    <a:pt x="208013" y="83210"/>
                  </a:lnTo>
                  <a:lnTo>
                    <a:pt x="249618" y="83210"/>
                  </a:lnTo>
                  <a:lnTo>
                    <a:pt x="249618" y="41605"/>
                  </a:lnTo>
                  <a:close/>
                </a:path>
                <a:path w="416559" h="1207135">
                  <a:moveTo>
                    <a:pt x="291211" y="1040091"/>
                  </a:moveTo>
                  <a:lnTo>
                    <a:pt x="249618" y="1040091"/>
                  </a:lnTo>
                  <a:lnTo>
                    <a:pt x="208013" y="1040091"/>
                  </a:lnTo>
                  <a:lnTo>
                    <a:pt x="208013" y="1081697"/>
                  </a:lnTo>
                  <a:lnTo>
                    <a:pt x="166420" y="1081697"/>
                  </a:lnTo>
                  <a:lnTo>
                    <a:pt x="166420" y="1206512"/>
                  </a:lnTo>
                  <a:lnTo>
                    <a:pt x="208026" y="1206512"/>
                  </a:lnTo>
                  <a:lnTo>
                    <a:pt x="208026" y="1164907"/>
                  </a:lnTo>
                  <a:lnTo>
                    <a:pt x="249618" y="1164907"/>
                  </a:lnTo>
                  <a:lnTo>
                    <a:pt x="249618" y="1206500"/>
                  </a:lnTo>
                  <a:lnTo>
                    <a:pt x="291211" y="1206500"/>
                  </a:lnTo>
                  <a:lnTo>
                    <a:pt x="291211" y="1164894"/>
                  </a:lnTo>
                  <a:lnTo>
                    <a:pt x="249618" y="1164894"/>
                  </a:lnTo>
                  <a:lnTo>
                    <a:pt x="249618" y="1123302"/>
                  </a:lnTo>
                  <a:lnTo>
                    <a:pt x="291211" y="1123302"/>
                  </a:lnTo>
                  <a:lnTo>
                    <a:pt x="291211" y="1040091"/>
                  </a:lnTo>
                  <a:close/>
                </a:path>
                <a:path w="416559" h="1207135">
                  <a:moveTo>
                    <a:pt x="291211" y="832065"/>
                  </a:moveTo>
                  <a:lnTo>
                    <a:pt x="249618" y="832065"/>
                  </a:lnTo>
                  <a:lnTo>
                    <a:pt x="249618" y="790473"/>
                  </a:lnTo>
                  <a:lnTo>
                    <a:pt x="208013" y="790473"/>
                  </a:lnTo>
                  <a:lnTo>
                    <a:pt x="208013" y="832065"/>
                  </a:lnTo>
                  <a:lnTo>
                    <a:pt x="166420" y="832065"/>
                  </a:lnTo>
                  <a:lnTo>
                    <a:pt x="166420" y="956881"/>
                  </a:lnTo>
                  <a:lnTo>
                    <a:pt x="208026" y="956881"/>
                  </a:lnTo>
                  <a:lnTo>
                    <a:pt x="208026" y="873683"/>
                  </a:lnTo>
                  <a:lnTo>
                    <a:pt x="249618" y="873683"/>
                  </a:lnTo>
                  <a:lnTo>
                    <a:pt x="249618" y="956881"/>
                  </a:lnTo>
                  <a:lnTo>
                    <a:pt x="291211" y="956881"/>
                  </a:lnTo>
                  <a:lnTo>
                    <a:pt x="291211" y="832065"/>
                  </a:lnTo>
                  <a:close/>
                </a:path>
                <a:path w="416559" h="1207135">
                  <a:moveTo>
                    <a:pt x="291211" y="707263"/>
                  </a:moveTo>
                  <a:lnTo>
                    <a:pt x="249618" y="707263"/>
                  </a:lnTo>
                  <a:lnTo>
                    <a:pt x="249618" y="748868"/>
                  </a:lnTo>
                  <a:lnTo>
                    <a:pt x="291211" y="748868"/>
                  </a:lnTo>
                  <a:lnTo>
                    <a:pt x="291211" y="707263"/>
                  </a:lnTo>
                  <a:close/>
                </a:path>
                <a:path w="416559" h="1207135">
                  <a:moveTo>
                    <a:pt x="291211" y="540854"/>
                  </a:moveTo>
                  <a:lnTo>
                    <a:pt x="249618" y="540854"/>
                  </a:lnTo>
                  <a:lnTo>
                    <a:pt x="249618" y="499249"/>
                  </a:lnTo>
                  <a:lnTo>
                    <a:pt x="208026" y="499249"/>
                  </a:lnTo>
                  <a:lnTo>
                    <a:pt x="208026" y="416039"/>
                  </a:lnTo>
                  <a:lnTo>
                    <a:pt x="166420" y="416039"/>
                  </a:lnTo>
                  <a:lnTo>
                    <a:pt x="166420" y="540854"/>
                  </a:lnTo>
                  <a:lnTo>
                    <a:pt x="208013" y="540854"/>
                  </a:lnTo>
                  <a:lnTo>
                    <a:pt x="208013" y="582447"/>
                  </a:lnTo>
                  <a:lnTo>
                    <a:pt x="166420" y="582447"/>
                  </a:lnTo>
                  <a:lnTo>
                    <a:pt x="166420" y="748855"/>
                  </a:lnTo>
                  <a:lnTo>
                    <a:pt x="208026" y="748855"/>
                  </a:lnTo>
                  <a:lnTo>
                    <a:pt x="208026" y="624065"/>
                  </a:lnTo>
                  <a:lnTo>
                    <a:pt x="249618" y="624065"/>
                  </a:lnTo>
                  <a:lnTo>
                    <a:pt x="249618" y="665657"/>
                  </a:lnTo>
                  <a:lnTo>
                    <a:pt x="291211" y="665657"/>
                  </a:lnTo>
                  <a:lnTo>
                    <a:pt x="291211" y="624052"/>
                  </a:lnTo>
                  <a:lnTo>
                    <a:pt x="249618" y="624052"/>
                  </a:lnTo>
                  <a:lnTo>
                    <a:pt x="249618" y="582460"/>
                  </a:lnTo>
                  <a:lnTo>
                    <a:pt x="291211" y="582460"/>
                  </a:lnTo>
                  <a:lnTo>
                    <a:pt x="291211" y="540854"/>
                  </a:lnTo>
                  <a:close/>
                </a:path>
                <a:path w="416559" h="1207135">
                  <a:moveTo>
                    <a:pt x="291211" y="457644"/>
                  </a:moveTo>
                  <a:lnTo>
                    <a:pt x="249618" y="457644"/>
                  </a:lnTo>
                  <a:lnTo>
                    <a:pt x="249618" y="499249"/>
                  </a:lnTo>
                  <a:lnTo>
                    <a:pt x="291211" y="499249"/>
                  </a:lnTo>
                  <a:lnTo>
                    <a:pt x="291211" y="457644"/>
                  </a:lnTo>
                  <a:close/>
                </a:path>
                <a:path w="416559" h="1207135">
                  <a:moveTo>
                    <a:pt x="291211" y="291223"/>
                  </a:moveTo>
                  <a:lnTo>
                    <a:pt x="249618" y="291223"/>
                  </a:lnTo>
                  <a:lnTo>
                    <a:pt x="249618" y="208026"/>
                  </a:lnTo>
                  <a:lnTo>
                    <a:pt x="208026" y="208026"/>
                  </a:lnTo>
                  <a:lnTo>
                    <a:pt x="166420" y="208026"/>
                  </a:lnTo>
                  <a:lnTo>
                    <a:pt x="166420" y="249631"/>
                  </a:lnTo>
                  <a:lnTo>
                    <a:pt x="208013" y="249631"/>
                  </a:lnTo>
                  <a:lnTo>
                    <a:pt x="208013" y="332828"/>
                  </a:lnTo>
                  <a:lnTo>
                    <a:pt x="166420" y="332828"/>
                  </a:lnTo>
                  <a:lnTo>
                    <a:pt x="166420" y="374434"/>
                  </a:lnTo>
                  <a:lnTo>
                    <a:pt x="208013" y="374434"/>
                  </a:lnTo>
                  <a:lnTo>
                    <a:pt x="249618" y="374434"/>
                  </a:lnTo>
                  <a:lnTo>
                    <a:pt x="291211" y="374434"/>
                  </a:lnTo>
                  <a:lnTo>
                    <a:pt x="291211" y="291223"/>
                  </a:lnTo>
                  <a:close/>
                </a:path>
                <a:path w="416559" h="1207135">
                  <a:moveTo>
                    <a:pt x="291211" y="166420"/>
                  </a:moveTo>
                  <a:lnTo>
                    <a:pt x="249618" y="166420"/>
                  </a:lnTo>
                  <a:lnTo>
                    <a:pt x="249618" y="208026"/>
                  </a:lnTo>
                  <a:lnTo>
                    <a:pt x="291211" y="208026"/>
                  </a:lnTo>
                  <a:lnTo>
                    <a:pt x="291211" y="166420"/>
                  </a:lnTo>
                  <a:close/>
                </a:path>
                <a:path w="416559" h="1207135">
                  <a:moveTo>
                    <a:pt x="291211" y="83210"/>
                  </a:moveTo>
                  <a:lnTo>
                    <a:pt x="249618" y="83210"/>
                  </a:lnTo>
                  <a:lnTo>
                    <a:pt x="249618" y="124815"/>
                  </a:lnTo>
                  <a:lnTo>
                    <a:pt x="291211" y="124815"/>
                  </a:lnTo>
                  <a:lnTo>
                    <a:pt x="291211" y="83210"/>
                  </a:lnTo>
                  <a:close/>
                </a:path>
                <a:path w="416559" h="1207135">
                  <a:moveTo>
                    <a:pt x="332828" y="873671"/>
                  </a:moveTo>
                  <a:lnTo>
                    <a:pt x="291223" y="873671"/>
                  </a:lnTo>
                  <a:lnTo>
                    <a:pt x="291223" y="915276"/>
                  </a:lnTo>
                  <a:lnTo>
                    <a:pt x="332828" y="915276"/>
                  </a:lnTo>
                  <a:lnTo>
                    <a:pt x="332828" y="873671"/>
                  </a:lnTo>
                  <a:close/>
                </a:path>
                <a:path w="416559" h="1207135">
                  <a:moveTo>
                    <a:pt x="332828" y="416039"/>
                  </a:moveTo>
                  <a:lnTo>
                    <a:pt x="291223" y="416039"/>
                  </a:lnTo>
                  <a:lnTo>
                    <a:pt x="291223" y="499249"/>
                  </a:lnTo>
                  <a:lnTo>
                    <a:pt x="332828" y="499249"/>
                  </a:lnTo>
                  <a:lnTo>
                    <a:pt x="332828" y="416039"/>
                  </a:lnTo>
                  <a:close/>
                </a:path>
                <a:path w="416559" h="1207135">
                  <a:moveTo>
                    <a:pt x="416026" y="1123289"/>
                  </a:moveTo>
                  <a:lnTo>
                    <a:pt x="374434" y="1123289"/>
                  </a:lnTo>
                  <a:lnTo>
                    <a:pt x="374434" y="1164894"/>
                  </a:lnTo>
                  <a:lnTo>
                    <a:pt x="416026" y="1164894"/>
                  </a:lnTo>
                  <a:lnTo>
                    <a:pt x="416026" y="1123289"/>
                  </a:lnTo>
                  <a:close/>
                </a:path>
                <a:path w="416559" h="1207135">
                  <a:moveTo>
                    <a:pt x="416026" y="956881"/>
                  </a:moveTo>
                  <a:lnTo>
                    <a:pt x="374434" y="956881"/>
                  </a:lnTo>
                  <a:lnTo>
                    <a:pt x="332828" y="956881"/>
                  </a:lnTo>
                  <a:lnTo>
                    <a:pt x="332828" y="998486"/>
                  </a:lnTo>
                  <a:lnTo>
                    <a:pt x="291223" y="998486"/>
                  </a:lnTo>
                  <a:lnTo>
                    <a:pt x="291223" y="1164894"/>
                  </a:lnTo>
                  <a:lnTo>
                    <a:pt x="332828" y="1164894"/>
                  </a:lnTo>
                  <a:lnTo>
                    <a:pt x="332828" y="1081697"/>
                  </a:lnTo>
                  <a:lnTo>
                    <a:pt x="374434" y="1081697"/>
                  </a:lnTo>
                  <a:lnTo>
                    <a:pt x="416026" y="1081697"/>
                  </a:lnTo>
                  <a:lnTo>
                    <a:pt x="416026" y="956881"/>
                  </a:lnTo>
                  <a:close/>
                </a:path>
                <a:path w="416559" h="1207135">
                  <a:moveTo>
                    <a:pt x="416026" y="832065"/>
                  </a:moveTo>
                  <a:lnTo>
                    <a:pt x="374434" y="832065"/>
                  </a:lnTo>
                  <a:lnTo>
                    <a:pt x="374434" y="915276"/>
                  </a:lnTo>
                  <a:lnTo>
                    <a:pt x="416026" y="915276"/>
                  </a:lnTo>
                  <a:lnTo>
                    <a:pt x="416026" y="832065"/>
                  </a:lnTo>
                  <a:close/>
                </a:path>
                <a:path w="416559" h="1207135">
                  <a:moveTo>
                    <a:pt x="416026" y="624052"/>
                  </a:moveTo>
                  <a:lnTo>
                    <a:pt x="374434" y="624052"/>
                  </a:lnTo>
                  <a:lnTo>
                    <a:pt x="332828" y="624052"/>
                  </a:lnTo>
                  <a:lnTo>
                    <a:pt x="332828" y="790460"/>
                  </a:lnTo>
                  <a:lnTo>
                    <a:pt x="374434" y="790460"/>
                  </a:lnTo>
                  <a:lnTo>
                    <a:pt x="416026" y="790473"/>
                  </a:lnTo>
                  <a:lnTo>
                    <a:pt x="416026" y="748868"/>
                  </a:lnTo>
                  <a:lnTo>
                    <a:pt x="374434" y="748868"/>
                  </a:lnTo>
                  <a:lnTo>
                    <a:pt x="374434" y="665657"/>
                  </a:lnTo>
                  <a:lnTo>
                    <a:pt x="416026" y="665657"/>
                  </a:lnTo>
                  <a:lnTo>
                    <a:pt x="416026" y="624052"/>
                  </a:lnTo>
                  <a:close/>
                </a:path>
                <a:path w="416559" h="1207135">
                  <a:moveTo>
                    <a:pt x="416026" y="540854"/>
                  </a:moveTo>
                  <a:lnTo>
                    <a:pt x="374434" y="540854"/>
                  </a:lnTo>
                  <a:lnTo>
                    <a:pt x="332828" y="540854"/>
                  </a:lnTo>
                  <a:lnTo>
                    <a:pt x="332828" y="582447"/>
                  </a:lnTo>
                  <a:lnTo>
                    <a:pt x="291223" y="582447"/>
                  </a:lnTo>
                  <a:lnTo>
                    <a:pt x="291223" y="624052"/>
                  </a:lnTo>
                  <a:lnTo>
                    <a:pt x="332828" y="624052"/>
                  </a:lnTo>
                  <a:lnTo>
                    <a:pt x="332828" y="582460"/>
                  </a:lnTo>
                  <a:lnTo>
                    <a:pt x="374434" y="582460"/>
                  </a:lnTo>
                  <a:lnTo>
                    <a:pt x="416026" y="582460"/>
                  </a:lnTo>
                  <a:lnTo>
                    <a:pt x="416026" y="540854"/>
                  </a:lnTo>
                  <a:close/>
                </a:path>
                <a:path w="416559" h="1207135">
                  <a:moveTo>
                    <a:pt x="416026" y="249631"/>
                  </a:moveTo>
                  <a:lnTo>
                    <a:pt x="374434" y="249631"/>
                  </a:lnTo>
                  <a:lnTo>
                    <a:pt x="374434" y="457644"/>
                  </a:lnTo>
                  <a:lnTo>
                    <a:pt x="416026" y="457644"/>
                  </a:lnTo>
                  <a:lnTo>
                    <a:pt x="416026" y="249631"/>
                  </a:lnTo>
                  <a:close/>
                </a:path>
                <a:path w="416559" h="1207135">
                  <a:moveTo>
                    <a:pt x="416026" y="41605"/>
                  </a:moveTo>
                  <a:lnTo>
                    <a:pt x="374434" y="41605"/>
                  </a:lnTo>
                  <a:lnTo>
                    <a:pt x="374434" y="83210"/>
                  </a:lnTo>
                  <a:lnTo>
                    <a:pt x="332828" y="83210"/>
                  </a:lnTo>
                  <a:lnTo>
                    <a:pt x="332828" y="0"/>
                  </a:lnTo>
                  <a:lnTo>
                    <a:pt x="291223" y="0"/>
                  </a:lnTo>
                  <a:lnTo>
                    <a:pt x="291223" y="83210"/>
                  </a:lnTo>
                  <a:lnTo>
                    <a:pt x="291223" y="124815"/>
                  </a:lnTo>
                  <a:lnTo>
                    <a:pt x="332828" y="124815"/>
                  </a:lnTo>
                  <a:lnTo>
                    <a:pt x="332828" y="166420"/>
                  </a:lnTo>
                  <a:lnTo>
                    <a:pt x="291223" y="166420"/>
                  </a:lnTo>
                  <a:lnTo>
                    <a:pt x="291223" y="374434"/>
                  </a:lnTo>
                  <a:lnTo>
                    <a:pt x="332828" y="374434"/>
                  </a:lnTo>
                  <a:lnTo>
                    <a:pt x="332828" y="208026"/>
                  </a:lnTo>
                  <a:lnTo>
                    <a:pt x="374434" y="208026"/>
                  </a:lnTo>
                  <a:lnTo>
                    <a:pt x="374434" y="166420"/>
                  </a:lnTo>
                  <a:lnTo>
                    <a:pt x="374434" y="124815"/>
                  </a:lnTo>
                  <a:lnTo>
                    <a:pt x="416026" y="124815"/>
                  </a:lnTo>
                  <a:lnTo>
                    <a:pt x="416026" y="83210"/>
                  </a:lnTo>
                  <a:lnTo>
                    <a:pt x="416026" y="416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8287995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41592" y="1123289"/>
                  </a:moveTo>
                  <a:lnTo>
                    <a:pt x="0" y="1123289"/>
                  </a:lnTo>
                  <a:lnTo>
                    <a:pt x="0" y="1164894"/>
                  </a:lnTo>
                  <a:lnTo>
                    <a:pt x="41592" y="1164894"/>
                  </a:lnTo>
                  <a:lnTo>
                    <a:pt x="41592" y="1123289"/>
                  </a:lnTo>
                  <a:close/>
                </a:path>
                <a:path w="416559" h="1207135">
                  <a:moveTo>
                    <a:pt x="83210" y="998486"/>
                  </a:moveTo>
                  <a:lnTo>
                    <a:pt x="41605" y="998486"/>
                  </a:lnTo>
                  <a:lnTo>
                    <a:pt x="41605" y="1040091"/>
                  </a:lnTo>
                  <a:lnTo>
                    <a:pt x="83210" y="1040091"/>
                  </a:lnTo>
                  <a:lnTo>
                    <a:pt x="83210" y="998486"/>
                  </a:lnTo>
                  <a:close/>
                </a:path>
                <a:path w="416559" h="1207135">
                  <a:moveTo>
                    <a:pt x="124802" y="1164894"/>
                  </a:moveTo>
                  <a:lnTo>
                    <a:pt x="83197" y="1164894"/>
                  </a:lnTo>
                  <a:lnTo>
                    <a:pt x="83197" y="1206500"/>
                  </a:lnTo>
                  <a:lnTo>
                    <a:pt x="124802" y="1206500"/>
                  </a:lnTo>
                  <a:lnTo>
                    <a:pt x="124802" y="1164894"/>
                  </a:lnTo>
                  <a:close/>
                </a:path>
                <a:path w="416559" h="1207135">
                  <a:moveTo>
                    <a:pt x="124802" y="1081697"/>
                  </a:moveTo>
                  <a:lnTo>
                    <a:pt x="83210" y="1081697"/>
                  </a:lnTo>
                  <a:lnTo>
                    <a:pt x="41605" y="1081697"/>
                  </a:lnTo>
                  <a:lnTo>
                    <a:pt x="41605" y="1123302"/>
                  </a:lnTo>
                  <a:lnTo>
                    <a:pt x="83197" y="1123302"/>
                  </a:lnTo>
                  <a:lnTo>
                    <a:pt x="124802" y="1123302"/>
                  </a:lnTo>
                  <a:lnTo>
                    <a:pt x="124802" y="1081697"/>
                  </a:lnTo>
                  <a:close/>
                </a:path>
                <a:path w="416559" h="1207135">
                  <a:moveTo>
                    <a:pt x="124802" y="416039"/>
                  </a:moveTo>
                  <a:lnTo>
                    <a:pt x="83210" y="416039"/>
                  </a:lnTo>
                  <a:lnTo>
                    <a:pt x="41605" y="416039"/>
                  </a:lnTo>
                  <a:lnTo>
                    <a:pt x="41605" y="457644"/>
                  </a:lnTo>
                  <a:lnTo>
                    <a:pt x="83197" y="457644"/>
                  </a:lnTo>
                  <a:lnTo>
                    <a:pt x="124802" y="457644"/>
                  </a:lnTo>
                  <a:lnTo>
                    <a:pt x="124802" y="416039"/>
                  </a:lnTo>
                  <a:close/>
                </a:path>
                <a:path w="416559" h="1207135">
                  <a:moveTo>
                    <a:pt x="166395" y="915276"/>
                  </a:moveTo>
                  <a:lnTo>
                    <a:pt x="124802" y="915276"/>
                  </a:lnTo>
                  <a:lnTo>
                    <a:pt x="124802" y="956881"/>
                  </a:lnTo>
                  <a:lnTo>
                    <a:pt x="166395" y="956881"/>
                  </a:lnTo>
                  <a:lnTo>
                    <a:pt x="166395" y="915276"/>
                  </a:lnTo>
                  <a:close/>
                </a:path>
                <a:path w="416559" h="1207135">
                  <a:moveTo>
                    <a:pt x="166395" y="790473"/>
                  </a:moveTo>
                  <a:lnTo>
                    <a:pt x="124802" y="790473"/>
                  </a:lnTo>
                  <a:lnTo>
                    <a:pt x="124802" y="832065"/>
                  </a:lnTo>
                  <a:lnTo>
                    <a:pt x="83210" y="832065"/>
                  </a:lnTo>
                  <a:lnTo>
                    <a:pt x="83210" y="790473"/>
                  </a:lnTo>
                  <a:lnTo>
                    <a:pt x="124802" y="790473"/>
                  </a:lnTo>
                  <a:lnTo>
                    <a:pt x="124802" y="665657"/>
                  </a:lnTo>
                  <a:lnTo>
                    <a:pt x="83197" y="665657"/>
                  </a:lnTo>
                  <a:lnTo>
                    <a:pt x="83197" y="790473"/>
                  </a:lnTo>
                  <a:lnTo>
                    <a:pt x="41605" y="790473"/>
                  </a:lnTo>
                  <a:lnTo>
                    <a:pt x="41605" y="873683"/>
                  </a:lnTo>
                  <a:lnTo>
                    <a:pt x="83210" y="873683"/>
                  </a:lnTo>
                  <a:lnTo>
                    <a:pt x="124802" y="873671"/>
                  </a:lnTo>
                  <a:lnTo>
                    <a:pt x="166395" y="873683"/>
                  </a:lnTo>
                  <a:lnTo>
                    <a:pt x="166395" y="790473"/>
                  </a:lnTo>
                  <a:close/>
                </a:path>
                <a:path w="416559" h="1207135">
                  <a:moveTo>
                    <a:pt x="166395" y="499249"/>
                  </a:moveTo>
                  <a:lnTo>
                    <a:pt x="124802" y="499249"/>
                  </a:lnTo>
                  <a:lnTo>
                    <a:pt x="83210" y="499249"/>
                  </a:lnTo>
                  <a:lnTo>
                    <a:pt x="41605" y="499249"/>
                  </a:lnTo>
                  <a:lnTo>
                    <a:pt x="41605" y="540854"/>
                  </a:lnTo>
                  <a:lnTo>
                    <a:pt x="83197" y="540854"/>
                  </a:lnTo>
                  <a:lnTo>
                    <a:pt x="124802" y="540854"/>
                  </a:lnTo>
                  <a:lnTo>
                    <a:pt x="124802" y="582447"/>
                  </a:lnTo>
                  <a:lnTo>
                    <a:pt x="83210" y="582447"/>
                  </a:lnTo>
                  <a:lnTo>
                    <a:pt x="41605" y="582447"/>
                  </a:lnTo>
                  <a:lnTo>
                    <a:pt x="41605" y="624052"/>
                  </a:lnTo>
                  <a:lnTo>
                    <a:pt x="83197" y="624052"/>
                  </a:lnTo>
                  <a:lnTo>
                    <a:pt x="124802" y="624052"/>
                  </a:lnTo>
                  <a:lnTo>
                    <a:pt x="124802" y="665657"/>
                  </a:lnTo>
                  <a:lnTo>
                    <a:pt x="166395" y="665657"/>
                  </a:lnTo>
                  <a:lnTo>
                    <a:pt x="166395" y="499249"/>
                  </a:lnTo>
                  <a:close/>
                </a:path>
                <a:path w="416559" h="1207135">
                  <a:moveTo>
                    <a:pt x="166395" y="0"/>
                  </a:moveTo>
                  <a:lnTo>
                    <a:pt x="124802" y="0"/>
                  </a:lnTo>
                  <a:lnTo>
                    <a:pt x="83197" y="0"/>
                  </a:lnTo>
                  <a:lnTo>
                    <a:pt x="83197" y="41605"/>
                  </a:lnTo>
                  <a:lnTo>
                    <a:pt x="41605" y="41605"/>
                  </a:lnTo>
                  <a:lnTo>
                    <a:pt x="41605" y="83210"/>
                  </a:lnTo>
                  <a:lnTo>
                    <a:pt x="83197" y="83210"/>
                  </a:lnTo>
                  <a:lnTo>
                    <a:pt x="83197" y="124815"/>
                  </a:lnTo>
                  <a:lnTo>
                    <a:pt x="41605" y="124815"/>
                  </a:lnTo>
                  <a:lnTo>
                    <a:pt x="41605" y="166420"/>
                  </a:lnTo>
                  <a:lnTo>
                    <a:pt x="41605" y="249631"/>
                  </a:lnTo>
                  <a:lnTo>
                    <a:pt x="83197" y="249631"/>
                  </a:lnTo>
                  <a:lnTo>
                    <a:pt x="83197" y="291223"/>
                  </a:lnTo>
                  <a:lnTo>
                    <a:pt x="41605" y="291223"/>
                  </a:lnTo>
                  <a:lnTo>
                    <a:pt x="41605" y="374434"/>
                  </a:lnTo>
                  <a:lnTo>
                    <a:pt x="83197" y="374434"/>
                  </a:lnTo>
                  <a:lnTo>
                    <a:pt x="124802" y="374434"/>
                  </a:lnTo>
                  <a:lnTo>
                    <a:pt x="124802" y="416039"/>
                  </a:lnTo>
                  <a:lnTo>
                    <a:pt x="166395" y="416039"/>
                  </a:lnTo>
                  <a:lnTo>
                    <a:pt x="166395" y="291223"/>
                  </a:lnTo>
                  <a:lnTo>
                    <a:pt x="124802" y="291223"/>
                  </a:lnTo>
                  <a:lnTo>
                    <a:pt x="124802" y="332828"/>
                  </a:lnTo>
                  <a:lnTo>
                    <a:pt x="83210" y="332828"/>
                  </a:lnTo>
                  <a:lnTo>
                    <a:pt x="83210" y="291236"/>
                  </a:lnTo>
                  <a:lnTo>
                    <a:pt x="124802" y="291236"/>
                  </a:lnTo>
                  <a:lnTo>
                    <a:pt x="124802" y="249631"/>
                  </a:lnTo>
                  <a:lnTo>
                    <a:pt x="83210" y="249631"/>
                  </a:lnTo>
                  <a:lnTo>
                    <a:pt x="83210" y="208026"/>
                  </a:lnTo>
                  <a:lnTo>
                    <a:pt x="124802" y="208026"/>
                  </a:lnTo>
                  <a:lnTo>
                    <a:pt x="124802" y="249631"/>
                  </a:lnTo>
                  <a:lnTo>
                    <a:pt x="166395" y="249631"/>
                  </a:lnTo>
                  <a:lnTo>
                    <a:pt x="166395" y="166420"/>
                  </a:lnTo>
                  <a:lnTo>
                    <a:pt x="124802" y="166420"/>
                  </a:lnTo>
                  <a:lnTo>
                    <a:pt x="83210" y="166420"/>
                  </a:lnTo>
                  <a:lnTo>
                    <a:pt x="83210" y="124815"/>
                  </a:lnTo>
                  <a:lnTo>
                    <a:pt x="124802" y="124815"/>
                  </a:lnTo>
                  <a:lnTo>
                    <a:pt x="166395" y="124815"/>
                  </a:lnTo>
                  <a:lnTo>
                    <a:pt x="166395" y="83210"/>
                  </a:lnTo>
                  <a:lnTo>
                    <a:pt x="124802" y="83210"/>
                  </a:lnTo>
                  <a:lnTo>
                    <a:pt x="83210" y="83210"/>
                  </a:lnTo>
                  <a:lnTo>
                    <a:pt x="83210" y="41605"/>
                  </a:lnTo>
                  <a:lnTo>
                    <a:pt x="124802" y="41605"/>
                  </a:lnTo>
                  <a:lnTo>
                    <a:pt x="166395" y="41605"/>
                  </a:lnTo>
                  <a:lnTo>
                    <a:pt x="166395" y="0"/>
                  </a:lnTo>
                  <a:close/>
                </a:path>
                <a:path w="416559" h="1207135">
                  <a:moveTo>
                    <a:pt x="208013" y="0"/>
                  </a:moveTo>
                  <a:lnTo>
                    <a:pt x="166408" y="0"/>
                  </a:lnTo>
                  <a:lnTo>
                    <a:pt x="166408" y="83210"/>
                  </a:lnTo>
                  <a:lnTo>
                    <a:pt x="166408" y="166420"/>
                  </a:lnTo>
                  <a:lnTo>
                    <a:pt x="208013" y="166420"/>
                  </a:lnTo>
                  <a:lnTo>
                    <a:pt x="208013" y="83210"/>
                  </a:lnTo>
                  <a:lnTo>
                    <a:pt x="208013" y="0"/>
                  </a:lnTo>
                  <a:close/>
                </a:path>
                <a:path w="416559" h="1207135">
                  <a:moveTo>
                    <a:pt x="249605" y="665657"/>
                  </a:moveTo>
                  <a:lnTo>
                    <a:pt x="208013" y="665657"/>
                  </a:lnTo>
                  <a:lnTo>
                    <a:pt x="166408" y="665657"/>
                  </a:lnTo>
                  <a:lnTo>
                    <a:pt x="166408" y="1040091"/>
                  </a:lnTo>
                  <a:lnTo>
                    <a:pt x="208013" y="1040091"/>
                  </a:lnTo>
                  <a:lnTo>
                    <a:pt x="208013" y="1081697"/>
                  </a:lnTo>
                  <a:lnTo>
                    <a:pt x="166408" y="1081697"/>
                  </a:lnTo>
                  <a:lnTo>
                    <a:pt x="166408" y="1206512"/>
                  </a:lnTo>
                  <a:lnTo>
                    <a:pt x="208013" y="1206512"/>
                  </a:lnTo>
                  <a:lnTo>
                    <a:pt x="249605" y="1206500"/>
                  </a:lnTo>
                  <a:lnTo>
                    <a:pt x="249605" y="1164894"/>
                  </a:lnTo>
                  <a:lnTo>
                    <a:pt x="208013" y="1164894"/>
                  </a:lnTo>
                  <a:lnTo>
                    <a:pt x="208013" y="1081709"/>
                  </a:lnTo>
                  <a:lnTo>
                    <a:pt x="249605" y="1081709"/>
                  </a:lnTo>
                  <a:lnTo>
                    <a:pt x="249605" y="998486"/>
                  </a:lnTo>
                  <a:lnTo>
                    <a:pt x="208013" y="998486"/>
                  </a:lnTo>
                  <a:lnTo>
                    <a:pt x="208013" y="873671"/>
                  </a:lnTo>
                  <a:lnTo>
                    <a:pt x="249605" y="873671"/>
                  </a:lnTo>
                  <a:lnTo>
                    <a:pt x="249605" y="832065"/>
                  </a:lnTo>
                  <a:lnTo>
                    <a:pt x="208013" y="832065"/>
                  </a:lnTo>
                  <a:lnTo>
                    <a:pt x="208013" y="790473"/>
                  </a:lnTo>
                  <a:lnTo>
                    <a:pt x="249605" y="790473"/>
                  </a:lnTo>
                  <a:lnTo>
                    <a:pt x="249605" y="665657"/>
                  </a:lnTo>
                  <a:close/>
                </a:path>
                <a:path w="416559" h="1207135">
                  <a:moveTo>
                    <a:pt x="249605" y="582447"/>
                  </a:moveTo>
                  <a:lnTo>
                    <a:pt x="208013" y="582447"/>
                  </a:lnTo>
                  <a:lnTo>
                    <a:pt x="208013" y="540854"/>
                  </a:lnTo>
                  <a:lnTo>
                    <a:pt x="166408" y="540854"/>
                  </a:lnTo>
                  <a:lnTo>
                    <a:pt x="166408" y="624078"/>
                  </a:lnTo>
                  <a:lnTo>
                    <a:pt x="208013" y="624078"/>
                  </a:lnTo>
                  <a:lnTo>
                    <a:pt x="249605" y="624052"/>
                  </a:lnTo>
                  <a:lnTo>
                    <a:pt x="249605" y="582447"/>
                  </a:lnTo>
                  <a:close/>
                </a:path>
                <a:path w="416559" h="1207135">
                  <a:moveTo>
                    <a:pt x="249605" y="457644"/>
                  </a:moveTo>
                  <a:lnTo>
                    <a:pt x="208013" y="457644"/>
                  </a:lnTo>
                  <a:lnTo>
                    <a:pt x="166408" y="457644"/>
                  </a:lnTo>
                  <a:lnTo>
                    <a:pt x="166408" y="499249"/>
                  </a:lnTo>
                  <a:lnTo>
                    <a:pt x="208013" y="499249"/>
                  </a:lnTo>
                  <a:lnTo>
                    <a:pt x="249605" y="499249"/>
                  </a:lnTo>
                  <a:lnTo>
                    <a:pt x="249605" y="457644"/>
                  </a:lnTo>
                  <a:close/>
                </a:path>
                <a:path w="416559" h="1207135">
                  <a:moveTo>
                    <a:pt x="249605" y="374434"/>
                  </a:moveTo>
                  <a:lnTo>
                    <a:pt x="208013" y="374434"/>
                  </a:lnTo>
                  <a:lnTo>
                    <a:pt x="208013" y="208026"/>
                  </a:lnTo>
                  <a:lnTo>
                    <a:pt x="166408" y="208026"/>
                  </a:lnTo>
                  <a:lnTo>
                    <a:pt x="166408" y="416039"/>
                  </a:lnTo>
                  <a:lnTo>
                    <a:pt x="208013" y="416039"/>
                  </a:lnTo>
                  <a:lnTo>
                    <a:pt x="249605" y="416039"/>
                  </a:lnTo>
                  <a:lnTo>
                    <a:pt x="249605" y="374434"/>
                  </a:lnTo>
                  <a:close/>
                </a:path>
                <a:path w="416559" h="1207135">
                  <a:moveTo>
                    <a:pt x="291223" y="915276"/>
                  </a:moveTo>
                  <a:lnTo>
                    <a:pt x="249618" y="915276"/>
                  </a:lnTo>
                  <a:lnTo>
                    <a:pt x="249618" y="956881"/>
                  </a:lnTo>
                  <a:lnTo>
                    <a:pt x="291223" y="956881"/>
                  </a:lnTo>
                  <a:lnTo>
                    <a:pt x="291223" y="915276"/>
                  </a:lnTo>
                  <a:close/>
                </a:path>
                <a:path w="416559" h="1207135">
                  <a:moveTo>
                    <a:pt x="291223" y="540854"/>
                  </a:moveTo>
                  <a:lnTo>
                    <a:pt x="249618" y="540854"/>
                  </a:lnTo>
                  <a:lnTo>
                    <a:pt x="249618" y="582460"/>
                  </a:lnTo>
                  <a:lnTo>
                    <a:pt x="291223" y="582460"/>
                  </a:lnTo>
                  <a:lnTo>
                    <a:pt x="291223" y="540854"/>
                  </a:lnTo>
                  <a:close/>
                </a:path>
                <a:path w="416559" h="1207135">
                  <a:moveTo>
                    <a:pt x="374421" y="665657"/>
                  </a:moveTo>
                  <a:lnTo>
                    <a:pt x="332828" y="665657"/>
                  </a:lnTo>
                  <a:lnTo>
                    <a:pt x="332828" y="624052"/>
                  </a:lnTo>
                  <a:lnTo>
                    <a:pt x="291223" y="624052"/>
                  </a:lnTo>
                  <a:lnTo>
                    <a:pt x="249618" y="624052"/>
                  </a:lnTo>
                  <a:lnTo>
                    <a:pt x="249618" y="665657"/>
                  </a:lnTo>
                  <a:lnTo>
                    <a:pt x="291223" y="665657"/>
                  </a:lnTo>
                  <a:lnTo>
                    <a:pt x="291223" y="832065"/>
                  </a:lnTo>
                  <a:lnTo>
                    <a:pt x="249618" y="832065"/>
                  </a:lnTo>
                  <a:lnTo>
                    <a:pt x="249618" y="873671"/>
                  </a:lnTo>
                  <a:lnTo>
                    <a:pt x="291223" y="873671"/>
                  </a:lnTo>
                  <a:lnTo>
                    <a:pt x="332828" y="873671"/>
                  </a:lnTo>
                  <a:lnTo>
                    <a:pt x="332828" y="998486"/>
                  </a:lnTo>
                  <a:lnTo>
                    <a:pt x="291223" y="998486"/>
                  </a:lnTo>
                  <a:lnTo>
                    <a:pt x="249618" y="998486"/>
                  </a:lnTo>
                  <a:lnTo>
                    <a:pt x="249618" y="1040091"/>
                  </a:lnTo>
                  <a:lnTo>
                    <a:pt x="291223" y="1040091"/>
                  </a:lnTo>
                  <a:lnTo>
                    <a:pt x="291223" y="1206512"/>
                  </a:lnTo>
                  <a:lnTo>
                    <a:pt x="332828" y="1206512"/>
                  </a:lnTo>
                  <a:lnTo>
                    <a:pt x="332828" y="1081684"/>
                  </a:lnTo>
                  <a:lnTo>
                    <a:pt x="374421" y="1081684"/>
                  </a:lnTo>
                  <a:lnTo>
                    <a:pt x="374421" y="832065"/>
                  </a:lnTo>
                  <a:lnTo>
                    <a:pt x="332828" y="832065"/>
                  </a:lnTo>
                  <a:lnTo>
                    <a:pt x="332828" y="790473"/>
                  </a:lnTo>
                  <a:lnTo>
                    <a:pt x="374421" y="790473"/>
                  </a:lnTo>
                  <a:lnTo>
                    <a:pt x="374421" y="748868"/>
                  </a:lnTo>
                  <a:lnTo>
                    <a:pt x="332828" y="748868"/>
                  </a:lnTo>
                  <a:lnTo>
                    <a:pt x="332828" y="707263"/>
                  </a:lnTo>
                  <a:lnTo>
                    <a:pt x="374421" y="707263"/>
                  </a:lnTo>
                  <a:lnTo>
                    <a:pt x="374421" y="665657"/>
                  </a:lnTo>
                  <a:close/>
                </a:path>
                <a:path w="416559" h="1207135">
                  <a:moveTo>
                    <a:pt x="374421" y="374434"/>
                  </a:moveTo>
                  <a:lnTo>
                    <a:pt x="332828" y="374434"/>
                  </a:lnTo>
                  <a:lnTo>
                    <a:pt x="291223" y="374434"/>
                  </a:lnTo>
                  <a:lnTo>
                    <a:pt x="291223" y="332828"/>
                  </a:lnTo>
                  <a:lnTo>
                    <a:pt x="249618" y="332828"/>
                  </a:lnTo>
                  <a:lnTo>
                    <a:pt x="249618" y="499237"/>
                  </a:lnTo>
                  <a:lnTo>
                    <a:pt x="291223" y="499237"/>
                  </a:lnTo>
                  <a:lnTo>
                    <a:pt x="332828" y="499249"/>
                  </a:lnTo>
                  <a:lnTo>
                    <a:pt x="374421" y="499249"/>
                  </a:lnTo>
                  <a:lnTo>
                    <a:pt x="374421" y="457644"/>
                  </a:lnTo>
                  <a:lnTo>
                    <a:pt x="332828" y="457644"/>
                  </a:lnTo>
                  <a:lnTo>
                    <a:pt x="332828" y="416039"/>
                  </a:lnTo>
                  <a:lnTo>
                    <a:pt x="374421" y="416039"/>
                  </a:lnTo>
                  <a:lnTo>
                    <a:pt x="374421" y="374434"/>
                  </a:lnTo>
                  <a:close/>
                </a:path>
                <a:path w="416559" h="1207135">
                  <a:moveTo>
                    <a:pt x="416026" y="83210"/>
                  </a:moveTo>
                  <a:lnTo>
                    <a:pt x="374421" y="83210"/>
                  </a:lnTo>
                  <a:lnTo>
                    <a:pt x="332828" y="83210"/>
                  </a:lnTo>
                  <a:lnTo>
                    <a:pt x="332828" y="166420"/>
                  </a:lnTo>
                  <a:lnTo>
                    <a:pt x="332828" y="208026"/>
                  </a:lnTo>
                  <a:lnTo>
                    <a:pt x="374421" y="208026"/>
                  </a:lnTo>
                  <a:lnTo>
                    <a:pt x="416026" y="208026"/>
                  </a:lnTo>
                  <a:lnTo>
                    <a:pt x="416026" y="166420"/>
                  </a:lnTo>
                  <a:lnTo>
                    <a:pt x="416026" y="83210"/>
                  </a:lnTo>
                  <a:close/>
                </a:path>
                <a:path w="416559" h="1207135">
                  <a:moveTo>
                    <a:pt x="416026" y="0"/>
                  </a:moveTo>
                  <a:lnTo>
                    <a:pt x="374421" y="0"/>
                  </a:lnTo>
                  <a:lnTo>
                    <a:pt x="332828" y="0"/>
                  </a:lnTo>
                  <a:lnTo>
                    <a:pt x="291223" y="0"/>
                  </a:lnTo>
                  <a:lnTo>
                    <a:pt x="249618" y="0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332828" y="291236"/>
                  </a:lnTo>
                  <a:lnTo>
                    <a:pt x="374421" y="291236"/>
                  </a:lnTo>
                  <a:lnTo>
                    <a:pt x="416026" y="291236"/>
                  </a:lnTo>
                  <a:lnTo>
                    <a:pt x="416026" y="249631"/>
                  </a:lnTo>
                  <a:lnTo>
                    <a:pt x="374421" y="249631"/>
                  </a:lnTo>
                  <a:lnTo>
                    <a:pt x="332828" y="249631"/>
                  </a:lnTo>
                  <a:lnTo>
                    <a:pt x="291223" y="249631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41605"/>
                  </a:lnTo>
                  <a:lnTo>
                    <a:pt x="332828" y="41605"/>
                  </a:lnTo>
                  <a:lnTo>
                    <a:pt x="374421" y="41605"/>
                  </a:lnTo>
                  <a:lnTo>
                    <a:pt x="416026" y="41605"/>
                  </a:lnTo>
                  <a:lnTo>
                    <a:pt x="41602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8662416" y="1436407"/>
              <a:ext cx="167005" cy="1207135"/>
            </a:xfrm>
            <a:custGeom>
              <a:avLst/>
              <a:gdLst/>
              <a:ahLst/>
              <a:cxnLst/>
              <a:rect l="l" t="t" r="r" b="b"/>
              <a:pathLst>
                <a:path w="167004" h="1207135">
                  <a:moveTo>
                    <a:pt x="41605" y="1040091"/>
                  </a:moveTo>
                  <a:lnTo>
                    <a:pt x="0" y="1040091"/>
                  </a:lnTo>
                  <a:lnTo>
                    <a:pt x="0" y="1081697"/>
                  </a:lnTo>
                  <a:lnTo>
                    <a:pt x="41605" y="1081697"/>
                  </a:lnTo>
                  <a:lnTo>
                    <a:pt x="41605" y="1040091"/>
                  </a:lnTo>
                  <a:close/>
                </a:path>
                <a:path w="167004" h="1207135">
                  <a:moveTo>
                    <a:pt x="41605" y="332828"/>
                  </a:moveTo>
                  <a:lnTo>
                    <a:pt x="0" y="332828"/>
                  </a:lnTo>
                  <a:lnTo>
                    <a:pt x="0" y="374434"/>
                  </a:lnTo>
                  <a:lnTo>
                    <a:pt x="41605" y="374434"/>
                  </a:lnTo>
                  <a:lnTo>
                    <a:pt x="41605" y="332828"/>
                  </a:lnTo>
                  <a:close/>
                </a:path>
                <a:path w="167004" h="1207135">
                  <a:moveTo>
                    <a:pt x="83210" y="998486"/>
                  </a:moveTo>
                  <a:lnTo>
                    <a:pt x="41605" y="998486"/>
                  </a:lnTo>
                  <a:lnTo>
                    <a:pt x="41605" y="1040091"/>
                  </a:lnTo>
                  <a:lnTo>
                    <a:pt x="83210" y="1040091"/>
                  </a:lnTo>
                  <a:lnTo>
                    <a:pt x="83210" y="998486"/>
                  </a:lnTo>
                  <a:close/>
                </a:path>
                <a:path w="167004" h="1207135">
                  <a:moveTo>
                    <a:pt x="83210" y="83210"/>
                  </a:moveTo>
                  <a:lnTo>
                    <a:pt x="41605" y="83210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210" y="208026"/>
                  </a:lnTo>
                  <a:lnTo>
                    <a:pt x="83210" y="166420"/>
                  </a:lnTo>
                  <a:lnTo>
                    <a:pt x="83210" y="83210"/>
                  </a:lnTo>
                  <a:close/>
                </a:path>
                <a:path w="167004" h="1207135">
                  <a:moveTo>
                    <a:pt x="124802" y="1123289"/>
                  </a:moveTo>
                  <a:lnTo>
                    <a:pt x="83210" y="1123289"/>
                  </a:lnTo>
                  <a:lnTo>
                    <a:pt x="83210" y="1081697"/>
                  </a:lnTo>
                  <a:lnTo>
                    <a:pt x="41605" y="1081697"/>
                  </a:lnTo>
                  <a:lnTo>
                    <a:pt x="41605" y="1123289"/>
                  </a:lnTo>
                  <a:lnTo>
                    <a:pt x="0" y="1123289"/>
                  </a:lnTo>
                  <a:lnTo>
                    <a:pt x="0" y="1164894"/>
                  </a:lnTo>
                  <a:lnTo>
                    <a:pt x="41605" y="1164894"/>
                  </a:lnTo>
                  <a:lnTo>
                    <a:pt x="41605" y="1123302"/>
                  </a:lnTo>
                  <a:lnTo>
                    <a:pt x="83210" y="1123302"/>
                  </a:lnTo>
                  <a:lnTo>
                    <a:pt x="83210" y="1206512"/>
                  </a:lnTo>
                  <a:lnTo>
                    <a:pt x="124802" y="1206512"/>
                  </a:lnTo>
                  <a:lnTo>
                    <a:pt x="124802" y="1123289"/>
                  </a:lnTo>
                  <a:close/>
                </a:path>
                <a:path w="167004" h="1207135">
                  <a:moveTo>
                    <a:pt x="124802" y="540854"/>
                  </a:moveTo>
                  <a:lnTo>
                    <a:pt x="83210" y="540854"/>
                  </a:lnTo>
                  <a:lnTo>
                    <a:pt x="83210" y="499249"/>
                  </a:lnTo>
                  <a:lnTo>
                    <a:pt x="41605" y="499249"/>
                  </a:lnTo>
                  <a:lnTo>
                    <a:pt x="0" y="499249"/>
                  </a:lnTo>
                  <a:lnTo>
                    <a:pt x="0" y="540854"/>
                  </a:lnTo>
                  <a:lnTo>
                    <a:pt x="41605" y="540854"/>
                  </a:lnTo>
                  <a:lnTo>
                    <a:pt x="41605" y="624065"/>
                  </a:lnTo>
                  <a:lnTo>
                    <a:pt x="83210" y="624065"/>
                  </a:lnTo>
                  <a:lnTo>
                    <a:pt x="83210" y="707263"/>
                  </a:lnTo>
                  <a:lnTo>
                    <a:pt x="41605" y="707263"/>
                  </a:lnTo>
                  <a:lnTo>
                    <a:pt x="41605" y="665657"/>
                  </a:lnTo>
                  <a:lnTo>
                    <a:pt x="0" y="665657"/>
                  </a:lnTo>
                  <a:lnTo>
                    <a:pt x="0" y="748880"/>
                  </a:lnTo>
                  <a:lnTo>
                    <a:pt x="41605" y="748880"/>
                  </a:lnTo>
                  <a:lnTo>
                    <a:pt x="41605" y="832065"/>
                  </a:lnTo>
                  <a:lnTo>
                    <a:pt x="0" y="832065"/>
                  </a:lnTo>
                  <a:lnTo>
                    <a:pt x="0" y="998474"/>
                  </a:lnTo>
                  <a:lnTo>
                    <a:pt x="41605" y="998474"/>
                  </a:lnTo>
                  <a:lnTo>
                    <a:pt x="41605" y="915276"/>
                  </a:lnTo>
                  <a:lnTo>
                    <a:pt x="83210" y="915276"/>
                  </a:lnTo>
                  <a:lnTo>
                    <a:pt x="83210" y="998486"/>
                  </a:lnTo>
                  <a:lnTo>
                    <a:pt x="124802" y="998486"/>
                  </a:lnTo>
                  <a:lnTo>
                    <a:pt x="124802" y="873671"/>
                  </a:lnTo>
                  <a:lnTo>
                    <a:pt x="83210" y="873671"/>
                  </a:lnTo>
                  <a:lnTo>
                    <a:pt x="83210" y="748880"/>
                  </a:lnTo>
                  <a:lnTo>
                    <a:pt x="124802" y="748880"/>
                  </a:lnTo>
                  <a:lnTo>
                    <a:pt x="124802" y="540854"/>
                  </a:lnTo>
                  <a:close/>
                </a:path>
                <a:path w="167004" h="1207135">
                  <a:moveTo>
                    <a:pt x="124802" y="416039"/>
                  </a:moveTo>
                  <a:lnTo>
                    <a:pt x="83210" y="416039"/>
                  </a:lnTo>
                  <a:lnTo>
                    <a:pt x="41605" y="416039"/>
                  </a:lnTo>
                  <a:lnTo>
                    <a:pt x="41605" y="457644"/>
                  </a:lnTo>
                  <a:lnTo>
                    <a:pt x="83210" y="457644"/>
                  </a:lnTo>
                  <a:lnTo>
                    <a:pt x="124802" y="457644"/>
                  </a:lnTo>
                  <a:lnTo>
                    <a:pt x="124802" y="416039"/>
                  </a:lnTo>
                  <a:close/>
                </a:path>
                <a:path w="167004" h="1207135">
                  <a:moveTo>
                    <a:pt x="124802" y="332828"/>
                  </a:moveTo>
                  <a:lnTo>
                    <a:pt x="83210" y="332828"/>
                  </a:lnTo>
                  <a:lnTo>
                    <a:pt x="83210" y="374434"/>
                  </a:lnTo>
                  <a:lnTo>
                    <a:pt x="124802" y="374434"/>
                  </a:lnTo>
                  <a:lnTo>
                    <a:pt x="124802" y="332828"/>
                  </a:lnTo>
                  <a:close/>
                </a:path>
                <a:path w="167004" h="1207135">
                  <a:moveTo>
                    <a:pt x="124802" y="249631"/>
                  </a:moveTo>
                  <a:lnTo>
                    <a:pt x="83210" y="249631"/>
                  </a:lnTo>
                  <a:lnTo>
                    <a:pt x="41605" y="249631"/>
                  </a:lnTo>
                  <a:lnTo>
                    <a:pt x="0" y="249631"/>
                  </a:lnTo>
                  <a:lnTo>
                    <a:pt x="0" y="291236"/>
                  </a:lnTo>
                  <a:lnTo>
                    <a:pt x="41605" y="291236"/>
                  </a:lnTo>
                  <a:lnTo>
                    <a:pt x="83210" y="291236"/>
                  </a:lnTo>
                  <a:lnTo>
                    <a:pt x="124802" y="291236"/>
                  </a:lnTo>
                  <a:lnTo>
                    <a:pt x="124802" y="249631"/>
                  </a:lnTo>
                  <a:close/>
                </a:path>
                <a:path w="167004" h="1207135">
                  <a:moveTo>
                    <a:pt x="124802" y="0"/>
                  </a:moveTo>
                  <a:lnTo>
                    <a:pt x="83210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210" y="41605"/>
                  </a:lnTo>
                  <a:lnTo>
                    <a:pt x="124802" y="41605"/>
                  </a:lnTo>
                  <a:lnTo>
                    <a:pt x="124802" y="0"/>
                  </a:lnTo>
                  <a:close/>
                </a:path>
                <a:path w="167004" h="1207135">
                  <a:moveTo>
                    <a:pt x="166420" y="1040091"/>
                  </a:moveTo>
                  <a:lnTo>
                    <a:pt x="124815" y="1040091"/>
                  </a:lnTo>
                  <a:lnTo>
                    <a:pt x="124815" y="1123302"/>
                  </a:lnTo>
                  <a:lnTo>
                    <a:pt x="166420" y="1123302"/>
                  </a:lnTo>
                  <a:lnTo>
                    <a:pt x="166420" y="1040091"/>
                  </a:lnTo>
                  <a:close/>
                </a:path>
                <a:path w="167004" h="1207135">
                  <a:moveTo>
                    <a:pt x="166420" y="956881"/>
                  </a:moveTo>
                  <a:lnTo>
                    <a:pt x="124815" y="956881"/>
                  </a:lnTo>
                  <a:lnTo>
                    <a:pt x="124815" y="998486"/>
                  </a:lnTo>
                  <a:lnTo>
                    <a:pt x="166420" y="998486"/>
                  </a:lnTo>
                  <a:lnTo>
                    <a:pt x="166420" y="956881"/>
                  </a:lnTo>
                  <a:close/>
                </a:path>
                <a:path w="167004" h="1207135">
                  <a:moveTo>
                    <a:pt x="166420" y="873671"/>
                  </a:moveTo>
                  <a:lnTo>
                    <a:pt x="124815" y="873671"/>
                  </a:lnTo>
                  <a:lnTo>
                    <a:pt x="124815" y="915276"/>
                  </a:lnTo>
                  <a:lnTo>
                    <a:pt x="166420" y="915276"/>
                  </a:lnTo>
                  <a:lnTo>
                    <a:pt x="166420" y="873671"/>
                  </a:lnTo>
                  <a:close/>
                </a:path>
                <a:path w="167004" h="1207135">
                  <a:moveTo>
                    <a:pt x="166420" y="540854"/>
                  </a:moveTo>
                  <a:lnTo>
                    <a:pt x="124815" y="540854"/>
                  </a:lnTo>
                  <a:lnTo>
                    <a:pt x="124815" y="624078"/>
                  </a:lnTo>
                  <a:lnTo>
                    <a:pt x="166420" y="624078"/>
                  </a:lnTo>
                  <a:lnTo>
                    <a:pt x="166420" y="540854"/>
                  </a:lnTo>
                  <a:close/>
                </a:path>
                <a:path w="167004" h="1207135">
                  <a:moveTo>
                    <a:pt x="166420" y="457644"/>
                  </a:moveTo>
                  <a:lnTo>
                    <a:pt x="124815" y="457644"/>
                  </a:lnTo>
                  <a:lnTo>
                    <a:pt x="124815" y="499249"/>
                  </a:lnTo>
                  <a:lnTo>
                    <a:pt x="166420" y="499249"/>
                  </a:lnTo>
                  <a:lnTo>
                    <a:pt x="166420" y="457644"/>
                  </a:lnTo>
                  <a:close/>
                </a:path>
                <a:path w="167004" h="1207135">
                  <a:moveTo>
                    <a:pt x="166420" y="332828"/>
                  </a:moveTo>
                  <a:lnTo>
                    <a:pt x="124815" y="332828"/>
                  </a:lnTo>
                  <a:lnTo>
                    <a:pt x="124815" y="416039"/>
                  </a:lnTo>
                  <a:lnTo>
                    <a:pt x="166420" y="416039"/>
                  </a:lnTo>
                  <a:lnTo>
                    <a:pt x="166420" y="332828"/>
                  </a:lnTo>
                  <a:close/>
                </a:path>
                <a:path w="167004" h="1207135">
                  <a:moveTo>
                    <a:pt x="166420" y="0"/>
                  </a:moveTo>
                  <a:lnTo>
                    <a:pt x="124815" y="0"/>
                  </a:lnTo>
                  <a:lnTo>
                    <a:pt x="124815" y="83210"/>
                  </a:lnTo>
                  <a:lnTo>
                    <a:pt x="124815" y="166420"/>
                  </a:lnTo>
                  <a:lnTo>
                    <a:pt x="124815" y="291236"/>
                  </a:lnTo>
                  <a:lnTo>
                    <a:pt x="166420" y="291236"/>
                  </a:lnTo>
                  <a:lnTo>
                    <a:pt x="166420" y="166420"/>
                  </a:lnTo>
                  <a:lnTo>
                    <a:pt x="166420" y="83210"/>
                  </a:lnTo>
                  <a:lnTo>
                    <a:pt x="16642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926059" y="2189886"/>
            <a:ext cx="1443355" cy="462915"/>
            <a:chOff x="2926059" y="2189886"/>
            <a:chExt cx="1443355" cy="462915"/>
          </a:xfrm>
        </p:grpSpPr>
        <p:sp>
          <p:nvSpPr>
            <p:cNvPr id="3" name="object 3"/>
            <p:cNvSpPr/>
            <p:nvPr/>
          </p:nvSpPr>
          <p:spPr>
            <a:xfrm>
              <a:off x="2926059" y="2189886"/>
              <a:ext cx="1443355" cy="462915"/>
            </a:xfrm>
            <a:custGeom>
              <a:avLst/>
              <a:gdLst/>
              <a:ahLst/>
              <a:cxnLst/>
              <a:rect l="l" t="t" r="r" b="b"/>
              <a:pathLst>
                <a:path w="1443354" h="462914">
                  <a:moveTo>
                    <a:pt x="1358620" y="0"/>
                  </a:moveTo>
                  <a:lnTo>
                    <a:pt x="84124" y="0"/>
                  </a:lnTo>
                  <a:lnTo>
                    <a:pt x="51381" y="6611"/>
                  </a:lnTo>
                  <a:lnTo>
                    <a:pt x="24641" y="24641"/>
                  </a:lnTo>
                  <a:lnTo>
                    <a:pt x="6611" y="51381"/>
                  </a:lnTo>
                  <a:lnTo>
                    <a:pt x="0" y="84124"/>
                  </a:lnTo>
                  <a:lnTo>
                    <a:pt x="0" y="378561"/>
                  </a:lnTo>
                  <a:lnTo>
                    <a:pt x="6611" y="411304"/>
                  </a:lnTo>
                  <a:lnTo>
                    <a:pt x="24641" y="438045"/>
                  </a:lnTo>
                  <a:lnTo>
                    <a:pt x="51381" y="456074"/>
                  </a:lnTo>
                  <a:lnTo>
                    <a:pt x="84124" y="462686"/>
                  </a:lnTo>
                  <a:lnTo>
                    <a:pt x="1358620" y="462686"/>
                  </a:lnTo>
                  <a:lnTo>
                    <a:pt x="1391363" y="456074"/>
                  </a:lnTo>
                  <a:lnTo>
                    <a:pt x="1418104" y="438045"/>
                  </a:lnTo>
                  <a:lnTo>
                    <a:pt x="1436133" y="411304"/>
                  </a:lnTo>
                  <a:lnTo>
                    <a:pt x="1442745" y="378561"/>
                  </a:lnTo>
                  <a:lnTo>
                    <a:pt x="1442745" y="84124"/>
                  </a:lnTo>
                  <a:lnTo>
                    <a:pt x="1436133" y="51381"/>
                  </a:lnTo>
                  <a:lnTo>
                    <a:pt x="1418104" y="24641"/>
                  </a:lnTo>
                  <a:lnTo>
                    <a:pt x="1391363" y="6611"/>
                  </a:lnTo>
                  <a:lnTo>
                    <a:pt x="1358620" y="0"/>
                  </a:lnTo>
                  <a:close/>
                </a:path>
              </a:pathLst>
            </a:custGeom>
            <a:solidFill>
              <a:srgbClr val="E50B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053148" y="2428224"/>
              <a:ext cx="219709" cy="13521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101973" y="2279010"/>
              <a:ext cx="121843" cy="12190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1257300" y="7719059"/>
            <a:ext cx="7242175" cy="9398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sz="2400" spc="-15" dirty="0">
                <a:latin typeface="Roboto"/>
                <a:cs typeface="Roboto"/>
              </a:rPr>
              <a:t>Orakel </a:t>
            </a:r>
            <a:r>
              <a:rPr sz="2400" spc="-5" dirty="0">
                <a:latin typeface="Roboto"/>
                <a:cs typeface="Roboto"/>
              </a:rPr>
              <a:t>mit </a:t>
            </a:r>
            <a:r>
              <a:rPr sz="2400" dirty="0">
                <a:latin typeface="Roboto"/>
                <a:cs typeface="Roboto"/>
              </a:rPr>
              <a:t>3 Antworten </a:t>
            </a:r>
            <a:r>
              <a:rPr sz="2400" spc="-5" dirty="0">
                <a:latin typeface="Roboto"/>
                <a:cs typeface="Roboto"/>
              </a:rPr>
              <a:t>„Ja, </a:t>
            </a:r>
            <a:r>
              <a:rPr sz="2400" dirty="0">
                <a:latin typeface="Roboto"/>
                <a:cs typeface="Roboto"/>
              </a:rPr>
              <a:t>Nein, </a:t>
            </a:r>
            <a:r>
              <a:rPr sz="2400" spc="-5" dirty="0">
                <a:latin typeface="Roboto"/>
                <a:cs typeface="Roboto"/>
              </a:rPr>
              <a:t>Vielleicht“, </a:t>
            </a:r>
            <a:r>
              <a:rPr sz="2400" dirty="0">
                <a:latin typeface="Roboto"/>
                <a:cs typeface="Roboto"/>
              </a:rPr>
              <a:t>die</a:t>
            </a:r>
            <a:r>
              <a:rPr sz="2400" spc="-15" dirty="0">
                <a:latin typeface="Roboto"/>
                <a:cs typeface="Roboto"/>
              </a:rPr>
              <a:t> </a:t>
            </a:r>
            <a:r>
              <a:rPr sz="2400" spc="-10" dirty="0">
                <a:latin typeface="Roboto"/>
                <a:cs typeface="Roboto"/>
              </a:rPr>
              <a:t>zuvor</a:t>
            </a:r>
            <a:endParaRPr sz="24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dirty="0">
                <a:latin typeface="Roboto"/>
                <a:cs typeface="Roboto"/>
              </a:rPr>
              <a:t>als </a:t>
            </a:r>
            <a:r>
              <a:rPr sz="2400" spc="-5" dirty="0">
                <a:latin typeface="Roboto"/>
                <a:cs typeface="Roboto"/>
              </a:rPr>
              <a:t>Symbole oder </a:t>
            </a:r>
            <a:r>
              <a:rPr sz="2400" dirty="0">
                <a:latin typeface="Roboto"/>
                <a:cs typeface="Roboto"/>
              </a:rPr>
              <a:t>Wörter </a:t>
            </a:r>
            <a:r>
              <a:rPr sz="2400" spc="-5" dirty="0">
                <a:latin typeface="Roboto"/>
                <a:cs typeface="Roboto"/>
              </a:rPr>
              <a:t>festgelegt</a:t>
            </a:r>
            <a:r>
              <a:rPr sz="2400" spc="-10" dirty="0">
                <a:latin typeface="Roboto"/>
                <a:cs typeface="Roboto"/>
              </a:rPr>
              <a:t> werden.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448800" y="3238500"/>
            <a:ext cx="3542665" cy="2219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Roboto"/>
                <a:cs typeface="Roboto"/>
              </a:rPr>
              <a:t>Einstellungsmodus</a:t>
            </a:r>
            <a:endParaRPr sz="2400">
              <a:latin typeface="Roboto"/>
              <a:cs typeface="Roboto"/>
            </a:endParaRPr>
          </a:p>
          <a:p>
            <a:pPr marL="1344930" marR="5080">
              <a:lnSpc>
                <a:spcPct val="250000"/>
              </a:lnSpc>
            </a:pPr>
            <a:r>
              <a:rPr sz="2400" spc="-5" dirty="0">
                <a:latin typeface="Roboto"/>
                <a:cs typeface="Roboto"/>
              </a:rPr>
              <a:t>Modus</a:t>
            </a:r>
            <a:r>
              <a:rPr sz="2400" spc="-9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Symbole  Modus</a:t>
            </a:r>
            <a:r>
              <a:rPr sz="2400" spc="-2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Wörter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9510921" y="3988992"/>
            <a:ext cx="602615" cy="602615"/>
            <a:chOff x="9510921" y="3988992"/>
            <a:chExt cx="602615" cy="602615"/>
          </a:xfrm>
        </p:grpSpPr>
        <p:sp>
          <p:nvSpPr>
            <p:cNvPr id="9" name="object 9"/>
            <p:cNvSpPr/>
            <p:nvPr/>
          </p:nvSpPr>
          <p:spPr>
            <a:xfrm>
              <a:off x="9758554" y="4216951"/>
              <a:ext cx="93554" cy="14237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9510921" y="3988992"/>
              <a:ext cx="602615" cy="602615"/>
            </a:xfrm>
            <a:custGeom>
              <a:avLst/>
              <a:gdLst/>
              <a:ahLst/>
              <a:cxnLst/>
              <a:rect l="l" t="t" r="r" b="b"/>
              <a:pathLst>
                <a:path w="602615" h="602614">
                  <a:moveTo>
                    <a:pt x="301282" y="0"/>
                  </a:moveTo>
                  <a:lnTo>
                    <a:pt x="252412" y="3943"/>
                  </a:lnTo>
                  <a:lnTo>
                    <a:pt x="206052" y="15359"/>
                  </a:lnTo>
                  <a:lnTo>
                    <a:pt x="162824" y="33628"/>
                  </a:lnTo>
                  <a:lnTo>
                    <a:pt x="123347" y="58129"/>
                  </a:lnTo>
                  <a:lnTo>
                    <a:pt x="88242" y="88242"/>
                  </a:lnTo>
                  <a:lnTo>
                    <a:pt x="58129" y="123347"/>
                  </a:lnTo>
                  <a:lnTo>
                    <a:pt x="33628" y="162824"/>
                  </a:lnTo>
                  <a:lnTo>
                    <a:pt x="15359" y="206052"/>
                  </a:lnTo>
                  <a:lnTo>
                    <a:pt x="3943" y="252412"/>
                  </a:lnTo>
                  <a:lnTo>
                    <a:pt x="0" y="301282"/>
                  </a:lnTo>
                  <a:lnTo>
                    <a:pt x="3943" y="350152"/>
                  </a:lnTo>
                  <a:lnTo>
                    <a:pt x="15359" y="396511"/>
                  </a:lnTo>
                  <a:lnTo>
                    <a:pt x="33628" y="439739"/>
                  </a:lnTo>
                  <a:lnTo>
                    <a:pt x="58129" y="479216"/>
                  </a:lnTo>
                  <a:lnTo>
                    <a:pt x="88242" y="514321"/>
                  </a:lnTo>
                  <a:lnTo>
                    <a:pt x="123347" y="544434"/>
                  </a:lnTo>
                  <a:lnTo>
                    <a:pt x="162824" y="568935"/>
                  </a:lnTo>
                  <a:lnTo>
                    <a:pt x="206052" y="587204"/>
                  </a:lnTo>
                  <a:lnTo>
                    <a:pt x="252412" y="598620"/>
                  </a:lnTo>
                  <a:lnTo>
                    <a:pt x="301282" y="602564"/>
                  </a:lnTo>
                  <a:lnTo>
                    <a:pt x="350152" y="598620"/>
                  </a:lnTo>
                  <a:lnTo>
                    <a:pt x="396511" y="587204"/>
                  </a:lnTo>
                  <a:lnTo>
                    <a:pt x="439739" y="568935"/>
                  </a:lnTo>
                  <a:lnTo>
                    <a:pt x="479216" y="544434"/>
                  </a:lnTo>
                  <a:lnTo>
                    <a:pt x="514321" y="514321"/>
                  </a:lnTo>
                  <a:lnTo>
                    <a:pt x="544434" y="479216"/>
                  </a:lnTo>
                  <a:lnTo>
                    <a:pt x="548230" y="473100"/>
                  </a:lnTo>
                  <a:lnTo>
                    <a:pt x="301282" y="473100"/>
                  </a:lnTo>
                  <a:lnTo>
                    <a:pt x="255605" y="466963"/>
                  </a:lnTo>
                  <a:lnTo>
                    <a:pt x="214561" y="449642"/>
                  </a:lnTo>
                  <a:lnTo>
                    <a:pt x="179787" y="422776"/>
                  </a:lnTo>
                  <a:lnTo>
                    <a:pt x="152921" y="388002"/>
                  </a:lnTo>
                  <a:lnTo>
                    <a:pt x="135601" y="346958"/>
                  </a:lnTo>
                  <a:lnTo>
                    <a:pt x="129463" y="301282"/>
                  </a:lnTo>
                  <a:lnTo>
                    <a:pt x="135601" y="255605"/>
                  </a:lnTo>
                  <a:lnTo>
                    <a:pt x="152921" y="214561"/>
                  </a:lnTo>
                  <a:lnTo>
                    <a:pt x="179787" y="179787"/>
                  </a:lnTo>
                  <a:lnTo>
                    <a:pt x="214561" y="152921"/>
                  </a:lnTo>
                  <a:lnTo>
                    <a:pt x="255605" y="135601"/>
                  </a:lnTo>
                  <a:lnTo>
                    <a:pt x="301282" y="129463"/>
                  </a:lnTo>
                  <a:lnTo>
                    <a:pt x="548230" y="129463"/>
                  </a:lnTo>
                  <a:lnTo>
                    <a:pt x="544434" y="123347"/>
                  </a:lnTo>
                  <a:lnTo>
                    <a:pt x="514321" y="88242"/>
                  </a:lnTo>
                  <a:lnTo>
                    <a:pt x="479216" y="58129"/>
                  </a:lnTo>
                  <a:lnTo>
                    <a:pt x="439739" y="33628"/>
                  </a:lnTo>
                  <a:lnTo>
                    <a:pt x="396511" y="15359"/>
                  </a:lnTo>
                  <a:lnTo>
                    <a:pt x="350152" y="3943"/>
                  </a:lnTo>
                  <a:lnTo>
                    <a:pt x="301282" y="0"/>
                  </a:lnTo>
                  <a:close/>
                </a:path>
                <a:path w="602615" h="602614">
                  <a:moveTo>
                    <a:pt x="548230" y="129463"/>
                  </a:moveTo>
                  <a:lnTo>
                    <a:pt x="301282" y="129463"/>
                  </a:lnTo>
                  <a:lnTo>
                    <a:pt x="346958" y="135601"/>
                  </a:lnTo>
                  <a:lnTo>
                    <a:pt x="388002" y="152921"/>
                  </a:lnTo>
                  <a:lnTo>
                    <a:pt x="422776" y="179787"/>
                  </a:lnTo>
                  <a:lnTo>
                    <a:pt x="449642" y="214561"/>
                  </a:lnTo>
                  <a:lnTo>
                    <a:pt x="466963" y="255605"/>
                  </a:lnTo>
                  <a:lnTo>
                    <a:pt x="473100" y="301282"/>
                  </a:lnTo>
                  <a:lnTo>
                    <a:pt x="466963" y="346958"/>
                  </a:lnTo>
                  <a:lnTo>
                    <a:pt x="449642" y="388002"/>
                  </a:lnTo>
                  <a:lnTo>
                    <a:pt x="422776" y="422776"/>
                  </a:lnTo>
                  <a:lnTo>
                    <a:pt x="388002" y="449642"/>
                  </a:lnTo>
                  <a:lnTo>
                    <a:pt x="346958" y="466963"/>
                  </a:lnTo>
                  <a:lnTo>
                    <a:pt x="301282" y="473100"/>
                  </a:lnTo>
                  <a:lnTo>
                    <a:pt x="548230" y="473100"/>
                  </a:lnTo>
                  <a:lnTo>
                    <a:pt x="568935" y="439739"/>
                  </a:lnTo>
                  <a:lnTo>
                    <a:pt x="587204" y="396511"/>
                  </a:lnTo>
                  <a:lnTo>
                    <a:pt x="598620" y="350152"/>
                  </a:lnTo>
                  <a:lnTo>
                    <a:pt x="602564" y="301282"/>
                  </a:lnTo>
                  <a:lnTo>
                    <a:pt x="598620" y="252412"/>
                  </a:lnTo>
                  <a:lnTo>
                    <a:pt x="587204" y="206052"/>
                  </a:lnTo>
                  <a:lnTo>
                    <a:pt x="568935" y="162824"/>
                  </a:lnTo>
                  <a:lnTo>
                    <a:pt x="548230" y="129463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9510921" y="4894172"/>
            <a:ext cx="602615" cy="602615"/>
            <a:chOff x="9510921" y="4894172"/>
            <a:chExt cx="602615" cy="602615"/>
          </a:xfrm>
        </p:grpSpPr>
        <p:sp>
          <p:nvSpPr>
            <p:cNvPr id="12" name="object 12"/>
            <p:cNvSpPr/>
            <p:nvPr/>
          </p:nvSpPr>
          <p:spPr>
            <a:xfrm>
              <a:off x="9767772" y="5124007"/>
              <a:ext cx="74802" cy="13825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9510921" y="4894172"/>
              <a:ext cx="602615" cy="602615"/>
            </a:xfrm>
            <a:custGeom>
              <a:avLst/>
              <a:gdLst/>
              <a:ahLst/>
              <a:cxnLst/>
              <a:rect l="l" t="t" r="r" b="b"/>
              <a:pathLst>
                <a:path w="602615" h="602614">
                  <a:moveTo>
                    <a:pt x="301282" y="0"/>
                  </a:moveTo>
                  <a:lnTo>
                    <a:pt x="252412" y="3943"/>
                  </a:lnTo>
                  <a:lnTo>
                    <a:pt x="206052" y="15359"/>
                  </a:lnTo>
                  <a:lnTo>
                    <a:pt x="162824" y="33628"/>
                  </a:lnTo>
                  <a:lnTo>
                    <a:pt x="123347" y="58129"/>
                  </a:lnTo>
                  <a:lnTo>
                    <a:pt x="88242" y="88242"/>
                  </a:lnTo>
                  <a:lnTo>
                    <a:pt x="58129" y="123347"/>
                  </a:lnTo>
                  <a:lnTo>
                    <a:pt x="33628" y="162824"/>
                  </a:lnTo>
                  <a:lnTo>
                    <a:pt x="15359" y="206052"/>
                  </a:lnTo>
                  <a:lnTo>
                    <a:pt x="3943" y="252412"/>
                  </a:lnTo>
                  <a:lnTo>
                    <a:pt x="0" y="301282"/>
                  </a:lnTo>
                  <a:lnTo>
                    <a:pt x="3943" y="350152"/>
                  </a:lnTo>
                  <a:lnTo>
                    <a:pt x="15359" y="396511"/>
                  </a:lnTo>
                  <a:lnTo>
                    <a:pt x="33628" y="439739"/>
                  </a:lnTo>
                  <a:lnTo>
                    <a:pt x="58129" y="479216"/>
                  </a:lnTo>
                  <a:lnTo>
                    <a:pt x="88242" y="514321"/>
                  </a:lnTo>
                  <a:lnTo>
                    <a:pt x="123347" y="544434"/>
                  </a:lnTo>
                  <a:lnTo>
                    <a:pt x="162824" y="568935"/>
                  </a:lnTo>
                  <a:lnTo>
                    <a:pt x="206052" y="587204"/>
                  </a:lnTo>
                  <a:lnTo>
                    <a:pt x="252412" y="598620"/>
                  </a:lnTo>
                  <a:lnTo>
                    <a:pt x="301282" y="602564"/>
                  </a:lnTo>
                  <a:lnTo>
                    <a:pt x="350152" y="598620"/>
                  </a:lnTo>
                  <a:lnTo>
                    <a:pt x="396511" y="587204"/>
                  </a:lnTo>
                  <a:lnTo>
                    <a:pt x="439739" y="568935"/>
                  </a:lnTo>
                  <a:lnTo>
                    <a:pt x="479216" y="544434"/>
                  </a:lnTo>
                  <a:lnTo>
                    <a:pt x="514321" y="514321"/>
                  </a:lnTo>
                  <a:lnTo>
                    <a:pt x="544434" y="479216"/>
                  </a:lnTo>
                  <a:lnTo>
                    <a:pt x="548230" y="473100"/>
                  </a:lnTo>
                  <a:lnTo>
                    <a:pt x="301282" y="473100"/>
                  </a:lnTo>
                  <a:lnTo>
                    <a:pt x="255605" y="466963"/>
                  </a:lnTo>
                  <a:lnTo>
                    <a:pt x="214561" y="449642"/>
                  </a:lnTo>
                  <a:lnTo>
                    <a:pt x="179787" y="422776"/>
                  </a:lnTo>
                  <a:lnTo>
                    <a:pt x="152921" y="388002"/>
                  </a:lnTo>
                  <a:lnTo>
                    <a:pt x="135601" y="346958"/>
                  </a:lnTo>
                  <a:lnTo>
                    <a:pt x="129463" y="301282"/>
                  </a:lnTo>
                  <a:lnTo>
                    <a:pt x="135601" y="255605"/>
                  </a:lnTo>
                  <a:lnTo>
                    <a:pt x="152921" y="214561"/>
                  </a:lnTo>
                  <a:lnTo>
                    <a:pt x="179787" y="179787"/>
                  </a:lnTo>
                  <a:lnTo>
                    <a:pt x="214561" y="152921"/>
                  </a:lnTo>
                  <a:lnTo>
                    <a:pt x="255605" y="135601"/>
                  </a:lnTo>
                  <a:lnTo>
                    <a:pt x="301282" y="129463"/>
                  </a:lnTo>
                  <a:lnTo>
                    <a:pt x="548230" y="129463"/>
                  </a:lnTo>
                  <a:lnTo>
                    <a:pt x="544434" y="123347"/>
                  </a:lnTo>
                  <a:lnTo>
                    <a:pt x="514321" y="88242"/>
                  </a:lnTo>
                  <a:lnTo>
                    <a:pt x="479216" y="58129"/>
                  </a:lnTo>
                  <a:lnTo>
                    <a:pt x="439739" y="33628"/>
                  </a:lnTo>
                  <a:lnTo>
                    <a:pt x="396511" y="15359"/>
                  </a:lnTo>
                  <a:lnTo>
                    <a:pt x="350152" y="3943"/>
                  </a:lnTo>
                  <a:lnTo>
                    <a:pt x="301282" y="0"/>
                  </a:lnTo>
                  <a:close/>
                </a:path>
                <a:path w="602615" h="602614">
                  <a:moveTo>
                    <a:pt x="548230" y="129463"/>
                  </a:moveTo>
                  <a:lnTo>
                    <a:pt x="301282" y="129463"/>
                  </a:lnTo>
                  <a:lnTo>
                    <a:pt x="346958" y="135601"/>
                  </a:lnTo>
                  <a:lnTo>
                    <a:pt x="388002" y="152921"/>
                  </a:lnTo>
                  <a:lnTo>
                    <a:pt x="422776" y="179787"/>
                  </a:lnTo>
                  <a:lnTo>
                    <a:pt x="449642" y="214561"/>
                  </a:lnTo>
                  <a:lnTo>
                    <a:pt x="466963" y="255605"/>
                  </a:lnTo>
                  <a:lnTo>
                    <a:pt x="473100" y="301282"/>
                  </a:lnTo>
                  <a:lnTo>
                    <a:pt x="466963" y="346958"/>
                  </a:lnTo>
                  <a:lnTo>
                    <a:pt x="449642" y="388002"/>
                  </a:lnTo>
                  <a:lnTo>
                    <a:pt x="422776" y="422776"/>
                  </a:lnTo>
                  <a:lnTo>
                    <a:pt x="388002" y="449642"/>
                  </a:lnTo>
                  <a:lnTo>
                    <a:pt x="346958" y="466963"/>
                  </a:lnTo>
                  <a:lnTo>
                    <a:pt x="301282" y="473100"/>
                  </a:lnTo>
                  <a:lnTo>
                    <a:pt x="548230" y="473100"/>
                  </a:lnTo>
                  <a:lnTo>
                    <a:pt x="568935" y="439739"/>
                  </a:lnTo>
                  <a:lnTo>
                    <a:pt x="587204" y="396511"/>
                  </a:lnTo>
                  <a:lnTo>
                    <a:pt x="598620" y="350152"/>
                  </a:lnTo>
                  <a:lnTo>
                    <a:pt x="602564" y="301282"/>
                  </a:lnTo>
                  <a:lnTo>
                    <a:pt x="598620" y="252412"/>
                  </a:lnTo>
                  <a:lnTo>
                    <a:pt x="587204" y="206052"/>
                  </a:lnTo>
                  <a:lnTo>
                    <a:pt x="568935" y="162824"/>
                  </a:lnTo>
                  <a:lnTo>
                    <a:pt x="548230" y="129463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9448800" y="6438900"/>
            <a:ext cx="22345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Roboto"/>
                <a:cs typeface="Roboto"/>
              </a:rPr>
              <a:t>Modus</a:t>
            </a:r>
            <a:r>
              <a:rPr sz="2400" b="1" spc="-85" dirty="0">
                <a:latin typeface="Roboto"/>
                <a:cs typeface="Roboto"/>
              </a:rPr>
              <a:t> </a:t>
            </a:r>
            <a:r>
              <a:rPr sz="2400" b="1" dirty="0">
                <a:latin typeface="Roboto"/>
                <a:cs typeface="Roboto"/>
              </a:rPr>
              <a:t>Symbole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0383921" y="7212225"/>
            <a:ext cx="636270" cy="636270"/>
            <a:chOff x="10383921" y="7212225"/>
            <a:chExt cx="636270" cy="636270"/>
          </a:xfrm>
        </p:grpSpPr>
        <p:sp>
          <p:nvSpPr>
            <p:cNvPr id="16" name="object 16"/>
            <p:cNvSpPr/>
            <p:nvPr/>
          </p:nvSpPr>
          <p:spPr>
            <a:xfrm>
              <a:off x="10383921" y="7212225"/>
              <a:ext cx="636270" cy="636270"/>
            </a:xfrm>
            <a:custGeom>
              <a:avLst/>
              <a:gdLst/>
              <a:ahLst/>
              <a:cxnLst/>
              <a:rect l="l" t="t" r="r" b="b"/>
              <a:pathLst>
                <a:path w="636270" h="636270">
                  <a:moveTo>
                    <a:pt x="317957" y="0"/>
                  </a:moveTo>
                  <a:lnTo>
                    <a:pt x="270971" y="3447"/>
                  </a:lnTo>
                  <a:lnTo>
                    <a:pt x="226126" y="13461"/>
                  </a:lnTo>
                  <a:lnTo>
                    <a:pt x="183914" y="29551"/>
                  </a:lnTo>
                  <a:lnTo>
                    <a:pt x="144826" y="51224"/>
                  </a:lnTo>
                  <a:lnTo>
                    <a:pt x="109353" y="77989"/>
                  </a:lnTo>
                  <a:lnTo>
                    <a:pt x="77989" y="109353"/>
                  </a:lnTo>
                  <a:lnTo>
                    <a:pt x="51224" y="144826"/>
                  </a:lnTo>
                  <a:lnTo>
                    <a:pt x="29551" y="183914"/>
                  </a:lnTo>
                  <a:lnTo>
                    <a:pt x="13462" y="226126"/>
                  </a:lnTo>
                  <a:lnTo>
                    <a:pt x="3447" y="270971"/>
                  </a:lnTo>
                  <a:lnTo>
                    <a:pt x="0" y="317957"/>
                  </a:lnTo>
                  <a:lnTo>
                    <a:pt x="3447" y="364942"/>
                  </a:lnTo>
                  <a:lnTo>
                    <a:pt x="13462" y="409787"/>
                  </a:lnTo>
                  <a:lnTo>
                    <a:pt x="29551" y="451999"/>
                  </a:lnTo>
                  <a:lnTo>
                    <a:pt x="51224" y="491088"/>
                  </a:lnTo>
                  <a:lnTo>
                    <a:pt x="77989" y="526560"/>
                  </a:lnTo>
                  <a:lnTo>
                    <a:pt x="109353" y="557924"/>
                  </a:lnTo>
                  <a:lnTo>
                    <a:pt x="144826" y="584689"/>
                  </a:lnTo>
                  <a:lnTo>
                    <a:pt x="183914" y="606362"/>
                  </a:lnTo>
                  <a:lnTo>
                    <a:pt x="226126" y="622452"/>
                  </a:lnTo>
                  <a:lnTo>
                    <a:pt x="270971" y="632466"/>
                  </a:lnTo>
                  <a:lnTo>
                    <a:pt x="317957" y="635914"/>
                  </a:lnTo>
                  <a:lnTo>
                    <a:pt x="364942" y="632466"/>
                  </a:lnTo>
                  <a:lnTo>
                    <a:pt x="409787" y="622452"/>
                  </a:lnTo>
                  <a:lnTo>
                    <a:pt x="451999" y="606362"/>
                  </a:lnTo>
                  <a:lnTo>
                    <a:pt x="491088" y="584689"/>
                  </a:lnTo>
                  <a:lnTo>
                    <a:pt x="526560" y="557924"/>
                  </a:lnTo>
                  <a:lnTo>
                    <a:pt x="557924" y="526560"/>
                  </a:lnTo>
                  <a:lnTo>
                    <a:pt x="584689" y="491088"/>
                  </a:lnTo>
                  <a:lnTo>
                    <a:pt x="606362" y="451999"/>
                  </a:lnTo>
                  <a:lnTo>
                    <a:pt x="622452" y="409787"/>
                  </a:lnTo>
                  <a:lnTo>
                    <a:pt x="632466" y="364942"/>
                  </a:lnTo>
                  <a:lnTo>
                    <a:pt x="635914" y="317957"/>
                  </a:lnTo>
                  <a:lnTo>
                    <a:pt x="632466" y="270971"/>
                  </a:lnTo>
                  <a:lnTo>
                    <a:pt x="622452" y="226126"/>
                  </a:lnTo>
                  <a:lnTo>
                    <a:pt x="606362" y="183914"/>
                  </a:lnTo>
                  <a:lnTo>
                    <a:pt x="584689" y="144826"/>
                  </a:lnTo>
                  <a:lnTo>
                    <a:pt x="557924" y="109353"/>
                  </a:lnTo>
                  <a:lnTo>
                    <a:pt x="526560" y="77989"/>
                  </a:lnTo>
                  <a:lnTo>
                    <a:pt x="491088" y="51224"/>
                  </a:lnTo>
                  <a:lnTo>
                    <a:pt x="451999" y="29551"/>
                  </a:lnTo>
                  <a:lnTo>
                    <a:pt x="409787" y="13461"/>
                  </a:lnTo>
                  <a:lnTo>
                    <a:pt x="364942" y="3447"/>
                  </a:lnTo>
                  <a:lnTo>
                    <a:pt x="317957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0600669" y="7415651"/>
              <a:ext cx="187401" cy="21962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9513654" y="7212225"/>
            <a:ext cx="636270" cy="636270"/>
            <a:chOff x="9513654" y="7212225"/>
            <a:chExt cx="636270" cy="636270"/>
          </a:xfrm>
        </p:grpSpPr>
        <p:sp>
          <p:nvSpPr>
            <p:cNvPr id="19" name="object 19"/>
            <p:cNvSpPr/>
            <p:nvPr/>
          </p:nvSpPr>
          <p:spPr>
            <a:xfrm>
              <a:off x="9513654" y="7212225"/>
              <a:ext cx="636270" cy="636270"/>
            </a:xfrm>
            <a:custGeom>
              <a:avLst/>
              <a:gdLst/>
              <a:ahLst/>
              <a:cxnLst/>
              <a:rect l="l" t="t" r="r" b="b"/>
              <a:pathLst>
                <a:path w="636270" h="636270">
                  <a:moveTo>
                    <a:pt x="317957" y="0"/>
                  </a:moveTo>
                  <a:lnTo>
                    <a:pt x="270971" y="3447"/>
                  </a:lnTo>
                  <a:lnTo>
                    <a:pt x="226126" y="13461"/>
                  </a:lnTo>
                  <a:lnTo>
                    <a:pt x="183914" y="29551"/>
                  </a:lnTo>
                  <a:lnTo>
                    <a:pt x="144826" y="51224"/>
                  </a:lnTo>
                  <a:lnTo>
                    <a:pt x="109353" y="77989"/>
                  </a:lnTo>
                  <a:lnTo>
                    <a:pt x="77989" y="109353"/>
                  </a:lnTo>
                  <a:lnTo>
                    <a:pt x="51224" y="144826"/>
                  </a:lnTo>
                  <a:lnTo>
                    <a:pt x="29551" y="183914"/>
                  </a:lnTo>
                  <a:lnTo>
                    <a:pt x="13461" y="226126"/>
                  </a:lnTo>
                  <a:lnTo>
                    <a:pt x="3447" y="270971"/>
                  </a:lnTo>
                  <a:lnTo>
                    <a:pt x="0" y="317957"/>
                  </a:lnTo>
                  <a:lnTo>
                    <a:pt x="3447" y="364942"/>
                  </a:lnTo>
                  <a:lnTo>
                    <a:pt x="13461" y="409787"/>
                  </a:lnTo>
                  <a:lnTo>
                    <a:pt x="29551" y="451999"/>
                  </a:lnTo>
                  <a:lnTo>
                    <a:pt x="51224" y="491088"/>
                  </a:lnTo>
                  <a:lnTo>
                    <a:pt x="77989" y="526560"/>
                  </a:lnTo>
                  <a:lnTo>
                    <a:pt x="109353" y="557924"/>
                  </a:lnTo>
                  <a:lnTo>
                    <a:pt x="144826" y="584689"/>
                  </a:lnTo>
                  <a:lnTo>
                    <a:pt x="183914" y="606362"/>
                  </a:lnTo>
                  <a:lnTo>
                    <a:pt x="226126" y="622452"/>
                  </a:lnTo>
                  <a:lnTo>
                    <a:pt x="270971" y="632466"/>
                  </a:lnTo>
                  <a:lnTo>
                    <a:pt x="317957" y="635914"/>
                  </a:lnTo>
                  <a:lnTo>
                    <a:pt x="364942" y="632466"/>
                  </a:lnTo>
                  <a:lnTo>
                    <a:pt x="409787" y="622452"/>
                  </a:lnTo>
                  <a:lnTo>
                    <a:pt x="451999" y="606362"/>
                  </a:lnTo>
                  <a:lnTo>
                    <a:pt x="491088" y="584689"/>
                  </a:lnTo>
                  <a:lnTo>
                    <a:pt x="526560" y="557924"/>
                  </a:lnTo>
                  <a:lnTo>
                    <a:pt x="557924" y="526560"/>
                  </a:lnTo>
                  <a:lnTo>
                    <a:pt x="584689" y="491088"/>
                  </a:lnTo>
                  <a:lnTo>
                    <a:pt x="606362" y="451999"/>
                  </a:lnTo>
                  <a:lnTo>
                    <a:pt x="622452" y="409787"/>
                  </a:lnTo>
                  <a:lnTo>
                    <a:pt x="632466" y="364942"/>
                  </a:lnTo>
                  <a:lnTo>
                    <a:pt x="635914" y="317957"/>
                  </a:lnTo>
                  <a:lnTo>
                    <a:pt x="632466" y="270971"/>
                  </a:lnTo>
                  <a:lnTo>
                    <a:pt x="622452" y="226126"/>
                  </a:lnTo>
                  <a:lnTo>
                    <a:pt x="606362" y="183914"/>
                  </a:lnTo>
                  <a:lnTo>
                    <a:pt x="584689" y="144826"/>
                  </a:lnTo>
                  <a:lnTo>
                    <a:pt x="557924" y="109353"/>
                  </a:lnTo>
                  <a:lnTo>
                    <a:pt x="526560" y="77989"/>
                  </a:lnTo>
                  <a:lnTo>
                    <a:pt x="491088" y="51224"/>
                  </a:lnTo>
                  <a:lnTo>
                    <a:pt x="451999" y="29551"/>
                  </a:lnTo>
                  <a:lnTo>
                    <a:pt x="409787" y="13461"/>
                  </a:lnTo>
                  <a:lnTo>
                    <a:pt x="364942" y="3447"/>
                  </a:lnTo>
                  <a:lnTo>
                    <a:pt x="317957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9719440" y="7415650"/>
              <a:ext cx="209156" cy="21894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1" name="object 21"/>
          <p:cNvGrpSpPr/>
          <p:nvPr/>
        </p:nvGrpSpPr>
        <p:grpSpPr>
          <a:xfrm>
            <a:off x="10383921" y="8059150"/>
            <a:ext cx="636270" cy="636270"/>
            <a:chOff x="10383921" y="8059150"/>
            <a:chExt cx="636270" cy="636270"/>
          </a:xfrm>
        </p:grpSpPr>
        <p:sp>
          <p:nvSpPr>
            <p:cNvPr id="22" name="object 22"/>
            <p:cNvSpPr/>
            <p:nvPr/>
          </p:nvSpPr>
          <p:spPr>
            <a:xfrm>
              <a:off x="10383921" y="8059150"/>
              <a:ext cx="636270" cy="636270"/>
            </a:xfrm>
            <a:custGeom>
              <a:avLst/>
              <a:gdLst/>
              <a:ahLst/>
              <a:cxnLst/>
              <a:rect l="l" t="t" r="r" b="b"/>
              <a:pathLst>
                <a:path w="636270" h="636270">
                  <a:moveTo>
                    <a:pt x="317957" y="0"/>
                  </a:moveTo>
                  <a:lnTo>
                    <a:pt x="270971" y="3447"/>
                  </a:lnTo>
                  <a:lnTo>
                    <a:pt x="226126" y="13461"/>
                  </a:lnTo>
                  <a:lnTo>
                    <a:pt x="183914" y="29551"/>
                  </a:lnTo>
                  <a:lnTo>
                    <a:pt x="144826" y="51224"/>
                  </a:lnTo>
                  <a:lnTo>
                    <a:pt x="109353" y="77989"/>
                  </a:lnTo>
                  <a:lnTo>
                    <a:pt x="77989" y="109353"/>
                  </a:lnTo>
                  <a:lnTo>
                    <a:pt x="51224" y="144826"/>
                  </a:lnTo>
                  <a:lnTo>
                    <a:pt x="29551" y="183914"/>
                  </a:lnTo>
                  <a:lnTo>
                    <a:pt x="13462" y="226126"/>
                  </a:lnTo>
                  <a:lnTo>
                    <a:pt x="3447" y="270971"/>
                  </a:lnTo>
                  <a:lnTo>
                    <a:pt x="0" y="317957"/>
                  </a:lnTo>
                  <a:lnTo>
                    <a:pt x="3447" y="364942"/>
                  </a:lnTo>
                  <a:lnTo>
                    <a:pt x="13462" y="409787"/>
                  </a:lnTo>
                  <a:lnTo>
                    <a:pt x="29551" y="451999"/>
                  </a:lnTo>
                  <a:lnTo>
                    <a:pt x="51224" y="491088"/>
                  </a:lnTo>
                  <a:lnTo>
                    <a:pt x="77989" y="526560"/>
                  </a:lnTo>
                  <a:lnTo>
                    <a:pt x="109353" y="557924"/>
                  </a:lnTo>
                  <a:lnTo>
                    <a:pt x="144826" y="584689"/>
                  </a:lnTo>
                  <a:lnTo>
                    <a:pt x="183914" y="606362"/>
                  </a:lnTo>
                  <a:lnTo>
                    <a:pt x="226126" y="622452"/>
                  </a:lnTo>
                  <a:lnTo>
                    <a:pt x="270971" y="632466"/>
                  </a:lnTo>
                  <a:lnTo>
                    <a:pt x="317957" y="635914"/>
                  </a:lnTo>
                  <a:lnTo>
                    <a:pt x="364942" y="632466"/>
                  </a:lnTo>
                  <a:lnTo>
                    <a:pt x="409787" y="622452"/>
                  </a:lnTo>
                  <a:lnTo>
                    <a:pt x="451999" y="606362"/>
                  </a:lnTo>
                  <a:lnTo>
                    <a:pt x="491088" y="584689"/>
                  </a:lnTo>
                  <a:lnTo>
                    <a:pt x="526560" y="557924"/>
                  </a:lnTo>
                  <a:lnTo>
                    <a:pt x="557924" y="526560"/>
                  </a:lnTo>
                  <a:lnTo>
                    <a:pt x="584689" y="491088"/>
                  </a:lnTo>
                  <a:lnTo>
                    <a:pt x="606362" y="451999"/>
                  </a:lnTo>
                  <a:lnTo>
                    <a:pt x="622452" y="409787"/>
                  </a:lnTo>
                  <a:lnTo>
                    <a:pt x="632466" y="364942"/>
                  </a:lnTo>
                  <a:lnTo>
                    <a:pt x="635914" y="317957"/>
                  </a:lnTo>
                  <a:lnTo>
                    <a:pt x="632466" y="270971"/>
                  </a:lnTo>
                  <a:lnTo>
                    <a:pt x="622452" y="226126"/>
                  </a:lnTo>
                  <a:lnTo>
                    <a:pt x="606362" y="183914"/>
                  </a:lnTo>
                  <a:lnTo>
                    <a:pt x="584689" y="144826"/>
                  </a:lnTo>
                  <a:lnTo>
                    <a:pt x="557924" y="109353"/>
                  </a:lnTo>
                  <a:lnTo>
                    <a:pt x="526560" y="77989"/>
                  </a:lnTo>
                  <a:lnTo>
                    <a:pt x="491088" y="51224"/>
                  </a:lnTo>
                  <a:lnTo>
                    <a:pt x="451999" y="29551"/>
                  </a:lnTo>
                  <a:lnTo>
                    <a:pt x="409787" y="13461"/>
                  </a:lnTo>
                  <a:lnTo>
                    <a:pt x="364942" y="3447"/>
                  </a:lnTo>
                  <a:lnTo>
                    <a:pt x="317957" y="0"/>
                  </a:lnTo>
                  <a:close/>
                </a:path>
              </a:pathLst>
            </a:custGeom>
            <a:solidFill>
              <a:srgbClr val="46DF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0607418" y="8183135"/>
              <a:ext cx="189090" cy="40634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" name="object 24"/>
          <p:cNvGrpSpPr/>
          <p:nvPr/>
        </p:nvGrpSpPr>
        <p:grpSpPr>
          <a:xfrm>
            <a:off x="9467777" y="8148213"/>
            <a:ext cx="744855" cy="457834"/>
            <a:chOff x="9467777" y="8148213"/>
            <a:chExt cx="744855" cy="457834"/>
          </a:xfrm>
        </p:grpSpPr>
        <p:sp>
          <p:nvSpPr>
            <p:cNvPr id="25" name="object 25"/>
            <p:cNvSpPr/>
            <p:nvPr/>
          </p:nvSpPr>
          <p:spPr>
            <a:xfrm>
              <a:off x="9467777" y="8148213"/>
              <a:ext cx="457834" cy="457834"/>
            </a:xfrm>
            <a:custGeom>
              <a:avLst/>
              <a:gdLst/>
              <a:ahLst/>
              <a:cxnLst/>
              <a:rect l="l" t="t" r="r" b="b"/>
              <a:pathLst>
                <a:path w="457834" h="457834">
                  <a:moveTo>
                    <a:pt x="228892" y="0"/>
                  </a:moveTo>
                  <a:lnTo>
                    <a:pt x="182761" y="4650"/>
                  </a:lnTo>
                  <a:lnTo>
                    <a:pt x="139796" y="17987"/>
                  </a:lnTo>
                  <a:lnTo>
                    <a:pt x="100915" y="39090"/>
                  </a:lnTo>
                  <a:lnTo>
                    <a:pt x="67040" y="67040"/>
                  </a:lnTo>
                  <a:lnTo>
                    <a:pt x="39090" y="100915"/>
                  </a:lnTo>
                  <a:lnTo>
                    <a:pt x="17987" y="139796"/>
                  </a:lnTo>
                  <a:lnTo>
                    <a:pt x="4650" y="182761"/>
                  </a:lnTo>
                  <a:lnTo>
                    <a:pt x="0" y="228892"/>
                  </a:lnTo>
                  <a:lnTo>
                    <a:pt x="4650" y="275023"/>
                  </a:lnTo>
                  <a:lnTo>
                    <a:pt x="17987" y="317990"/>
                  </a:lnTo>
                  <a:lnTo>
                    <a:pt x="39090" y="356872"/>
                  </a:lnTo>
                  <a:lnTo>
                    <a:pt x="67040" y="390750"/>
                  </a:lnTo>
                  <a:lnTo>
                    <a:pt x="100915" y="418702"/>
                  </a:lnTo>
                  <a:lnTo>
                    <a:pt x="139796" y="439807"/>
                  </a:lnTo>
                  <a:lnTo>
                    <a:pt x="182761" y="453146"/>
                  </a:lnTo>
                  <a:lnTo>
                    <a:pt x="228892" y="457796"/>
                  </a:lnTo>
                  <a:lnTo>
                    <a:pt x="275022" y="453146"/>
                  </a:lnTo>
                  <a:lnTo>
                    <a:pt x="317988" y="439807"/>
                  </a:lnTo>
                  <a:lnTo>
                    <a:pt x="356868" y="418702"/>
                  </a:lnTo>
                  <a:lnTo>
                    <a:pt x="390744" y="390750"/>
                  </a:lnTo>
                  <a:lnTo>
                    <a:pt x="418693" y="356872"/>
                  </a:lnTo>
                  <a:lnTo>
                    <a:pt x="439797" y="317990"/>
                  </a:lnTo>
                  <a:lnTo>
                    <a:pt x="453134" y="275023"/>
                  </a:lnTo>
                  <a:lnTo>
                    <a:pt x="457784" y="228892"/>
                  </a:lnTo>
                  <a:lnTo>
                    <a:pt x="453106" y="182776"/>
                  </a:lnTo>
                  <a:lnTo>
                    <a:pt x="439754" y="139824"/>
                  </a:lnTo>
                  <a:lnTo>
                    <a:pt x="418644" y="100955"/>
                  </a:lnTo>
                  <a:lnTo>
                    <a:pt x="390696" y="67087"/>
                  </a:lnTo>
                  <a:lnTo>
                    <a:pt x="356828" y="39139"/>
                  </a:lnTo>
                  <a:lnTo>
                    <a:pt x="317959" y="18030"/>
                  </a:lnTo>
                  <a:lnTo>
                    <a:pt x="275007" y="4677"/>
                  </a:lnTo>
                  <a:lnTo>
                    <a:pt x="228892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9615872" y="8294621"/>
              <a:ext cx="150634" cy="15772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9754531" y="8148213"/>
              <a:ext cx="457834" cy="457834"/>
            </a:xfrm>
            <a:custGeom>
              <a:avLst/>
              <a:gdLst/>
              <a:ahLst/>
              <a:cxnLst/>
              <a:rect l="l" t="t" r="r" b="b"/>
              <a:pathLst>
                <a:path w="457834" h="457834">
                  <a:moveTo>
                    <a:pt x="228892" y="0"/>
                  </a:moveTo>
                  <a:lnTo>
                    <a:pt x="182761" y="4650"/>
                  </a:lnTo>
                  <a:lnTo>
                    <a:pt x="139796" y="17987"/>
                  </a:lnTo>
                  <a:lnTo>
                    <a:pt x="100915" y="39090"/>
                  </a:lnTo>
                  <a:lnTo>
                    <a:pt x="67040" y="67040"/>
                  </a:lnTo>
                  <a:lnTo>
                    <a:pt x="39090" y="100915"/>
                  </a:lnTo>
                  <a:lnTo>
                    <a:pt x="17987" y="139796"/>
                  </a:lnTo>
                  <a:lnTo>
                    <a:pt x="4650" y="182761"/>
                  </a:lnTo>
                  <a:lnTo>
                    <a:pt x="0" y="228892"/>
                  </a:lnTo>
                  <a:lnTo>
                    <a:pt x="4650" y="275023"/>
                  </a:lnTo>
                  <a:lnTo>
                    <a:pt x="17987" y="317990"/>
                  </a:lnTo>
                  <a:lnTo>
                    <a:pt x="39090" y="356872"/>
                  </a:lnTo>
                  <a:lnTo>
                    <a:pt x="67040" y="390750"/>
                  </a:lnTo>
                  <a:lnTo>
                    <a:pt x="100915" y="418702"/>
                  </a:lnTo>
                  <a:lnTo>
                    <a:pt x="139796" y="439807"/>
                  </a:lnTo>
                  <a:lnTo>
                    <a:pt x="182761" y="453146"/>
                  </a:lnTo>
                  <a:lnTo>
                    <a:pt x="228892" y="457796"/>
                  </a:lnTo>
                  <a:lnTo>
                    <a:pt x="275022" y="453146"/>
                  </a:lnTo>
                  <a:lnTo>
                    <a:pt x="317988" y="439807"/>
                  </a:lnTo>
                  <a:lnTo>
                    <a:pt x="356868" y="418702"/>
                  </a:lnTo>
                  <a:lnTo>
                    <a:pt x="390744" y="390750"/>
                  </a:lnTo>
                  <a:lnTo>
                    <a:pt x="418693" y="356872"/>
                  </a:lnTo>
                  <a:lnTo>
                    <a:pt x="439797" y="317990"/>
                  </a:lnTo>
                  <a:lnTo>
                    <a:pt x="453134" y="275023"/>
                  </a:lnTo>
                  <a:lnTo>
                    <a:pt x="457784" y="228892"/>
                  </a:lnTo>
                  <a:lnTo>
                    <a:pt x="453106" y="182776"/>
                  </a:lnTo>
                  <a:lnTo>
                    <a:pt x="439754" y="139824"/>
                  </a:lnTo>
                  <a:lnTo>
                    <a:pt x="418644" y="100955"/>
                  </a:lnTo>
                  <a:lnTo>
                    <a:pt x="390696" y="67087"/>
                  </a:lnTo>
                  <a:lnTo>
                    <a:pt x="356828" y="39139"/>
                  </a:lnTo>
                  <a:lnTo>
                    <a:pt x="317959" y="18030"/>
                  </a:lnTo>
                  <a:lnTo>
                    <a:pt x="275007" y="4677"/>
                  </a:lnTo>
                  <a:lnTo>
                    <a:pt x="228892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9910557" y="8294626"/>
              <a:ext cx="135115" cy="15721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/>
          <p:nvPr/>
        </p:nvSpPr>
        <p:spPr>
          <a:xfrm>
            <a:off x="1270000" y="2189886"/>
            <a:ext cx="1391285" cy="462915"/>
          </a:xfrm>
          <a:custGeom>
            <a:avLst/>
            <a:gdLst/>
            <a:ahLst/>
            <a:cxnLst/>
            <a:rect l="l" t="t" r="r" b="b"/>
            <a:pathLst>
              <a:path w="1391285" h="462914">
                <a:moveTo>
                  <a:pt x="1306741" y="0"/>
                </a:moveTo>
                <a:lnTo>
                  <a:pt x="84124" y="0"/>
                </a:lnTo>
                <a:lnTo>
                  <a:pt x="51381" y="6611"/>
                </a:lnTo>
                <a:lnTo>
                  <a:pt x="24641" y="24641"/>
                </a:lnTo>
                <a:lnTo>
                  <a:pt x="6611" y="51381"/>
                </a:lnTo>
                <a:lnTo>
                  <a:pt x="0" y="84124"/>
                </a:lnTo>
                <a:lnTo>
                  <a:pt x="0" y="378561"/>
                </a:lnTo>
                <a:lnTo>
                  <a:pt x="6611" y="411304"/>
                </a:lnTo>
                <a:lnTo>
                  <a:pt x="24641" y="438045"/>
                </a:lnTo>
                <a:lnTo>
                  <a:pt x="51381" y="456074"/>
                </a:lnTo>
                <a:lnTo>
                  <a:pt x="84124" y="462686"/>
                </a:lnTo>
                <a:lnTo>
                  <a:pt x="1306741" y="462686"/>
                </a:lnTo>
                <a:lnTo>
                  <a:pt x="1339484" y="456074"/>
                </a:lnTo>
                <a:lnTo>
                  <a:pt x="1366224" y="438045"/>
                </a:lnTo>
                <a:lnTo>
                  <a:pt x="1384254" y="411304"/>
                </a:lnTo>
                <a:lnTo>
                  <a:pt x="1390865" y="378561"/>
                </a:lnTo>
                <a:lnTo>
                  <a:pt x="1390865" y="84124"/>
                </a:lnTo>
                <a:lnTo>
                  <a:pt x="1384254" y="51381"/>
                </a:lnTo>
                <a:lnTo>
                  <a:pt x="1366224" y="24641"/>
                </a:lnTo>
                <a:lnTo>
                  <a:pt x="1339484" y="6611"/>
                </a:lnTo>
                <a:lnTo>
                  <a:pt x="1306741" y="0"/>
                </a:lnTo>
                <a:close/>
              </a:path>
            </a:pathLst>
          </a:custGeom>
          <a:solidFill>
            <a:srgbClr val="F8C6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1472142" y="2225322"/>
            <a:ext cx="28301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01825" algn="l"/>
              </a:tabLst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MITTE</a:t>
            </a:r>
            <a:r>
              <a:rPr sz="2400" b="1" dirty="0">
                <a:solidFill>
                  <a:srgbClr val="FFFFFF"/>
                </a:solidFill>
                <a:latin typeface="Roboto Mono"/>
                <a:cs typeface="Roboto Mono"/>
              </a:rPr>
              <a:t>L	</a:t>
            </a: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SPIEL</a:t>
            </a:r>
            <a:endParaRPr sz="2400">
              <a:latin typeface="Roboto Mono"/>
              <a:cs typeface="Roboto Mono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1597681" y="1253645"/>
            <a:ext cx="3003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Roboto Mono"/>
                <a:cs typeface="Roboto Mono"/>
              </a:rPr>
              <a:t>2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2466361" y="1270105"/>
            <a:ext cx="16713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latin typeface="Roboto Mono"/>
                <a:cs typeface="Roboto Mono"/>
              </a:rPr>
              <a:t>ORAKEL</a:t>
            </a:r>
            <a:endParaRPr sz="3600">
              <a:latin typeface="Roboto Mono"/>
              <a:cs typeface="Roboto Mono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7622337" y="1436408"/>
            <a:ext cx="1206500" cy="1207135"/>
            <a:chOff x="7622337" y="1436408"/>
            <a:chExt cx="1206500" cy="1207135"/>
          </a:xfrm>
        </p:grpSpPr>
        <p:sp>
          <p:nvSpPr>
            <p:cNvPr id="35" name="object 35"/>
            <p:cNvSpPr/>
            <p:nvPr/>
          </p:nvSpPr>
          <p:spPr>
            <a:xfrm>
              <a:off x="7622337" y="1436407"/>
              <a:ext cx="333375" cy="1207135"/>
            </a:xfrm>
            <a:custGeom>
              <a:avLst/>
              <a:gdLst/>
              <a:ahLst/>
              <a:cxnLst/>
              <a:rect l="l" t="t" r="r" b="b"/>
              <a:pathLst>
                <a:path w="333375" h="1207135">
                  <a:moveTo>
                    <a:pt x="41592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592" y="1206512"/>
                  </a:lnTo>
                  <a:lnTo>
                    <a:pt x="41592" y="915276"/>
                  </a:lnTo>
                  <a:close/>
                </a:path>
                <a:path w="333375" h="1207135">
                  <a:moveTo>
                    <a:pt x="41592" y="748868"/>
                  </a:moveTo>
                  <a:lnTo>
                    <a:pt x="0" y="748868"/>
                  </a:lnTo>
                  <a:lnTo>
                    <a:pt x="0" y="790473"/>
                  </a:lnTo>
                  <a:lnTo>
                    <a:pt x="41592" y="790473"/>
                  </a:lnTo>
                  <a:lnTo>
                    <a:pt x="41592" y="748868"/>
                  </a:lnTo>
                  <a:close/>
                </a:path>
                <a:path w="333375" h="1207135">
                  <a:moveTo>
                    <a:pt x="41592" y="624052"/>
                  </a:moveTo>
                  <a:lnTo>
                    <a:pt x="0" y="624052"/>
                  </a:lnTo>
                  <a:lnTo>
                    <a:pt x="0" y="665657"/>
                  </a:lnTo>
                  <a:lnTo>
                    <a:pt x="41592" y="665657"/>
                  </a:lnTo>
                  <a:lnTo>
                    <a:pt x="41592" y="624052"/>
                  </a:lnTo>
                  <a:close/>
                </a:path>
                <a:path w="333375" h="1207135">
                  <a:moveTo>
                    <a:pt x="41592" y="540854"/>
                  </a:moveTo>
                  <a:lnTo>
                    <a:pt x="0" y="540854"/>
                  </a:lnTo>
                  <a:lnTo>
                    <a:pt x="0" y="582460"/>
                  </a:lnTo>
                  <a:lnTo>
                    <a:pt x="41592" y="582460"/>
                  </a:lnTo>
                  <a:lnTo>
                    <a:pt x="41592" y="540854"/>
                  </a:lnTo>
                  <a:close/>
                </a:path>
                <a:path w="333375" h="1207135">
                  <a:moveTo>
                    <a:pt x="41592" y="332828"/>
                  </a:moveTo>
                  <a:lnTo>
                    <a:pt x="0" y="332828"/>
                  </a:lnTo>
                  <a:lnTo>
                    <a:pt x="0" y="374434"/>
                  </a:lnTo>
                  <a:lnTo>
                    <a:pt x="41592" y="374434"/>
                  </a:lnTo>
                  <a:lnTo>
                    <a:pt x="41592" y="332828"/>
                  </a:lnTo>
                  <a:close/>
                </a:path>
                <a:path w="333375" h="1207135">
                  <a:moveTo>
                    <a:pt x="41592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592" y="291236"/>
                  </a:lnTo>
                  <a:lnTo>
                    <a:pt x="41592" y="166420"/>
                  </a:lnTo>
                  <a:lnTo>
                    <a:pt x="41592" y="83210"/>
                  </a:lnTo>
                  <a:lnTo>
                    <a:pt x="41592" y="0"/>
                  </a:lnTo>
                  <a:close/>
                </a:path>
                <a:path w="333375" h="1207135">
                  <a:moveTo>
                    <a:pt x="83210" y="832065"/>
                  </a:moveTo>
                  <a:lnTo>
                    <a:pt x="41605" y="832065"/>
                  </a:lnTo>
                  <a:lnTo>
                    <a:pt x="41605" y="873671"/>
                  </a:lnTo>
                  <a:lnTo>
                    <a:pt x="83210" y="873671"/>
                  </a:lnTo>
                  <a:lnTo>
                    <a:pt x="83210" y="832065"/>
                  </a:lnTo>
                  <a:close/>
                </a:path>
                <a:path w="333375" h="1207135">
                  <a:moveTo>
                    <a:pt x="83210" y="374434"/>
                  </a:moveTo>
                  <a:lnTo>
                    <a:pt x="41605" y="374434"/>
                  </a:lnTo>
                  <a:lnTo>
                    <a:pt x="41605" y="416039"/>
                  </a:lnTo>
                  <a:lnTo>
                    <a:pt x="83210" y="416039"/>
                  </a:lnTo>
                  <a:lnTo>
                    <a:pt x="83210" y="374434"/>
                  </a:lnTo>
                  <a:close/>
                </a:path>
                <a:path w="333375" h="1207135">
                  <a:moveTo>
                    <a:pt x="124815" y="416039"/>
                  </a:moveTo>
                  <a:lnTo>
                    <a:pt x="83210" y="416039"/>
                  </a:lnTo>
                  <a:lnTo>
                    <a:pt x="83210" y="457644"/>
                  </a:lnTo>
                  <a:lnTo>
                    <a:pt x="124815" y="457644"/>
                  </a:lnTo>
                  <a:lnTo>
                    <a:pt x="124815" y="416039"/>
                  </a:lnTo>
                  <a:close/>
                </a:path>
                <a:path w="333375" h="1207135">
                  <a:moveTo>
                    <a:pt x="166408" y="1164894"/>
                  </a:moveTo>
                  <a:lnTo>
                    <a:pt x="124815" y="1164894"/>
                  </a:lnTo>
                  <a:lnTo>
                    <a:pt x="83210" y="1164894"/>
                  </a:lnTo>
                  <a:lnTo>
                    <a:pt x="41605" y="1164894"/>
                  </a:lnTo>
                  <a:lnTo>
                    <a:pt x="41605" y="1206500"/>
                  </a:lnTo>
                  <a:lnTo>
                    <a:pt x="83210" y="1206500"/>
                  </a:lnTo>
                  <a:lnTo>
                    <a:pt x="124815" y="1206500"/>
                  </a:lnTo>
                  <a:lnTo>
                    <a:pt x="166408" y="1206500"/>
                  </a:lnTo>
                  <a:lnTo>
                    <a:pt x="166408" y="1164894"/>
                  </a:lnTo>
                  <a:close/>
                </a:path>
                <a:path w="333375" h="1207135">
                  <a:moveTo>
                    <a:pt x="166408" y="998486"/>
                  </a:moveTo>
                  <a:lnTo>
                    <a:pt x="124815" y="998486"/>
                  </a:lnTo>
                  <a:lnTo>
                    <a:pt x="83210" y="998486"/>
                  </a:lnTo>
                  <a:lnTo>
                    <a:pt x="83210" y="1123302"/>
                  </a:lnTo>
                  <a:lnTo>
                    <a:pt x="124815" y="1123302"/>
                  </a:lnTo>
                  <a:lnTo>
                    <a:pt x="166408" y="1123302"/>
                  </a:lnTo>
                  <a:lnTo>
                    <a:pt x="166408" y="998486"/>
                  </a:lnTo>
                  <a:close/>
                </a:path>
                <a:path w="333375" h="1207135">
                  <a:moveTo>
                    <a:pt x="166408" y="915276"/>
                  </a:moveTo>
                  <a:lnTo>
                    <a:pt x="124815" y="915276"/>
                  </a:lnTo>
                  <a:lnTo>
                    <a:pt x="83210" y="915276"/>
                  </a:lnTo>
                  <a:lnTo>
                    <a:pt x="41605" y="915276"/>
                  </a:lnTo>
                  <a:lnTo>
                    <a:pt x="41605" y="956881"/>
                  </a:lnTo>
                  <a:lnTo>
                    <a:pt x="83210" y="956881"/>
                  </a:lnTo>
                  <a:lnTo>
                    <a:pt x="124815" y="956881"/>
                  </a:lnTo>
                  <a:lnTo>
                    <a:pt x="166408" y="956881"/>
                  </a:lnTo>
                  <a:lnTo>
                    <a:pt x="166408" y="915276"/>
                  </a:lnTo>
                  <a:close/>
                </a:path>
                <a:path w="333375" h="1207135">
                  <a:moveTo>
                    <a:pt x="166408" y="665657"/>
                  </a:moveTo>
                  <a:lnTo>
                    <a:pt x="124815" y="665657"/>
                  </a:lnTo>
                  <a:lnTo>
                    <a:pt x="124815" y="624052"/>
                  </a:lnTo>
                  <a:lnTo>
                    <a:pt x="83210" y="624052"/>
                  </a:lnTo>
                  <a:lnTo>
                    <a:pt x="41605" y="624052"/>
                  </a:lnTo>
                  <a:lnTo>
                    <a:pt x="41605" y="665657"/>
                  </a:lnTo>
                  <a:lnTo>
                    <a:pt x="83210" y="665657"/>
                  </a:lnTo>
                  <a:lnTo>
                    <a:pt x="83210" y="707263"/>
                  </a:lnTo>
                  <a:lnTo>
                    <a:pt x="41605" y="707263"/>
                  </a:lnTo>
                  <a:lnTo>
                    <a:pt x="41605" y="748868"/>
                  </a:lnTo>
                  <a:lnTo>
                    <a:pt x="83210" y="748868"/>
                  </a:lnTo>
                  <a:lnTo>
                    <a:pt x="83210" y="832065"/>
                  </a:lnTo>
                  <a:lnTo>
                    <a:pt x="124815" y="832065"/>
                  </a:lnTo>
                  <a:lnTo>
                    <a:pt x="124815" y="873683"/>
                  </a:lnTo>
                  <a:lnTo>
                    <a:pt x="166408" y="873683"/>
                  </a:lnTo>
                  <a:lnTo>
                    <a:pt x="166408" y="790473"/>
                  </a:lnTo>
                  <a:lnTo>
                    <a:pt x="124815" y="790473"/>
                  </a:lnTo>
                  <a:lnTo>
                    <a:pt x="124815" y="707263"/>
                  </a:lnTo>
                  <a:lnTo>
                    <a:pt x="166408" y="707263"/>
                  </a:lnTo>
                  <a:lnTo>
                    <a:pt x="166408" y="665657"/>
                  </a:lnTo>
                  <a:close/>
                </a:path>
                <a:path w="333375" h="1207135">
                  <a:moveTo>
                    <a:pt x="166408" y="540854"/>
                  </a:moveTo>
                  <a:lnTo>
                    <a:pt x="124815" y="540854"/>
                  </a:lnTo>
                  <a:lnTo>
                    <a:pt x="124815" y="499249"/>
                  </a:lnTo>
                  <a:lnTo>
                    <a:pt x="83210" y="499249"/>
                  </a:lnTo>
                  <a:lnTo>
                    <a:pt x="41605" y="499249"/>
                  </a:lnTo>
                  <a:lnTo>
                    <a:pt x="41605" y="540854"/>
                  </a:lnTo>
                  <a:lnTo>
                    <a:pt x="83210" y="540854"/>
                  </a:lnTo>
                  <a:lnTo>
                    <a:pt x="83210" y="582460"/>
                  </a:lnTo>
                  <a:lnTo>
                    <a:pt x="124815" y="582460"/>
                  </a:lnTo>
                  <a:lnTo>
                    <a:pt x="166408" y="582460"/>
                  </a:lnTo>
                  <a:lnTo>
                    <a:pt x="166408" y="540854"/>
                  </a:lnTo>
                  <a:close/>
                </a:path>
                <a:path w="333375" h="1207135">
                  <a:moveTo>
                    <a:pt x="166408" y="457644"/>
                  </a:moveTo>
                  <a:lnTo>
                    <a:pt x="124815" y="457644"/>
                  </a:lnTo>
                  <a:lnTo>
                    <a:pt x="124815" y="499249"/>
                  </a:lnTo>
                  <a:lnTo>
                    <a:pt x="166408" y="499249"/>
                  </a:lnTo>
                  <a:lnTo>
                    <a:pt x="166408" y="457644"/>
                  </a:lnTo>
                  <a:close/>
                </a:path>
                <a:path w="333375" h="1207135">
                  <a:moveTo>
                    <a:pt x="166408" y="332828"/>
                  </a:moveTo>
                  <a:lnTo>
                    <a:pt x="124815" y="332828"/>
                  </a:lnTo>
                  <a:lnTo>
                    <a:pt x="83210" y="332828"/>
                  </a:lnTo>
                  <a:lnTo>
                    <a:pt x="83210" y="374434"/>
                  </a:lnTo>
                  <a:lnTo>
                    <a:pt x="124815" y="374434"/>
                  </a:lnTo>
                  <a:lnTo>
                    <a:pt x="124815" y="416039"/>
                  </a:lnTo>
                  <a:lnTo>
                    <a:pt x="166408" y="416039"/>
                  </a:lnTo>
                  <a:lnTo>
                    <a:pt x="166408" y="332828"/>
                  </a:lnTo>
                  <a:close/>
                </a:path>
                <a:path w="333375" h="1207135">
                  <a:moveTo>
                    <a:pt x="166408" y="249631"/>
                  </a:moveTo>
                  <a:lnTo>
                    <a:pt x="124815" y="249631"/>
                  </a:lnTo>
                  <a:lnTo>
                    <a:pt x="83210" y="249631"/>
                  </a:lnTo>
                  <a:lnTo>
                    <a:pt x="41605" y="249631"/>
                  </a:lnTo>
                  <a:lnTo>
                    <a:pt x="41605" y="291236"/>
                  </a:lnTo>
                  <a:lnTo>
                    <a:pt x="83210" y="291236"/>
                  </a:lnTo>
                  <a:lnTo>
                    <a:pt x="124815" y="291236"/>
                  </a:lnTo>
                  <a:lnTo>
                    <a:pt x="166408" y="291236"/>
                  </a:lnTo>
                  <a:lnTo>
                    <a:pt x="166408" y="249631"/>
                  </a:lnTo>
                  <a:close/>
                </a:path>
                <a:path w="333375" h="1207135">
                  <a:moveTo>
                    <a:pt x="166408" y="83210"/>
                  </a:moveTo>
                  <a:lnTo>
                    <a:pt x="124815" y="83210"/>
                  </a:lnTo>
                  <a:lnTo>
                    <a:pt x="83210" y="83210"/>
                  </a:lnTo>
                  <a:lnTo>
                    <a:pt x="83210" y="166420"/>
                  </a:lnTo>
                  <a:lnTo>
                    <a:pt x="83210" y="208026"/>
                  </a:lnTo>
                  <a:lnTo>
                    <a:pt x="124815" y="208026"/>
                  </a:lnTo>
                  <a:lnTo>
                    <a:pt x="166408" y="208026"/>
                  </a:lnTo>
                  <a:lnTo>
                    <a:pt x="166408" y="166420"/>
                  </a:lnTo>
                  <a:lnTo>
                    <a:pt x="166408" y="83210"/>
                  </a:lnTo>
                  <a:close/>
                </a:path>
                <a:path w="333375" h="1207135">
                  <a:moveTo>
                    <a:pt x="166408" y="0"/>
                  </a:moveTo>
                  <a:lnTo>
                    <a:pt x="124815" y="0"/>
                  </a:lnTo>
                  <a:lnTo>
                    <a:pt x="83210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210" y="41605"/>
                  </a:lnTo>
                  <a:lnTo>
                    <a:pt x="124815" y="41605"/>
                  </a:lnTo>
                  <a:lnTo>
                    <a:pt x="166408" y="41605"/>
                  </a:lnTo>
                  <a:lnTo>
                    <a:pt x="166408" y="0"/>
                  </a:lnTo>
                  <a:close/>
                </a:path>
                <a:path w="333375" h="1207135">
                  <a:moveTo>
                    <a:pt x="208026" y="998486"/>
                  </a:moveTo>
                  <a:lnTo>
                    <a:pt x="166420" y="998486"/>
                  </a:lnTo>
                  <a:lnTo>
                    <a:pt x="166420" y="1123302"/>
                  </a:lnTo>
                  <a:lnTo>
                    <a:pt x="208026" y="1123302"/>
                  </a:lnTo>
                  <a:lnTo>
                    <a:pt x="208026" y="998486"/>
                  </a:lnTo>
                  <a:close/>
                </a:path>
                <a:path w="333375" h="1207135">
                  <a:moveTo>
                    <a:pt x="208026" y="83210"/>
                  </a:moveTo>
                  <a:lnTo>
                    <a:pt x="166420" y="83210"/>
                  </a:lnTo>
                  <a:lnTo>
                    <a:pt x="166420" y="166420"/>
                  </a:lnTo>
                  <a:lnTo>
                    <a:pt x="166420" y="208026"/>
                  </a:lnTo>
                  <a:lnTo>
                    <a:pt x="208026" y="208026"/>
                  </a:lnTo>
                  <a:lnTo>
                    <a:pt x="208026" y="166420"/>
                  </a:lnTo>
                  <a:lnTo>
                    <a:pt x="208026" y="83210"/>
                  </a:lnTo>
                  <a:close/>
                </a:path>
                <a:path w="333375" h="1207135">
                  <a:moveTo>
                    <a:pt x="291223" y="915276"/>
                  </a:moveTo>
                  <a:lnTo>
                    <a:pt x="249618" y="915276"/>
                  </a:lnTo>
                  <a:lnTo>
                    <a:pt x="208026" y="915276"/>
                  </a:lnTo>
                  <a:lnTo>
                    <a:pt x="166420" y="915276"/>
                  </a:lnTo>
                  <a:lnTo>
                    <a:pt x="166420" y="956881"/>
                  </a:lnTo>
                  <a:lnTo>
                    <a:pt x="208013" y="956881"/>
                  </a:lnTo>
                  <a:lnTo>
                    <a:pt x="249618" y="956881"/>
                  </a:lnTo>
                  <a:lnTo>
                    <a:pt x="249618" y="1164894"/>
                  </a:lnTo>
                  <a:lnTo>
                    <a:pt x="208026" y="1164894"/>
                  </a:lnTo>
                  <a:lnTo>
                    <a:pt x="166420" y="1164894"/>
                  </a:lnTo>
                  <a:lnTo>
                    <a:pt x="166420" y="1206500"/>
                  </a:lnTo>
                  <a:lnTo>
                    <a:pt x="208013" y="1206500"/>
                  </a:lnTo>
                  <a:lnTo>
                    <a:pt x="249618" y="1206500"/>
                  </a:lnTo>
                  <a:lnTo>
                    <a:pt x="291223" y="1206512"/>
                  </a:lnTo>
                  <a:lnTo>
                    <a:pt x="291223" y="915276"/>
                  </a:lnTo>
                  <a:close/>
                </a:path>
                <a:path w="333375" h="1207135">
                  <a:moveTo>
                    <a:pt x="291223" y="582447"/>
                  </a:moveTo>
                  <a:lnTo>
                    <a:pt x="249618" y="582447"/>
                  </a:lnTo>
                  <a:lnTo>
                    <a:pt x="249618" y="540854"/>
                  </a:lnTo>
                  <a:lnTo>
                    <a:pt x="208026" y="540854"/>
                  </a:lnTo>
                  <a:lnTo>
                    <a:pt x="208026" y="499249"/>
                  </a:lnTo>
                  <a:lnTo>
                    <a:pt x="249618" y="499249"/>
                  </a:lnTo>
                  <a:lnTo>
                    <a:pt x="249618" y="457644"/>
                  </a:lnTo>
                  <a:lnTo>
                    <a:pt x="208013" y="457644"/>
                  </a:lnTo>
                  <a:lnTo>
                    <a:pt x="208013" y="499249"/>
                  </a:lnTo>
                  <a:lnTo>
                    <a:pt x="166420" y="499249"/>
                  </a:lnTo>
                  <a:lnTo>
                    <a:pt x="166420" y="665657"/>
                  </a:lnTo>
                  <a:lnTo>
                    <a:pt x="208013" y="665657"/>
                  </a:lnTo>
                  <a:lnTo>
                    <a:pt x="208013" y="748868"/>
                  </a:lnTo>
                  <a:lnTo>
                    <a:pt x="166420" y="748868"/>
                  </a:lnTo>
                  <a:lnTo>
                    <a:pt x="166420" y="873683"/>
                  </a:lnTo>
                  <a:lnTo>
                    <a:pt x="208026" y="873683"/>
                  </a:lnTo>
                  <a:lnTo>
                    <a:pt x="249618" y="873671"/>
                  </a:lnTo>
                  <a:lnTo>
                    <a:pt x="291223" y="873671"/>
                  </a:lnTo>
                  <a:lnTo>
                    <a:pt x="291223" y="832065"/>
                  </a:lnTo>
                  <a:lnTo>
                    <a:pt x="249618" y="832065"/>
                  </a:lnTo>
                  <a:lnTo>
                    <a:pt x="208026" y="832065"/>
                  </a:lnTo>
                  <a:lnTo>
                    <a:pt x="208026" y="790473"/>
                  </a:lnTo>
                  <a:lnTo>
                    <a:pt x="249618" y="790473"/>
                  </a:lnTo>
                  <a:lnTo>
                    <a:pt x="291223" y="790473"/>
                  </a:lnTo>
                  <a:lnTo>
                    <a:pt x="291223" y="748868"/>
                  </a:lnTo>
                  <a:lnTo>
                    <a:pt x="249618" y="748868"/>
                  </a:lnTo>
                  <a:lnTo>
                    <a:pt x="249618" y="707263"/>
                  </a:lnTo>
                  <a:lnTo>
                    <a:pt x="291223" y="707263"/>
                  </a:lnTo>
                  <a:lnTo>
                    <a:pt x="291223" y="665657"/>
                  </a:lnTo>
                  <a:lnTo>
                    <a:pt x="249618" y="665657"/>
                  </a:lnTo>
                  <a:lnTo>
                    <a:pt x="208026" y="665657"/>
                  </a:lnTo>
                  <a:lnTo>
                    <a:pt x="208026" y="624078"/>
                  </a:lnTo>
                  <a:lnTo>
                    <a:pt x="249618" y="624078"/>
                  </a:lnTo>
                  <a:lnTo>
                    <a:pt x="291223" y="624052"/>
                  </a:lnTo>
                  <a:lnTo>
                    <a:pt x="291223" y="582447"/>
                  </a:lnTo>
                  <a:close/>
                </a:path>
                <a:path w="333375" h="1207135">
                  <a:moveTo>
                    <a:pt x="291223" y="499249"/>
                  </a:moveTo>
                  <a:lnTo>
                    <a:pt x="249618" y="499249"/>
                  </a:lnTo>
                  <a:lnTo>
                    <a:pt x="249618" y="540854"/>
                  </a:lnTo>
                  <a:lnTo>
                    <a:pt x="291223" y="540854"/>
                  </a:lnTo>
                  <a:lnTo>
                    <a:pt x="291223" y="499249"/>
                  </a:lnTo>
                  <a:close/>
                </a:path>
                <a:path w="333375" h="1207135">
                  <a:moveTo>
                    <a:pt x="291223" y="416039"/>
                  </a:moveTo>
                  <a:lnTo>
                    <a:pt x="249618" y="416039"/>
                  </a:lnTo>
                  <a:lnTo>
                    <a:pt x="249618" y="457644"/>
                  </a:lnTo>
                  <a:lnTo>
                    <a:pt x="291223" y="457644"/>
                  </a:lnTo>
                  <a:lnTo>
                    <a:pt x="291223" y="416039"/>
                  </a:lnTo>
                  <a:close/>
                </a:path>
                <a:path w="333375" h="1207135">
                  <a:moveTo>
                    <a:pt x="291223" y="0"/>
                  </a:moveTo>
                  <a:lnTo>
                    <a:pt x="249618" y="0"/>
                  </a:lnTo>
                  <a:lnTo>
                    <a:pt x="208026" y="0"/>
                  </a:lnTo>
                  <a:lnTo>
                    <a:pt x="166420" y="0"/>
                  </a:lnTo>
                  <a:lnTo>
                    <a:pt x="166420" y="41605"/>
                  </a:lnTo>
                  <a:lnTo>
                    <a:pt x="208013" y="41605"/>
                  </a:lnTo>
                  <a:lnTo>
                    <a:pt x="249618" y="41605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49618" y="249631"/>
                  </a:lnTo>
                  <a:lnTo>
                    <a:pt x="208026" y="249631"/>
                  </a:lnTo>
                  <a:lnTo>
                    <a:pt x="166420" y="249631"/>
                  </a:lnTo>
                  <a:lnTo>
                    <a:pt x="166420" y="291236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0"/>
                  </a:lnTo>
                  <a:close/>
                </a:path>
                <a:path w="333375" h="1207135">
                  <a:moveTo>
                    <a:pt x="332828" y="332828"/>
                  </a:moveTo>
                  <a:lnTo>
                    <a:pt x="291223" y="332828"/>
                  </a:lnTo>
                  <a:lnTo>
                    <a:pt x="249618" y="332828"/>
                  </a:lnTo>
                  <a:lnTo>
                    <a:pt x="208013" y="332828"/>
                  </a:lnTo>
                  <a:lnTo>
                    <a:pt x="208013" y="374434"/>
                  </a:lnTo>
                  <a:lnTo>
                    <a:pt x="166420" y="374434"/>
                  </a:lnTo>
                  <a:lnTo>
                    <a:pt x="166420" y="416039"/>
                  </a:lnTo>
                  <a:lnTo>
                    <a:pt x="208026" y="416039"/>
                  </a:lnTo>
                  <a:lnTo>
                    <a:pt x="208026" y="374434"/>
                  </a:lnTo>
                  <a:lnTo>
                    <a:pt x="249618" y="374434"/>
                  </a:lnTo>
                  <a:lnTo>
                    <a:pt x="291223" y="374434"/>
                  </a:lnTo>
                  <a:lnTo>
                    <a:pt x="332828" y="374434"/>
                  </a:lnTo>
                  <a:lnTo>
                    <a:pt x="332828" y="3328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7913561" y="1436407"/>
              <a:ext cx="374650" cy="1207135"/>
            </a:xfrm>
            <a:custGeom>
              <a:avLst/>
              <a:gdLst/>
              <a:ahLst/>
              <a:cxnLst/>
              <a:rect l="l" t="t" r="r" b="b"/>
              <a:pathLst>
                <a:path w="374650" h="1207135">
                  <a:moveTo>
                    <a:pt x="41605" y="499249"/>
                  </a:moveTo>
                  <a:lnTo>
                    <a:pt x="0" y="499249"/>
                  </a:lnTo>
                  <a:lnTo>
                    <a:pt x="0" y="540854"/>
                  </a:lnTo>
                  <a:lnTo>
                    <a:pt x="41605" y="540854"/>
                  </a:lnTo>
                  <a:lnTo>
                    <a:pt x="41605" y="499249"/>
                  </a:lnTo>
                  <a:close/>
                </a:path>
                <a:path w="374650" h="1207135">
                  <a:moveTo>
                    <a:pt x="41605" y="416039"/>
                  </a:moveTo>
                  <a:lnTo>
                    <a:pt x="0" y="416039"/>
                  </a:lnTo>
                  <a:lnTo>
                    <a:pt x="0" y="457644"/>
                  </a:lnTo>
                  <a:lnTo>
                    <a:pt x="41605" y="457644"/>
                  </a:lnTo>
                  <a:lnTo>
                    <a:pt x="41605" y="416039"/>
                  </a:lnTo>
                  <a:close/>
                </a:path>
                <a:path w="374650" h="1207135">
                  <a:moveTo>
                    <a:pt x="83197" y="1164894"/>
                  </a:moveTo>
                  <a:lnTo>
                    <a:pt x="41605" y="1164894"/>
                  </a:lnTo>
                  <a:lnTo>
                    <a:pt x="41605" y="1206500"/>
                  </a:lnTo>
                  <a:lnTo>
                    <a:pt x="83197" y="1206500"/>
                  </a:lnTo>
                  <a:lnTo>
                    <a:pt x="83197" y="1164894"/>
                  </a:lnTo>
                  <a:close/>
                </a:path>
                <a:path w="374650" h="1207135">
                  <a:moveTo>
                    <a:pt x="83197" y="1040091"/>
                  </a:moveTo>
                  <a:lnTo>
                    <a:pt x="41605" y="1040091"/>
                  </a:lnTo>
                  <a:lnTo>
                    <a:pt x="41605" y="1123302"/>
                  </a:lnTo>
                  <a:lnTo>
                    <a:pt x="83197" y="1123302"/>
                  </a:lnTo>
                  <a:lnTo>
                    <a:pt x="83197" y="1040091"/>
                  </a:lnTo>
                  <a:close/>
                </a:path>
                <a:path w="374650" h="1207135">
                  <a:moveTo>
                    <a:pt x="83197" y="790473"/>
                  </a:moveTo>
                  <a:lnTo>
                    <a:pt x="41605" y="790473"/>
                  </a:lnTo>
                  <a:lnTo>
                    <a:pt x="0" y="790473"/>
                  </a:lnTo>
                  <a:lnTo>
                    <a:pt x="0" y="832078"/>
                  </a:lnTo>
                  <a:lnTo>
                    <a:pt x="41605" y="832078"/>
                  </a:lnTo>
                  <a:lnTo>
                    <a:pt x="41605" y="998486"/>
                  </a:lnTo>
                  <a:lnTo>
                    <a:pt x="83197" y="998486"/>
                  </a:lnTo>
                  <a:lnTo>
                    <a:pt x="83197" y="790473"/>
                  </a:lnTo>
                  <a:close/>
                </a:path>
                <a:path w="374650" h="1207135">
                  <a:moveTo>
                    <a:pt x="83197" y="540854"/>
                  </a:moveTo>
                  <a:lnTo>
                    <a:pt x="41605" y="540854"/>
                  </a:lnTo>
                  <a:lnTo>
                    <a:pt x="41605" y="665657"/>
                  </a:lnTo>
                  <a:lnTo>
                    <a:pt x="0" y="665657"/>
                  </a:lnTo>
                  <a:lnTo>
                    <a:pt x="0" y="748880"/>
                  </a:lnTo>
                  <a:lnTo>
                    <a:pt x="41605" y="748880"/>
                  </a:lnTo>
                  <a:lnTo>
                    <a:pt x="83197" y="748868"/>
                  </a:lnTo>
                  <a:lnTo>
                    <a:pt x="83197" y="707263"/>
                  </a:lnTo>
                  <a:lnTo>
                    <a:pt x="41605" y="707263"/>
                  </a:lnTo>
                  <a:lnTo>
                    <a:pt x="41605" y="665670"/>
                  </a:lnTo>
                  <a:lnTo>
                    <a:pt x="83197" y="665670"/>
                  </a:lnTo>
                  <a:lnTo>
                    <a:pt x="83197" y="540854"/>
                  </a:lnTo>
                  <a:close/>
                </a:path>
                <a:path w="374650" h="1207135">
                  <a:moveTo>
                    <a:pt x="83197" y="457644"/>
                  </a:moveTo>
                  <a:lnTo>
                    <a:pt x="41605" y="457644"/>
                  </a:lnTo>
                  <a:lnTo>
                    <a:pt x="41605" y="499249"/>
                  </a:lnTo>
                  <a:lnTo>
                    <a:pt x="83197" y="499249"/>
                  </a:lnTo>
                  <a:lnTo>
                    <a:pt x="83197" y="457644"/>
                  </a:lnTo>
                  <a:close/>
                </a:path>
                <a:path w="374650" h="1207135">
                  <a:moveTo>
                    <a:pt x="83197" y="374434"/>
                  </a:moveTo>
                  <a:lnTo>
                    <a:pt x="41605" y="374434"/>
                  </a:lnTo>
                  <a:lnTo>
                    <a:pt x="41605" y="416039"/>
                  </a:lnTo>
                  <a:lnTo>
                    <a:pt x="83197" y="416039"/>
                  </a:lnTo>
                  <a:lnTo>
                    <a:pt x="83197" y="374434"/>
                  </a:lnTo>
                  <a:close/>
                </a:path>
                <a:path w="374650" h="1207135">
                  <a:moveTo>
                    <a:pt x="83197" y="249631"/>
                  </a:moveTo>
                  <a:lnTo>
                    <a:pt x="41605" y="249631"/>
                  </a:lnTo>
                  <a:lnTo>
                    <a:pt x="41605" y="332828"/>
                  </a:lnTo>
                  <a:lnTo>
                    <a:pt x="0" y="332828"/>
                  </a:lnTo>
                  <a:lnTo>
                    <a:pt x="0" y="374434"/>
                  </a:lnTo>
                  <a:lnTo>
                    <a:pt x="41605" y="374434"/>
                  </a:lnTo>
                  <a:lnTo>
                    <a:pt x="41605" y="332841"/>
                  </a:lnTo>
                  <a:lnTo>
                    <a:pt x="83197" y="332841"/>
                  </a:lnTo>
                  <a:lnTo>
                    <a:pt x="83197" y="249631"/>
                  </a:lnTo>
                  <a:close/>
                </a:path>
                <a:path w="374650" h="1207135">
                  <a:moveTo>
                    <a:pt x="83197" y="124815"/>
                  </a:moveTo>
                  <a:lnTo>
                    <a:pt x="41605" y="124815"/>
                  </a:lnTo>
                  <a:lnTo>
                    <a:pt x="41605" y="166420"/>
                  </a:lnTo>
                  <a:lnTo>
                    <a:pt x="83197" y="166420"/>
                  </a:lnTo>
                  <a:lnTo>
                    <a:pt x="83197" y="124815"/>
                  </a:lnTo>
                  <a:close/>
                </a:path>
                <a:path w="374650" h="1207135">
                  <a:moveTo>
                    <a:pt x="83197" y="0"/>
                  </a:moveTo>
                  <a:lnTo>
                    <a:pt x="41605" y="0"/>
                  </a:lnTo>
                  <a:lnTo>
                    <a:pt x="41605" y="83210"/>
                  </a:lnTo>
                  <a:lnTo>
                    <a:pt x="83197" y="83210"/>
                  </a:lnTo>
                  <a:lnTo>
                    <a:pt x="83197" y="0"/>
                  </a:lnTo>
                  <a:close/>
                </a:path>
                <a:path w="374650" h="1207135">
                  <a:moveTo>
                    <a:pt x="124815" y="707263"/>
                  </a:moveTo>
                  <a:lnTo>
                    <a:pt x="83210" y="707263"/>
                  </a:lnTo>
                  <a:lnTo>
                    <a:pt x="83210" y="748868"/>
                  </a:lnTo>
                  <a:lnTo>
                    <a:pt x="124815" y="748868"/>
                  </a:lnTo>
                  <a:lnTo>
                    <a:pt x="124815" y="707263"/>
                  </a:lnTo>
                  <a:close/>
                </a:path>
                <a:path w="374650" h="1207135">
                  <a:moveTo>
                    <a:pt x="124815" y="332828"/>
                  </a:moveTo>
                  <a:lnTo>
                    <a:pt x="83210" y="332828"/>
                  </a:lnTo>
                  <a:lnTo>
                    <a:pt x="83210" y="374434"/>
                  </a:lnTo>
                  <a:lnTo>
                    <a:pt x="124815" y="374434"/>
                  </a:lnTo>
                  <a:lnTo>
                    <a:pt x="124815" y="332828"/>
                  </a:lnTo>
                  <a:close/>
                </a:path>
                <a:path w="374650" h="1207135">
                  <a:moveTo>
                    <a:pt x="124815" y="124815"/>
                  </a:moveTo>
                  <a:lnTo>
                    <a:pt x="83210" y="124815"/>
                  </a:lnTo>
                  <a:lnTo>
                    <a:pt x="83210" y="166420"/>
                  </a:lnTo>
                  <a:lnTo>
                    <a:pt x="124815" y="166420"/>
                  </a:lnTo>
                  <a:lnTo>
                    <a:pt x="124815" y="124815"/>
                  </a:lnTo>
                  <a:close/>
                </a:path>
                <a:path w="374650" h="1207135">
                  <a:moveTo>
                    <a:pt x="166408" y="873671"/>
                  </a:moveTo>
                  <a:lnTo>
                    <a:pt x="124815" y="873671"/>
                  </a:lnTo>
                  <a:lnTo>
                    <a:pt x="83210" y="873671"/>
                  </a:lnTo>
                  <a:lnTo>
                    <a:pt x="83210" y="1206500"/>
                  </a:lnTo>
                  <a:lnTo>
                    <a:pt x="124815" y="1206500"/>
                  </a:lnTo>
                  <a:lnTo>
                    <a:pt x="124815" y="1123302"/>
                  </a:lnTo>
                  <a:lnTo>
                    <a:pt x="166408" y="1123302"/>
                  </a:lnTo>
                  <a:lnTo>
                    <a:pt x="166408" y="1040091"/>
                  </a:lnTo>
                  <a:lnTo>
                    <a:pt x="124815" y="1040091"/>
                  </a:lnTo>
                  <a:lnTo>
                    <a:pt x="124815" y="998486"/>
                  </a:lnTo>
                  <a:lnTo>
                    <a:pt x="166408" y="998486"/>
                  </a:lnTo>
                  <a:lnTo>
                    <a:pt x="166408" y="873671"/>
                  </a:lnTo>
                  <a:close/>
                </a:path>
                <a:path w="374650" h="1207135">
                  <a:moveTo>
                    <a:pt x="166408" y="790473"/>
                  </a:moveTo>
                  <a:lnTo>
                    <a:pt x="124815" y="790473"/>
                  </a:lnTo>
                  <a:lnTo>
                    <a:pt x="83210" y="790473"/>
                  </a:lnTo>
                  <a:lnTo>
                    <a:pt x="83210" y="832078"/>
                  </a:lnTo>
                  <a:lnTo>
                    <a:pt x="124815" y="832078"/>
                  </a:lnTo>
                  <a:lnTo>
                    <a:pt x="166408" y="832078"/>
                  </a:lnTo>
                  <a:lnTo>
                    <a:pt x="166408" y="790473"/>
                  </a:lnTo>
                  <a:close/>
                </a:path>
                <a:path w="374650" h="1207135">
                  <a:moveTo>
                    <a:pt x="166408" y="624052"/>
                  </a:moveTo>
                  <a:lnTo>
                    <a:pt x="124815" y="624052"/>
                  </a:lnTo>
                  <a:lnTo>
                    <a:pt x="124815" y="707263"/>
                  </a:lnTo>
                  <a:lnTo>
                    <a:pt x="166408" y="707263"/>
                  </a:lnTo>
                  <a:lnTo>
                    <a:pt x="166408" y="624052"/>
                  </a:lnTo>
                  <a:close/>
                </a:path>
                <a:path w="374650" h="1207135">
                  <a:moveTo>
                    <a:pt x="166408" y="499249"/>
                  </a:moveTo>
                  <a:lnTo>
                    <a:pt x="124815" y="499249"/>
                  </a:lnTo>
                  <a:lnTo>
                    <a:pt x="124815" y="540854"/>
                  </a:lnTo>
                  <a:lnTo>
                    <a:pt x="166408" y="540854"/>
                  </a:lnTo>
                  <a:lnTo>
                    <a:pt x="166408" y="499249"/>
                  </a:lnTo>
                  <a:close/>
                </a:path>
                <a:path w="374650" h="1207135">
                  <a:moveTo>
                    <a:pt x="166408" y="416039"/>
                  </a:moveTo>
                  <a:lnTo>
                    <a:pt x="124815" y="416039"/>
                  </a:lnTo>
                  <a:lnTo>
                    <a:pt x="83210" y="416039"/>
                  </a:lnTo>
                  <a:lnTo>
                    <a:pt x="83210" y="499249"/>
                  </a:lnTo>
                  <a:lnTo>
                    <a:pt x="124815" y="499249"/>
                  </a:lnTo>
                  <a:lnTo>
                    <a:pt x="124815" y="457644"/>
                  </a:lnTo>
                  <a:lnTo>
                    <a:pt x="166408" y="457644"/>
                  </a:lnTo>
                  <a:lnTo>
                    <a:pt x="166408" y="416039"/>
                  </a:lnTo>
                  <a:close/>
                </a:path>
                <a:path w="374650" h="1207135">
                  <a:moveTo>
                    <a:pt x="166408" y="166420"/>
                  </a:moveTo>
                  <a:lnTo>
                    <a:pt x="124815" y="166420"/>
                  </a:lnTo>
                  <a:lnTo>
                    <a:pt x="124815" y="208026"/>
                  </a:lnTo>
                  <a:lnTo>
                    <a:pt x="83210" y="208026"/>
                  </a:lnTo>
                  <a:lnTo>
                    <a:pt x="83210" y="249631"/>
                  </a:lnTo>
                  <a:lnTo>
                    <a:pt x="124815" y="249631"/>
                  </a:lnTo>
                  <a:lnTo>
                    <a:pt x="124815" y="291236"/>
                  </a:lnTo>
                  <a:lnTo>
                    <a:pt x="166408" y="291236"/>
                  </a:lnTo>
                  <a:lnTo>
                    <a:pt x="166408" y="166420"/>
                  </a:lnTo>
                  <a:close/>
                </a:path>
                <a:path w="374650" h="1207135">
                  <a:moveTo>
                    <a:pt x="166408" y="41605"/>
                  </a:moveTo>
                  <a:lnTo>
                    <a:pt x="124815" y="41605"/>
                  </a:lnTo>
                  <a:lnTo>
                    <a:pt x="124815" y="0"/>
                  </a:lnTo>
                  <a:lnTo>
                    <a:pt x="83210" y="0"/>
                  </a:lnTo>
                  <a:lnTo>
                    <a:pt x="83210" y="83210"/>
                  </a:lnTo>
                  <a:lnTo>
                    <a:pt x="124815" y="83210"/>
                  </a:lnTo>
                  <a:lnTo>
                    <a:pt x="166408" y="83210"/>
                  </a:lnTo>
                  <a:lnTo>
                    <a:pt x="166408" y="41605"/>
                  </a:lnTo>
                  <a:close/>
                </a:path>
                <a:path w="374650" h="1207135">
                  <a:moveTo>
                    <a:pt x="249618" y="998486"/>
                  </a:moveTo>
                  <a:lnTo>
                    <a:pt x="208013" y="998486"/>
                  </a:lnTo>
                  <a:lnTo>
                    <a:pt x="208013" y="1040091"/>
                  </a:lnTo>
                  <a:lnTo>
                    <a:pt x="249618" y="1040091"/>
                  </a:lnTo>
                  <a:lnTo>
                    <a:pt x="249618" y="998486"/>
                  </a:lnTo>
                  <a:close/>
                </a:path>
                <a:path w="374650" h="1207135">
                  <a:moveTo>
                    <a:pt x="249618" y="0"/>
                  </a:moveTo>
                  <a:lnTo>
                    <a:pt x="208026" y="0"/>
                  </a:lnTo>
                  <a:lnTo>
                    <a:pt x="166420" y="0"/>
                  </a:lnTo>
                  <a:lnTo>
                    <a:pt x="166420" y="83210"/>
                  </a:lnTo>
                  <a:lnTo>
                    <a:pt x="208026" y="83210"/>
                  </a:lnTo>
                  <a:lnTo>
                    <a:pt x="208026" y="41605"/>
                  </a:lnTo>
                  <a:lnTo>
                    <a:pt x="249618" y="41605"/>
                  </a:lnTo>
                  <a:lnTo>
                    <a:pt x="249618" y="0"/>
                  </a:lnTo>
                  <a:close/>
                </a:path>
                <a:path w="374650" h="1207135">
                  <a:moveTo>
                    <a:pt x="291211" y="1164894"/>
                  </a:moveTo>
                  <a:lnTo>
                    <a:pt x="249618" y="1164894"/>
                  </a:lnTo>
                  <a:lnTo>
                    <a:pt x="208026" y="1164894"/>
                  </a:lnTo>
                  <a:lnTo>
                    <a:pt x="208026" y="1123302"/>
                  </a:lnTo>
                  <a:lnTo>
                    <a:pt x="249618" y="1123302"/>
                  </a:lnTo>
                  <a:lnTo>
                    <a:pt x="249618" y="1081697"/>
                  </a:lnTo>
                  <a:lnTo>
                    <a:pt x="208013" y="1081697"/>
                  </a:lnTo>
                  <a:lnTo>
                    <a:pt x="208013" y="1123289"/>
                  </a:lnTo>
                  <a:lnTo>
                    <a:pt x="166420" y="1123289"/>
                  </a:lnTo>
                  <a:lnTo>
                    <a:pt x="166420" y="1206512"/>
                  </a:lnTo>
                  <a:lnTo>
                    <a:pt x="208026" y="1206512"/>
                  </a:lnTo>
                  <a:lnTo>
                    <a:pt x="249618" y="1206500"/>
                  </a:lnTo>
                  <a:lnTo>
                    <a:pt x="291211" y="1206500"/>
                  </a:lnTo>
                  <a:lnTo>
                    <a:pt x="291211" y="1164894"/>
                  </a:lnTo>
                  <a:close/>
                </a:path>
                <a:path w="374650" h="1207135">
                  <a:moveTo>
                    <a:pt x="291211" y="832065"/>
                  </a:moveTo>
                  <a:lnTo>
                    <a:pt x="249618" y="832065"/>
                  </a:lnTo>
                  <a:lnTo>
                    <a:pt x="249618" y="873671"/>
                  </a:lnTo>
                  <a:lnTo>
                    <a:pt x="208026" y="873671"/>
                  </a:lnTo>
                  <a:lnTo>
                    <a:pt x="208026" y="832065"/>
                  </a:lnTo>
                  <a:lnTo>
                    <a:pt x="166420" y="832065"/>
                  </a:lnTo>
                  <a:lnTo>
                    <a:pt x="166420" y="915276"/>
                  </a:lnTo>
                  <a:lnTo>
                    <a:pt x="208013" y="915276"/>
                  </a:lnTo>
                  <a:lnTo>
                    <a:pt x="208013" y="956881"/>
                  </a:lnTo>
                  <a:lnTo>
                    <a:pt x="249618" y="956881"/>
                  </a:lnTo>
                  <a:lnTo>
                    <a:pt x="291211" y="956881"/>
                  </a:lnTo>
                  <a:lnTo>
                    <a:pt x="291211" y="832065"/>
                  </a:lnTo>
                  <a:close/>
                </a:path>
                <a:path w="374650" h="1207135">
                  <a:moveTo>
                    <a:pt x="291211" y="707263"/>
                  </a:moveTo>
                  <a:lnTo>
                    <a:pt x="249618" y="707263"/>
                  </a:lnTo>
                  <a:lnTo>
                    <a:pt x="249618" y="665657"/>
                  </a:lnTo>
                  <a:lnTo>
                    <a:pt x="208026" y="665657"/>
                  </a:lnTo>
                  <a:lnTo>
                    <a:pt x="166420" y="665657"/>
                  </a:lnTo>
                  <a:lnTo>
                    <a:pt x="166420" y="707263"/>
                  </a:lnTo>
                  <a:lnTo>
                    <a:pt x="208013" y="707263"/>
                  </a:lnTo>
                  <a:lnTo>
                    <a:pt x="208013" y="748868"/>
                  </a:lnTo>
                  <a:lnTo>
                    <a:pt x="166420" y="748868"/>
                  </a:lnTo>
                  <a:lnTo>
                    <a:pt x="166420" y="790473"/>
                  </a:lnTo>
                  <a:lnTo>
                    <a:pt x="208013" y="790473"/>
                  </a:lnTo>
                  <a:lnTo>
                    <a:pt x="249618" y="790473"/>
                  </a:lnTo>
                  <a:lnTo>
                    <a:pt x="249618" y="748868"/>
                  </a:lnTo>
                  <a:lnTo>
                    <a:pt x="291211" y="748868"/>
                  </a:lnTo>
                  <a:lnTo>
                    <a:pt x="291211" y="707263"/>
                  </a:lnTo>
                  <a:close/>
                </a:path>
                <a:path w="374650" h="1207135">
                  <a:moveTo>
                    <a:pt x="291211" y="457644"/>
                  </a:moveTo>
                  <a:lnTo>
                    <a:pt x="249618" y="457644"/>
                  </a:lnTo>
                  <a:lnTo>
                    <a:pt x="249618" y="416039"/>
                  </a:lnTo>
                  <a:lnTo>
                    <a:pt x="208013" y="416039"/>
                  </a:lnTo>
                  <a:lnTo>
                    <a:pt x="208013" y="457644"/>
                  </a:lnTo>
                  <a:lnTo>
                    <a:pt x="166420" y="457644"/>
                  </a:lnTo>
                  <a:lnTo>
                    <a:pt x="166420" y="624052"/>
                  </a:lnTo>
                  <a:lnTo>
                    <a:pt x="208013" y="624052"/>
                  </a:lnTo>
                  <a:lnTo>
                    <a:pt x="249618" y="624078"/>
                  </a:lnTo>
                  <a:lnTo>
                    <a:pt x="249618" y="665657"/>
                  </a:lnTo>
                  <a:lnTo>
                    <a:pt x="291211" y="665657"/>
                  </a:lnTo>
                  <a:lnTo>
                    <a:pt x="291211" y="624052"/>
                  </a:lnTo>
                  <a:lnTo>
                    <a:pt x="249618" y="624052"/>
                  </a:lnTo>
                  <a:lnTo>
                    <a:pt x="249618" y="582460"/>
                  </a:lnTo>
                  <a:lnTo>
                    <a:pt x="291211" y="582460"/>
                  </a:lnTo>
                  <a:lnTo>
                    <a:pt x="291211" y="540854"/>
                  </a:lnTo>
                  <a:lnTo>
                    <a:pt x="249618" y="540854"/>
                  </a:lnTo>
                  <a:lnTo>
                    <a:pt x="208026" y="540854"/>
                  </a:lnTo>
                  <a:lnTo>
                    <a:pt x="208026" y="499249"/>
                  </a:lnTo>
                  <a:lnTo>
                    <a:pt x="249618" y="499249"/>
                  </a:lnTo>
                  <a:lnTo>
                    <a:pt x="291211" y="499249"/>
                  </a:lnTo>
                  <a:lnTo>
                    <a:pt x="291211" y="457644"/>
                  </a:lnTo>
                  <a:close/>
                </a:path>
                <a:path w="374650" h="1207135">
                  <a:moveTo>
                    <a:pt x="291211" y="166420"/>
                  </a:moveTo>
                  <a:lnTo>
                    <a:pt x="249618" y="166420"/>
                  </a:lnTo>
                  <a:lnTo>
                    <a:pt x="249618" y="124815"/>
                  </a:lnTo>
                  <a:lnTo>
                    <a:pt x="208013" y="124815"/>
                  </a:lnTo>
                  <a:lnTo>
                    <a:pt x="208013" y="166420"/>
                  </a:lnTo>
                  <a:lnTo>
                    <a:pt x="166420" y="166420"/>
                  </a:lnTo>
                  <a:lnTo>
                    <a:pt x="166420" y="249631"/>
                  </a:lnTo>
                  <a:lnTo>
                    <a:pt x="208013" y="249631"/>
                  </a:lnTo>
                  <a:lnTo>
                    <a:pt x="208013" y="291223"/>
                  </a:lnTo>
                  <a:lnTo>
                    <a:pt x="166420" y="291223"/>
                  </a:lnTo>
                  <a:lnTo>
                    <a:pt x="166420" y="374434"/>
                  </a:lnTo>
                  <a:lnTo>
                    <a:pt x="208026" y="374434"/>
                  </a:lnTo>
                  <a:lnTo>
                    <a:pt x="208026" y="332841"/>
                  </a:lnTo>
                  <a:lnTo>
                    <a:pt x="249618" y="332841"/>
                  </a:lnTo>
                  <a:lnTo>
                    <a:pt x="249618" y="374434"/>
                  </a:lnTo>
                  <a:lnTo>
                    <a:pt x="291211" y="374434"/>
                  </a:lnTo>
                  <a:lnTo>
                    <a:pt x="291211" y="291223"/>
                  </a:lnTo>
                  <a:lnTo>
                    <a:pt x="249618" y="291223"/>
                  </a:lnTo>
                  <a:lnTo>
                    <a:pt x="249618" y="249631"/>
                  </a:lnTo>
                  <a:lnTo>
                    <a:pt x="208026" y="249631"/>
                  </a:lnTo>
                  <a:lnTo>
                    <a:pt x="208026" y="208026"/>
                  </a:lnTo>
                  <a:lnTo>
                    <a:pt x="249618" y="208026"/>
                  </a:lnTo>
                  <a:lnTo>
                    <a:pt x="291211" y="208026"/>
                  </a:lnTo>
                  <a:lnTo>
                    <a:pt x="291211" y="166420"/>
                  </a:lnTo>
                  <a:close/>
                </a:path>
                <a:path w="374650" h="1207135">
                  <a:moveTo>
                    <a:pt x="291211" y="41605"/>
                  </a:moveTo>
                  <a:lnTo>
                    <a:pt x="249618" y="41605"/>
                  </a:lnTo>
                  <a:lnTo>
                    <a:pt x="249618" y="83210"/>
                  </a:lnTo>
                  <a:lnTo>
                    <a:pt x="249618" y="124815"/>
                  </a:lnTo>
                  <a:lnTo>
                    <a:pt x="291211" y="124815"/>
                  </a:lnTo>
                  <a:lnTo>
                    <a:pt x="291211" y="83210"/>
                  </a:lnTo>
                  <a:lnTo>
                    <a:pt x="291211" y="41605"/>
                  </a:lnTo>
                  <a:close/>
                </a:path>
                <a:path w="374650" h="1207135">
                  <a:moveTo>
                    <a:pt x="332828" y="1123289"/>
                  </a:moveTo>
                  <a:lnTo>
                    <a:pt x="291223" y="1123289"/>
                  </a:lnTo>
                  <a:lnTo>
                    <a:pt x="291223" y="1164894"/>
                  </a:lnTo>
                  <a:lnTo>
                    <a:pt x="332828" y="1164894"/>
                  </a:lnTo>
                  <a:lnTo>
                    <a:pt x="332828" y="1123289"/>
                  </a:lnTo>
                  <a:close/>
                </a:path>
                <a:path w="374650" h="1207135">
                  <a:moveTo>
                    <a:pt x="332828" y="998486"/>
                  </a:moveTo>
                  <a:lnTo>
                    <a:pt x="291223" y="998486"/>
                  </a:lnTo>
                  <a:lnTo>
                    <a:pt x="291223" y="1081709"/>
                  </a:lnTo>
                  <a:lnTo>
                    <a:pt x="332828" y="1081709"/>
                  </a:lnTo>
                  <a:lnTo>
                    <a:pt x="332828" y="998486"/>
                  </a:lnTo>
                  <a:close/>
                </a:path>
                <a:path w="374650" h="1207135">
                  <a:moveTo>
                    <a:pt x="332828" y="873671"/>
                  </a:moveTo>
                  <a:lnTo>
                    <a:pt x="291223" y="873671"/>
                  </a:lnTo>
                  <a:lnTo>
                    <a:pt x="291223" y="915276"/>
                  </a:lnTo>
                  <a:lnTo>
                    <a:pt x="332828" y="915276"/>
                  </a:lnTo>
                  <a:lnTo>
                    <a:pt x="332828" y="873671"/>
                  </a:lnTo>
                  <a:close/>
                </a:path>
                <a:path w="374650" h="1207135">
                  <a:moveTo>
                    <a:pt x="332828" y="416039"/>
                  </a:moveTo>
                  <a:lnTo>
                    <a:pt x="291223" y="416039"/>
                  </a:lnTo>
                  <a:lnTo>
                    <a:pt x="291223" y="499249"/>
                  </a:lnTo>
                  <a:lnTo>
                    <a:pt x="332828" y="499249"/>
                  </a:lnTo>
                  <a:lnTo>
                    <a:pt x="332828" y="416039"/>
                  </a:lnTo>
                  <a:close/>
                </a:path>
                <a:path w="374650" h="1207135">
                  <a:moveTo>
                    <a:pt x="332828" y="0"/>
                  </a:moveTo>
                  <a:lnTo>
                    <a:pt x="291223" y="0"/>
                  </a:lnTo>
                  <a:lnTo>
                    <a:pt x="291223" y="83210"/>
                  </a:lnTo>
                  <a:lnTo>
                    <a:pt x="332828" y="83210"/>
                  </a:lnTo>
                  <a:lnTo>
                    <a:pt x="332828" y="0"/>
                  </a:lnTo>
                  <a:close/>
                </a:path>
                <a:path w="374650" h="1207135">
                  <a:moveTo>
                    <a:pt x="374434" y="624052"/>
                  </a:moveTo>
                  <a:lnTo>
                    <a:pt x="332828" y="624052"/>
                  </a:lnTo>
                  <a:lnTo>
                    <a:pt x="332828" y="790460"/>
                  </a:lnTo>
                  <a:lnTo>
                    <a:pt x="374434" y="790460"/>
                  </a:lnTo>
                  <a:lnTo>
                    <a:pt x="374434" y="624052"/>
                  </a:lnTo>
                  <a:close/>
                </a:path>
                <a:path w="374650" h="1207135">
                  <a:moveTo>
                    <a:pt x="374434" y="540854"/>
                  </a:moveTo>
                  <a:lnTo>
                    <a:pt x="332828" y="540854"/>
                  </a:lnTo>
                  <a:lnTo>
                    <a:pt x="332828" y="582447"/>
                  </a:lnTo>
                  <a:lnTo>
                    <a:pt x="291223" y="582447"/>
                  </a:lnTo>
                  <a:lnTo>
                    <a:pt x="291223" y="624052"/>
                  </a:lnTo>
                  <a:lnTo>
                    <a:pt x="332828" y="624052"/>
                  </a:lnTo>
                  <a:lnTo>
                    <a:pt x="332828" y="582460"/>
                  </a:lnTo>
                  <a:lnTo>
                    <a:pt x="374434" y="582460"/>
                  </a:lnTo>
                  <a:lnTo>
                    <a:pt x="374434" y="540854"/>
                  </a:lnTo>
                  <a:close/>
                </a:path>
                <a:path w="374650" h="1207135">
                  <a:moveTo>
                    <a:pt x="374434" y="83210"/>
                  </a:moveTo>
                  <a:lnTo>
                    <a:pt x="332828" y="83210"/>
                  </a:lnTo>
                  <a:lnTo>
                    <a:pt x="332828" y="166420"/>
                  </a:lnTo>
                  <a:lnTo>
                    <a:pt x="291223" y="166420"/>
                  </a:lnTo>
                  <a:lnTo>
                    <a:pt x="291223" y="374434"/>
                  </a:lnTo>
                  <a:lnTo>
                    <a:pt x="332828" y="374434"/>
                  </a:lnTo>
                  <a:lnTo>
                    <a:pt x="332828" y="208026"/>
                  </a:lnTo>
                  <a:lnTo>
                    <a:pt x="374434" y="208026"/>
                  </a:lnTo>
                  <a:lnTo>
                    <a:pt x="374434" y="166420"/>
                  </a:lnTo>
                  <a:lnTo>
                    <a:pt x="374434" y="832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8246390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83197" y="1123289"/>
                  </a:moveTo>
                  <a:lnTo>
                    <a:pt x="41605" y="1123289"/>
                  </a:lnTo>
                  <a:lnTo>
                    <a:pt x="41605" y="1164894"/>
                  </a:lnTo>
                  <a:lnTo>
                    <a:pt x="83197" y="1164894"/>
                  </a:lnTo>
                  <a:lnTo>
                    <a:pt x="83197" y="1123289"/>
                  </a:lnTo>
                  <a:close/>
                </a:path>
                <a:path w="416559" h="1207135">
                  <a:moveTo>
                    <a:pt x="83197" y="956881"/>
                  </a:moveTo>
                  <a:lnTo>
                    <a:pt x="41605" y="956881"/>
                  </a:lnTo>
                  <a:lnTo>
                    <a:pt x="0" y="956881"/>
                  </a:lnTo>
                  <a:lnTo>
                    <a:pt x="0" y="1081697"/>
                  </a:lnTo>
                  <a:lnTo>
                    <a:pt x="41605" y="1081697"/>
                  </a:lnTo>
                  <a:lnTo>
                    <a:pt x="83197" y="1081697"/>
                  </a:lnTo>
                  <a:lnTo>
                    <a:pt x="83197" y="956881"/>
                  </a:lnTo>
                  <a:close/>
                </a:path>
                <a:path w="416559" h="1207135">
                  <a:moveTo>
                    <a:pt x="83197" y="832065"/>
                  </a:moveTo>
                  <a:lnTo>
                    <a:pt x="41605" y="832065"/>
                  </a:lnTo>
                  <a:lnTo>
                    <a:pt x="41605" y="915276"/>
                  </a:lnTo>
                  <a:lnTo>
                    <a:pt x="83197" y="915276"/>
                  </a:lnTo>
                  <a:lnTo>
                    <a:pt x="83197" y="832065"/>
                  </a:lnTo>
                  <a:close/>
                </a:path>
                <a:path w="416559" h="1207135">
                  <a:moveTo>
                    <a:pt x="83197" y="624052"/>
                  </a:moveTo>
                  <a:lnTo>
                    <a:pt x="41605" y="624052"/>
                  </a:lnTo>
                  <a:lnTo>
                    <a:pt x="0" y="624052"/>
                  </a:lnTo>
                  <a:lnTo>
                    <a:pt x="0" y="790460"/>
                  </a:lnTo>
                  <a:lnTo>
                    <a:pt x="41605" y="790460"/>
                  </a:lnTo>
                  <a:lnTo>
                    <a:pt x="83197" y="790473"/>
                  </a:lnTo>
                  <a:lnTo>
                    <a:pt x="83197" y="748868"/>
                  </a:lnTo>
                  <a:lnTo>
                    <a:pt x="41605" y="748868"/>
                  </a:lnTo>
                  <a:lnTo>
                    <a:pt x="41605" y="665657"/>
                  </a:lnTo>
                  <a:lnTo>
                    <a:pt x="83197" y="665657"/>
                  </a:lnTo>
                  <a:lnTo>
                    <a:pt x="83197" y="624052"/>
                  </a:lnTo>
                  <a:close/>
                </a:path>
                <a:path w="416559" h="1207135">
                  <a:moveTo>
                    <a:pt x="83197" y="540854"/>
                  </a:moveTo>
                  <a:lnTo>
                    <a:pt x="41605" y="540854"/>
                  </a:lnTo>
                  <a:lnTo>
                    <a:pt x="41605" y="582460"/>
                  </a:lnTo>
                  <a:lnTo>
                    <a:pt x="83197" y="582460"/>
                  </a:lnTo>
                  <a:lnTo>
                    <a:pt x="83197" y="540854"/>
                  </a:lnTo>
                  <a:close/>
                </a:path>
                <a:path w="416559" h="1207135">
                  <a:moveTo>
                    <a:pt x="83197" y="249631"/>
                  </a:moveTo>
                  <a:lnTo>
                    <a:pt x="41605" y="249631"/>
                  </a:lnTo>
                  <a:lnTo>
                    <a:pt x="41605" y="457644"/>
                  </a:lnTo>
                  <a:lnTo>
                    <a:pt x="83197" y="457644"/>
                  </a:lnTo>
                  <a:lnTo>
                    <a:pt x="83197" y="249631"/>
                  </a:lnTo>
                  <a:close/>
                </a:path>
                <a:path w="416559" h="1207135">
                  <a:moveTo>
                    <a:pt x="83197" y="41605"/>
                  </a:moveTo>
                  <a:lnTo>
                    <a:pt x="41605" y="41605"/>
                  </a:lnTo>
                  <a:lnTo>
                    <a:pt x="41605" y="83210"/>
                  </a:lnTo>
                  <a:lnTo>
                    <a:pt x="41605" y="124815"/>
                  </a:lnTo>
                  <a:lnTo>
                    <a:pt x="83197" y="124815"/>
                  </a:lnTo>
                  <a:lnTo>
                    <a:pt x="83197" y="83210"/>
                  </a:lnTo>
                  <a:lnTo>
                    <a:pt x="83197" y="41605"/>
                  </a:lnTo>
                  <a:close/>
                </a:path>
                <a:path w="416559" h="1207135">
                  <a:moveTo>
                    <a:pt x="124815" y="998486"/>
                  </a:moveTo>
                  <a:lnTo>
                    <a:pt x="83210" y="998486"/>
                  </a:lnTo>
                  <a:lnTo>
                    <a:pt x="83210" y="1040091"/>
                  </a:lnTo>
                  <a:lnTo>
                    <a:pt x="124815" y="1040091"/>
                  </a:lnTo>
                  <a:lnTo>
                    <a:pt x="124815" y="998486"/>
                  </a:lnTo>
                  <a:close/>
                </a:path>
                <a:path w="416559" h="1207135">
                  <a:moveTo>
                    <a:pt x="166408" y="1164894"/>
                  </a:moveTo>
                  <a:lnTo>
                    <a:pt x="124802" y="1164894"/>
                  </a:lnTo>
                  <a:lnTo>
                    <a:pt x="124802" y="1206500"/>
                  </a:lnTo>
                  <a:lnTo>
                    <a:pt x="166408" y="1206500"/>
                  </a:lnTo>
                  <a:lnTo>
                    <a:pt x="166408" y="1164894"/>
                  </a:lnTo>
                  <a:close/>
                </a:path>
                <a:path w="416559" h="1207135">
                  <a:moveTo>
                    <a:pt x="166408" y="1081697"/>
                  </a:moveTo>
                  <a:lnTo>
                    <a:pt x="124815" y="1081697"/>
                  </a:lnTo>
                  <a:lnTo>
                    <a:pt x="83210" y="1081697"/>
                  </a:lnTo>
                  <a:lnTo>
                    <a:pt x="83210" y="1123302"/>
                  </a:lnTo>
                  <a:lnTo>
                    <a:pt x="124802" y="1123302"/>
                  </a:lnTo>
                  <a:lnTo>
                    <a:pt x="166408" y="1123302"/>
                  </a:lnTo>
                  <a:lnTo>
                    <a:pt x="166408" y="1081697"/>
                  </a:lnTo>
                  <a:close/>
                </a:path>
                <a:path w="416559" h="1207135">
                  <a:moveTo>
                    <a:pt x="166408" y="416039"/>
                  </a:moveTo>
                  <a:lnTo>
                    <a:pt x="124815" y="416039"/>
                  </a:lnTo>
                  <a:lnTo>
                    <a:pt x="83210" y="416039"/>
                  </a:lnTo>
                  <a:lnTo>
                    <a:pt x="83210" y="457644"/>
                  </a:lnTo>
                  <a:lnTo>
                    <a:pt x="124802" y="457644"/>
                  </a:lnTo>
                  <a:lnTo>
                    <a:pt x="166408" y="457644"/>
                  </a:lnTo>
                  <a:lnTo>
                    <a:pt x="166408" y="416039"/>
                  </a:lnTo>
                  <a:close/>
                </a:path>
                <a:path w="416559" h="1207135">
                  <a:moveTo>
                    <a:pt x="208000" y="915276"/>
                  </a:moveTo>
                  <a:lnTo>
                    <a:pt x="166408" y="915276"/>
                  </a:lnTo>
                  <a:lnTo>
                    <a:pt x="166408" y="956881"/>
                  </a:lnTo>
                  <a:lnTo>
                    <a:pt x="208000" y="956881"/>
                  </a:lnTo>
                  <a:lnTo>
                    <a:pt x="208000" y="915276"/>
                  </a:lnTo>
                  <a:close/>
                </a:path>
                <a:path w="416559" h="1207135">
                  <a:moveTo>
                    <a:pt x="208000" y="790473"/>
                  </a:moveTo>
                  <a:lnTo>
                    <a:pt x="166408" y="790473"/>
                  </a:lnTo>
                  <a:lnTo>
                    <a:pt x="166408" y="832065"/>
                  </a:lnTo>
                  <a:lnTo>
                    <a:pt x="124815" y="832065"/>
                  </a:lnTo>
                  <a:lnTo>
                    <a:pt x="124815" y="790473"/>
                  </a:lnTo>
                  <a:lnTo>
                    <a:pt x="166408" y="790473"/>
                  </a:lnTo>
                  <a:lnTo>
                    <a:pt x="166408" y="665657"/>
                  </a:lnTo>
                  <a:lnTo>
                    <a:pt x="124802" y="665657"/>
                  </a:lnTo>
                  <a:lnTo>
                    <a:pt x="124802" y="790473"/>
                  </a:lnTo>
                  <a:lnTo>
                    <a:pt x="83210" y="790473"/>
                  </a:lnTo>
                  <a:lnTo>
                    <a:pt x="83210" y="873683"/>
                  </a:lnTo>
                  <a:lnTo>
                    <a:pt x="124815" y="873683"/>
                  </a:lnTo>
                  <a:lnTo>
                    <a:pt x="166408" y="873671"/>
                  </a:lnTo>
                  <a:lnTo>
                    <a:pt x="208000" y="873683"/>
                  </a:lnTo>
                  <a:lnTo>
                    <a:pt x="208000" y="790473"/>
                  </a:lnTo>
                  <a:close/>
                </a:path>
                <a:path w="416559" h="1207135">
                  <a:moveTo>
                    <a:pt x="208000" y="499249"/>
                  </a:moveTo>
                  <a:lnTo>
                    <a:pt x="166408" y="499249"/>
                  </a:lnTo>
                  <a:lnTo>
                    <a:pt x="124815" y="499249"/>
                  </a:lnTo>
                  <a:lnTo>
                    <a:pt x="83210" y="499249"/>
                  </a:lnTo>
                  <a:lnTo>
                    <a:pt x="83210" y="540854"/>
                  </a:lnTo>
                  <a:lnTo>
                    <a:pt x="124802" y="540854"/>
                  </a:lnTo>
                  <a:lnTo>
                    <a:pt x="166408" y="540854"/>
                  </a:lnTo>
                  <a:lnTo>
                    <a:pt x="166408" y="582447"/>
                  </a:lnTo>
                  <a:lnTo>
                    <a:pt x="124815" y="582447"/>
                  </a:lnTo>
                  <a:lnTo>
                    <a:pt x="83210" y="582447"/>
                  </a:lnTo>
                  <a:lnTo>
                    <a:pt x="83210" y="624052"/>
                  </a:lnTo>
                  <a:lnTo>
                    <a:pt x="124802" y="624052"/>
                  </a:lnTo>
                  <a:lnTo>
                    <a:pt x="166408" y="624052"/>
                  </a:lnTo>
                  <a:lnTo>
                    <a:pt x="166408" y="665657"/>
                  </a:lnTo>
                  <a:lnTo>
                    <a:pt x="208000" y="665657"/>
                  </a:lnTo>
                  <a:lnTo>
                    <a:pt x="208000" y="499249"/>
                  </a:lnTo>
                  <a:close/>
                </a:path>
                <a:path w="416559" h="1207135">
                  <a:moveTo>
                    <a:pt x="208000" y="0"/>
                  </a:moveTo>
                  <a:lnTo>
                    <a:pt x="166408" y="0"/>
                  </a:lnTo>
                  <a:lnTo>
                    <a:pt x="124802" y="0"/>
                  </a:lnTo>
                  <a:lnTo>
                    <a:pt x="124802" y="41605"/>
                  </a:lnTo>
                  <a:lnTo>
                    <a:pt x="83210" y="41605"/>
                  </a:lnTo>
                  <a:lnTo>
                    <a:pt x="83210" y="83210"/>
                  </a:lnTo>
                  <a:lnTo>
                    <a:pt x="124802" y="83210"/>
                  </a:lnTo>
                  <a:lnTo>
                    <a:pt x="124802" y="124815"/>
                  </a:lnTo>
                  <a:lnTo>
                    <a:pt x="83210" y="124815"/>
                  </a:lnTo>
                  <a:lnTo>
                    <a:pt x="83210" y="166420"/>
                  </a:lnTo>
                  <a:lnTo>
                    <a:pt x="83210" y="249631"/>
                  </a:lnTo>
                  <a:lnTo>
                    <a:pt x="124802" y="249631"/>
                  </a:lnTo>
                  <a:lnTo>
                    <a:pt x="124802" y="291223"/>
                  </a:lnTo>
                  <a:lnTo>
                    <a:pt x="83210" y="291223"/>
                  </a:lnTo>
                  <a:lnTo>
                    <a:pt x="83210" y="374434"/>
                  </a:lnTo>
                  <a:lnTo>
                    <a:pt x="124802" y="374434"/>
                  </a:lnTo>
                  <a:lnTo>
                    <a:pt x="166408" y="374434"/>
                  </a:lnTo>
                  <a:lnTo>
                    <a:pt x="166408" y="416039"/>
                  </a:lnTo>
                  <a:lnTo>
                    <a:pt x="208000" y="416039"/>
                  </a:lnTo>
                  <a:lnTo>
                    <a:pt x="208000" y="291223"/>
                  </a:lnTo>
                  <a:lnTo>
                    <a:pt x="166408" y="291223"/>
                  </a:lnTo>
                  <a:lnTo>
                    <a:pt x="166408" y="332828"/>
                  </a:lnTo>
                  <a:lnTo>
                    <a:pt x="124815" y="332828"/>
                  </a:lnTo>
                  <a:lnTo>
                    <a:pt x="124815" y="291236"/>
                  </a:lnTo>
                  <a:lnTo>
                    <a:pt x="166408" y="291236"/>
                  </a:lnTo>
                  <a:lnTo>
                    <a:pt x="166408" y="249631"/>
                  </a:lnTo>
                  <a:lnTo>
                    <a:pt x="124815" y="249631"/>
                  </a:lnTo>
                  <a:lnTo>
                    <a:pt x="124815" y="208026"/>
                  </a:lnTo>
                  <a:lnTo>
                    <a:pt x="166408" y="208026"/>
                  </a:lnTo>
                  <a:lnTo>
                    <a:pt x="166408" y="249631"/>
                  </a:lnTo>
                  <a:lnTo>
                    <a:pt x="208000" y="249631"/>
                  </a:lnTo>
                  <a:lnTo>
                    <a:pt x="208000" y="166420"/>
                  </a:lnTo>
                  <a:lnTo>
                    <a:pt x="166408" y="166420"/>
                  </a:lnTo>
                  <a:lnTo>
                    <a:pt x="124815" y="166420"/>
                  </a:lnTo>
                  <a:lnTo>
                    <a:pt x="124815" y="124815"/>
                  </a:lnTo>
                  <a:lnTo>
                    <a:pt x="166408" y="124815"/>
                  </a:lnTo>
                  <a:lnTo>
                    <a:pt x="208000" y="124815"/>
                  </a:lnTo>
                  <a:lnTo>
                    <a:pt x="208000" y="83210"/>
                  </a:lnTo>
                  <a:lnTo>
                    <a:pt x="166408" y="83210"/>
                  </a:lnTo>
                  <a:lnTo>
                    <a:pt x="124815" y="83210"/>
                  </a:lnTo>
                  <a:lnTo>
                    <a:pt x="124815" y="41605"/>
                  </a:lnTo>
                  <a:lnTo>
                    <a:pt x="166408" y="41605"/>
                  </a:lnTo>
                  <a:lnTo>
                    <a:pt x="208000" y="41605"/>
                  </a:lnTo>
                  <a:lnTo>
                    <a:pt x="208000" y="0"/>
                  </a:lnTo>
                  <a:close/>
                </a:path>
                <a:path w="416559" h="1207135">
                  <a:moveTo>
                    <a:pt x="249618" y="0"/>
                  </a:moveTo>
                  <a:lnTo>
                    <a:pt x="208013" y="0"/>
                  </a:lnTo>
                  <a:lnTo>
                    <a:pt x="208013" y="83210"/>
                  </a:lnTo>
                  <a:lnTo>
                    <a:pt x="208013" y="166420"/>
                  </a:lnTo>
                  <a:lnTo>
                    <a:pt x="249618" y="166420"/>
                  </a:lnTo>
                  <a:lnTo>
                    <a:pt x="249618" y="83210"/>
                  </a:lnTo>
                  <a:lnTo>
                    <a:pt x="249618" y="0"/>
                  </a:lnTo>
                  <a:close/>
                </a:path>
                <a:path w="416559" h="1207135">
                  <a:moveTo>
                    <a:pt x="291211" y="665657"/>
                  </a:moveTo>
                  <a:lnTo>
                    <a:pt x="249618" y="665657"/>
                  </a:lnTo>
                  <a:lnTo>
                    <a:pt x="208013" y="665657"/>
                  </a:lnTo>
                  <a:lnTo>
                    <a:pt x="208013" y="1040091"/>
                  </a:lnTo>
                  <a:lnTo>
                    <a:pt x="249618" y="1040091"/>
                  </a:lnTo>
                  <a:lnTo>
                    <a:pt x="249618" y="1081697"/>
                  </a:lnTo>
                  <a:lnTo>
                    <a:pt x="208013" y="1081697"/>
                  </a:lnTo>
                  <a:lnTo>
                    <a:pt x="208013" y="1206512"/>
                  </a:lnTo>
                  <a:lnTo>
                    <a:pt x="249618" y="1206512"/>
                  </a:lnTo>
                  <a:lnTo>
                    <a:pt x="291211" y="1206500"/>
                  </a:lnTo>
                  <a:lnTo>
                    <a:pt x="291211" y="1164894"/>
                  </a:lnTo>
                  <a:lnTo>
                    <a:pt x="249618" y="1164894"/>
                  </a:lnTo>
                  <a:lnTo>
                    <a:pt x="249618" y="1081709"/>
                  </a:lnTo>
                  <a:lnTo>
                    <a:pt x="291211" y="1081709"/>
                  </a:lnTo>
                  <a:lnTo>
                    <a:pt x="291211" y="998486"/>
                  </a:lnTo>
                  <a:lnTo>
                    <a:pt x="249618" y="998486"/>
                  </a:lnTo>
                  <a:lnTo>
                    <a:pt x="249618" y="873671"/>
                  </a:lnTo>
                  <a:lnTo>
                    <a:pt x="291211" y="873671"/>
                  </a:lnTo>
                  <a:lnTo>
                    <a:pt x="291211" y="832065"/>
                  </a:lnTo>
                  <a:lnTo>
                    <a:pt x="249618" y="832065"/>
                  </a:lnTo>
                  <a:lnTo>
                    <a:pt x="249618" y="790473"/>
                  </a:lnTo>
                  <a:lnTo>
                    <a:pt x="291211" y="790473"/>
                  </a:lnTo>
                  <a:lnTo>
                    <a:pt x="291211" y="665657"/>
                  </a:lnTo>
                  <a:close/>
                </a:path>
                <a:path w="416559" h="1207135">
                  <a:moveTo>
                    <a:pt x="291211" y="582447"/>
                  </a:moveTo>
                  <a:lnTo>
                    <a:pt x="249618" y="582447"/>
                  </a:lnTo>
                  <a:lnTo>
                    <a:pt x="249618" y="540854"/>
                  </a:lnTo>
                  <a:lnTo>
                    <a:pt x="208013" y="540854"/>
                  </a:lnTo>
                  <a:lnTo>
                    <a:pt x="208013" y="624078"/>
                  </a:lnTo>
                  <a:lnTo>
                    <a:pt x="249618" y="624078"/>
                  </a:lnTo>
                  <a:lnTo>
                    <a:pt x="291211" y="624052"/>
                  </a:lnTo>
                  <a:lnTo>
                    <a:pt x="291211" y="582447"/>
                  </a:lnTo>
                  <a:close/>
                </a:path>
                <a:path w="416559" h="1207135">
                  <a:moveTo>
                    <a:pt x="291211" y="457644"/>
                  </a:moveTo>
                  <a:lnTo>
                    <a:pt x="249618" y="457644"/>
                  </a:lnTo>
                  <a:lnTo>
                    <a:pt x="208013" y="457644"/>
                  </a:lnTo>
                  <a:lnTo>
                    <a:pt x="208013" y="499249"/>
                  </a:lnTo>
                  <a:lnTo>
                    <a:pt x="249618" y="499249"/>
                  </a:lnTo>
                  <a:lnTo>
                    <a:pt x="291211" y="499249"/>
                  </a:lnTo>
                  <a:lnTo>
                    <a:pt x="291211" y="457644"/>
                  </a:lnTo>
                  <a:close/>
                </a:path>
                <a:path w="416559" h="1207135">
                  <a:moveTo>
                    <a:pt x="291211" y="374434"/>
                  </a:moveTo>
                  <a:lnTo>
                    <a:pt x="249618" y="374434"/>
                  </a:lnTo>
                  <a:lnTo>
                    <a:pt x="249618" y="208026"/>
                  </a:lnTo>
                  <a:lnTo>
                    <a:pt x="208013" y="208026"/>
                  </a:lnTo>
                  <a:lnTo>
                    <a:pt x="208013" y="416039"/>
                  </a:lnTo>
                  <a:lnTo>
                    <a:pt x="249618" y="416039"/>
                  </a:lnTo>
                  <a:lnTo>
                    <a:pt x="291211" y="416039"/>
                  </a:lnTo>
                  <a:lnTo>
                    <a:pt x="291211" y="374434"/>
                  </a:lnTo>
                  <a:close/>
                </a:path>
                <a:path w="416559" h="1207135">
                  <a:moveTo>
                    <a:pt x="332828" y="915276"/>
                  </a:moveTo>
                  <a:lnTo>
                    <a:pt x="291223" y="915276"/>
                  </a:lnTo>
                  <a:lnTo>
                    <a:pt x="291223" y="956881"/>
                  </a:lnTo>
                  <a:lnTo>
                    <a:pt x="332828" y="956881"/>
                  </a:lnTo>
                  <a:lnTo>
                    <a:pt x="332828" y="915276"/>
                  </a:lnTo>
                  <a:close/>
                </a:path>
                <a:path w="416559" h="1207135">
                  <a:moveTo>
                    <a:pt x="332828" y="540854"/>
                  </a:moveTo>
                  <a:lnTo>
                    <a:pt x="291223" y="540854"/>
                  </a:lnTo>
                  <a:lnTo>
                    <a:pt x="291223" y="582460"/>
                  </a:lnTo>
                  <a:lnTo>
                    <a:pt x="332828" y="582460"/>
                  </a:lnTo>
                  <a:lnTo>
                    <a:pt x="332828" y="540854"/>
                  </a:lnTo>
                  <a:close/>
                </a:path>
                <a:path w="416559" h="1207135">
                  <a:moveTo>
                    <a:pt x="374434" y="998486"/>
                  </a:moveTo>
                  <a:lnTo>
                    <a:pt x="332828" y="998486"/>
                  </a:lnTo>
                  <a:lnTo>
                    <a:pt x="291223" y="998486"/>
                  </a:lnTo>
                  <a:lnTo>
                    <a:pt x="291223" y="1040091"/>
                  </a:lnTo>
                  <a:lnTo>
                    <a:pt x="332828" y="1040091"/>
                  </a:lnTo>
                  <a:lnTo>
                    <a:pt x="332828" y="1206512"/>
                  </a:lnTo>
                  <a:lnTo>
                    <a:pt x="374434" y="1206512"/>
                  </a:lnTo>
                  <a:lnTo>
                    <a:pt x="374434" y="998486"/>
                  </a:lnTo>
                  <a:close/>
                </a:path>
                <a:path w="416559" h="1207135">
                  <a:moveTo>
                    <a:pt x="374434" y="624052"/>
                  </a:moveTo>
                  <a:lnTo>
                    <a:pt x="332828" y="624052"/>
                  </a:lnTo>
                  <a:lnTo>
                    <a:pt x="291223" y="624052"/>
                  </a:lnTo>
                  <a:lnTo>
                    <a:pt x="291223" y="665657"/>
                  </a:lnTo>
                  <a:lnTo>
                    <a:pt x="332828" y="665657"/>
                  </a:lnTo>
                  <a:lnTo>
                    <a:pt x="332828" y="832065"/>
                  </a:lnTo>
                  <a:lnTo>
                    <a:pt x="291223" y="832065"/>
                  </a:lnTo>
                  <a:lnTo>
                    <a:pt x="291223" y="873671"/>
                  </a:lnTo>
                  <a:lnTo>
                    <a:pt x="332828" y="873671"/>
                  </a:lnTo>
                  <a:lnTo>
                    <a:pt x="374434" y="873671"/>
                  </a:lnTo>
                  <a:lnTo>
                    <a:pt x="374434" y="624052"/>
                  </a:lnTo>
                  <a:close/>
                </a:path>
                <a:path w="416559" h="1207135">
                  <a:moveTo>
                    <a:pt x="374434" y="374434"/>
                  </a:moveTo>
                  <a:lnTo>
                    <a:pt x="332828" y="374434"/>
                  </a:lnTo>
                  <a:lnTo>
                    <a:pt x="332828" y="332828"/>
                  </a:lnTo>
                  <a:lnTo>
                    <a:pt x="291223" y="332828"/>
                  </a:lnTo>
                  <a:lnTo>
                    <a:pt x="291223" y="499237"/>
                  </a:lnTo>
                  <a:lnTo>
                    <a:pt x="332828" y="499237"/>
                  </a:lnTo>
                  <a:lnTo>
                    <a:pt x="374434" y="499249"/>
                  </a:lnTo>
                  <a:lnTo>
                    <a:pt x="374434" y="374434"/>
                  </a:lnTo>
                  <a:close/>
                </a:path>
                <a:path w="416559" h="1207135">
                  <a:moveTo>
                    <a:pt x="416026" y="83210"/>
                  </a:moveTo>
                  <a:lnTo>
                    <a:pt x="374434" y="83210"/>
                  </a:lnTo>
                  <a:lnTo>
                    <a:pt x="374434" y="166420"/>
                  </a:lnTo>
                  <a:lnTo>
                    <a:pt x="374434" y="208026"/>
                  </a:lnTo>
                  <a:lnTo>
                    <a:pt x="416026" y="208026"/>
                  </a:lnTo>
                  <a:lnTo>
                    <a:pt x="416026" y="166420"/>
                  </a:lnTo>
                  <a:lnTo>
                    <a:pt x="416026" y="83210"/>
                  </a:lnTo>
                  <a:close/>
                </a:path>
                <a:path w="416559" h="1207135">
                  <a:moveTo>
                    <a:pt x="416026" y="0"/>
                  </a:moveTo>
                  <a:lnTo>
                    <a:pt x="374434" y="0"/>
                  </a:lnTo>
                  <a:lnTo>
                    <a:pt x="332828" y="0"/>
                  </a:lnTo>
                  <a:lnTo>
                    <a:pt x="291223" y="0"/>
                  </a:lnTo>
                  <a:lnTo>
                    <a:pt x="291223" y="83210"/>
                  </a:lnTo>
                  <a:lnTo>
                    <a:pt x="291223" y="166420"/>
                  </a:lnTo>
                  <a:lnTo>
                    <a:pt x="291223" y="291236"/>
                  </a:lnTo>
                  <a:lnTo>
                    <a:pt x="332828" y="291236"/>
                  </a:lnTo>
                  <a:lnTo>
                    <a:pt x="374434" y="291236"/>
                  </a:lnTo>
                  <a:lnTo>
                    <a:pt x="374434" y="249631"/>
                  </a:lnTo>
                  <a:lnTo>
                    <a:pt x="332828" y="249631"/>
                  </a:lnTo>
                  <a:lnTo>
                    <a:pt x="332828" y="166420"/>
                  </a:lnTo>
                  <a:lnTo>
                    <a:pt x="332828" y="83210"/>
                  </a:lnTo>
                  <a:lnTo>
                    <a:pt x="332828" y="41605"/>
                  </a:lnTo>
                  <a:lnTo>
                    <a:pt x="374434" y="41605"/>
                  </a:lnTo>
                  <a:lnTo>
                    <a:pt x="416026" y="41605"/>
                  </a:lnTo>
                  <a:lnTo>
                    <a:pt x="41602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8620824" y="1436407"/>
              <a:ext cx="208279" cy="1207135"/>
            </a:xfrm>
            <a:custGeom>
              <a:avLst/>
              <a:gdLst/>
              <a:ahLst/>
              <a:cxnLst/>
              <a:rect l="l" t="t" r="r" b="b"/>
              <a:pathLst>
                <a:path w="208279" h="1207135">
                  <a:moveTo>
                    <a:pt x="41592" y="457644"/>
                  </a:moveTo>
                  <a:lnTo>
                    <a:pt x="0" y="457644"/>
                  </a:lnTo>
                  <a:lnTo>
                    <a:pt x="0" y="499249"/>
                  </a:lnTo>
                  <a:lnTo>
                    <a:pt x="41592" y="499249"/>
                  </a:lnTo>
                  <a:lnTo>
                    <a:pt x="41592" y="457644"/>
                  </a:lnTo>
                  <a:close/>
                </a:path>
                <a:path w="208279" h="1207135">
                  <a:moveTo>
                    <a:pt x="41592" y="374434"/>
                  </a:moveTo>
                  <a:lnTo>
                    <a:pt x="0" y="374434"/>
                  </a:lnTo>
                  <a:lnTo>
                    <a:pt x="0" y="416039"/>
                  </a:lnTo>
                  <a:lnTo>
                    <a:pt x="41592" y="416039"/>
                  </a:lnTo>
                  <a:lnTo>
                    <a:pt x="41592" y="374434"/>
                  </a:lnTo>
                  <a:close/>
                </a:path>
                <a:path w="208279" h="1207135">
                  <a:moveTo>
                    <a:pt x="83197" y="332828"/>
                  </a:moveTo>
                  <a:lnTo>
                    <a:pt x="41592" y="332828"/>
                  </a:lnTo>
                  <a:lnTo>
                    <a:pt x="41592" y="374434"/>
                  </a:lnTo>
                  <a:lnTo>
                    <a:pt x="83197" y="374434"/>
                  </a:lnTo>
                  <a:lnTo>
                    <a:pt x="83197" y="332828"/>
                  </a:lnTo>
                  <a:close/>
                </a:path>
                <a:path w="208279" h="1207135">
                  <a:moveTo>
                    <a:pt x="124802" y="998486"/>
                  </a:moveTo>
                  <a:lnTo>
                    <a:pt x="83197" y="998486"/>
                  </a:lnTo>
                  <a:lnTo>
                    <a:pt x="83197" y="1040091"/>
                  </a:lnTo>
                  <a:lnTo>
                    <a:pt x="124802" y="1040091"/>
                  </a:lnTo>
                  <a:lnTo>
                    <a:pt x="124802" y="998486"/>
                  </a:lnTo>
                  <a:close/>
                </a:path>
                <a:path w="208279" h="1207135">
                  <a:moveTo>
                    <a:pt x="124802" y="83210"/>
                  </a:moveTo>
                  <a:lnTo>
                    <a:pt x="83197" y="83210"/>
                  </a:lnTo>
                  <a:lnTo>
                    <a:pt x="41592" y="83210"/>
                  </a:lnTo>
                  <a:lnTo>
                    <a:pt x="41592" y="166420"/>
                  </a:lnTo>
                  <a:lnTo>
                    <a:pt x="0" y="166420"/>
                  </a:lnTo>
                  <a:lnTo>
                    <a:pt x="0" y="208026"/>
                  </a:lnTo>
                  <a:lnTo>
                    <a:pt x="41592" y="208026"/>
                  </a:lnTo>
                  <a:lnTo>
                    <a:pt x="83197" y="208026"/>
                  </a:lnTo>
                  <a:lnTo>
                    <a:pt x="124802" y="208026"/>
                  </a:lnTo>
                  <a:lnTo>
                    <a:pt x="124802" y="166420"/>
                  </a:lnTo>
                  <a:lnTo>
                    <a:pt x="124802" y="83210"/>
                  </a:lnTo>
                  <a:close/>
                </a:path>
                <a:path w="208279" h="1207135">
                  <a:moveTo>
                    <a:pt x="166395" y="1123289"/>
                  </a:moveTo>
                  <a:lnTo>
                    <a:pt x="124802" y="1123289"/>
                  </a:lnTo>
                  <a:lnTo>
                    <a:pt x="124802" y="1081697"/>
                  </a:lnTo>
                  <a:lnTo>
                    <a:pt x="83197" y="1081697"/>
                  </a:lnTo>
                  <a:lnTo>
                    <a:pt x="83197" y="1123289"/>
                  </a:lnTo>
                  <a:lnTo>
                    <a:pt x="41592" y="1123289"/>
                  </a:lnTo>
                  <a:lnTo>
                    <a:pt x="41592" y="1164894"/>
                  </a:lnTo>
                  <a:lnTo>
                    <a:pt x="83197" y="1164894"/>
                  </a:lnTo>
                  <a:lnTo>
                    <a:pt x="83197" y="1123302"/>
                  </a:lnTo>
                  <a:lnTo>
                    <a:pt x="124802" y="1123302"/>
                  </a:lnTo>
                  <a:lnTo>
                    <a:pt x="124802" y="1206512"/>
                  </a:lnTo>
                  <a:lnTo>
                    <a:pt x="166395" y="1206512"/>
                  </a:lnTo>
                  <a:lnTo>
                    <a:pt x="166395" y="1123289"/>
                  </a:lnTo>
                  <a:close/>
                </a:path>
                <a:path w="208279" h="1207135">
                  <a:moveTo>
                    <a:pt x="166395" y="540854"/>
                  </a:moveTo>
                  <a:lnTo>
                    <a:pt x="124802" y="540854"/>
                  </a:lnTo>
                  <a:lnTo>
                    <a:pt x="124802" y="499249"/>
                  </a:lnTo>
                  <a:lnTo>
                    <a:pt x="83197" y="499249"/>
                  </a:lnTo>
                  <a:lnTo>
                    <a:pt x="41592" y="499249"/>
                  </a:lnTo>
                  <a:lnTo>
                    <a:pt x="41592" y="540854"/>
                  </a:lnTo>
                  <a:lnTo>
                    <a:pt x="83197" y="540854"/>
                  </a:lnTo>
                  <a:lnTo>
                    <a:pt x="83197" y="624065"/>
                  </a:lnTo>
                  <a:lnTo>
                    <a:pt x="124802" y="624065"/>
                  </a:lnTo>
                  <a:lnTo>
                    <a:pt x="124802" y="707263"/>
                  </a:lnTo>
                  <a:lnTo>
                    <a:pt x="83197" y="707263"/>
                  </a:lnTo>
                  <a:lnTo>
                    <a:pt x="83197" y="665657"/>
                  </a:lnTo>
                  <a:lnTo>
                    <a:pt x="41592" y="665657"/>
                  </a:lnTo>
                  <a:lnTo>
                    <a:pt x="0" y="665657"/>
                  </a:lnTo>
                  <a:lnTo>
                    <a:pt x="0" y="707263"/>
                  </a:lnTo>
                  <a:lnTo>
                    <a:pt x="41592" y="707263"/>
                  </a:lnTo>
                  <a:lnTo>
                    <a:pt x="41592" y="748868"/>
                  </a:lnTo>
                  <a:lnTo>
                    <a:pt x="0" y="748868"/>
                  </a:lnTo>
                  <a:lnTo>
                    <a:pt x="0" y="790473"/>
                  </a:lnTo>
                  <a:lnTo>
                    <a:pt x="41592" y="790473"/>
                  </a:lnTo>
                  <a:lnTo>
                    <a:pt x="41592" y="748880"/>
                  </a:lnTo>
                  <a:lnTo>
                    <a:pt x="83197" y="748880"/>
                  </a:lnTo>
                  <a:lnTo>
                    <a:pt x="83197" y="832065"/>
                  </a:lnTo>
                  <a:lnTo>
                    <a:pt x="41592" y="832065"/>
                  </a:lnTo>
                  <a:lnTo>
                    <a:pt x="0" y="832065"/>
                  </a:lnTo>
                  <a:lnTo>
                    <a:pt x="0" y="1081684"/>
                  </a:lnTo>
                  <a:lnTo>
                    <a:pt x="41592" y="1081684"/>
                  </a:lnTo>
                  <a:lnTo>
                    <a:pt x="83197" y="1081697"/>
                  </a:lnTo>
                  <a:lnTo>
                    <a:pt x="83197" y="1040091"/>
                  </a:lnTo>
                  <a:lnTo>
                    <a:pt x="41592" y="1040091"/>
                  </a:lnTo>
                  <a:lnTo>
                    <a:pt x="41592" y="998474"/>
                  </a:lnTo>
                  <a:lnTo>
                    <a:pt x="83197" y="998474"/>
                  </a:lnTo>
                  <a:lnTo>
                    <a:pt x="83197" y="915276"/>
                  </a:lnTo>
                  <a:lnTo>
                    <a:pt x="124802" y="915276"/>
                  </a:lnTo>
                  <a:lnTo>
                    <a:pt x="124802" y="998486"/>
                  </a:lnTo>
                  <a:lnTo>
                    <a:pt x="166395" y="998486"/>
                  </a:lnTo>
                  <a:lnTo>
                    <a:pt x="166395" y="873671"/>
                  </a:lnTo>
                  <a:lnTo>
                    <a:pt x="124802" y="873671"/>
                  </a:lnTo>
                  <a:lnTo>
                    <a:pt x="124802" y="748880"/>
                  </a:lnTo>
                  <a:lnTo>
                    <a:pt x="166395" y="748880"/>
                  </a:lnTo>
                  <a:lnTo>
                    <a:pt x="166395" y="540854"/>
                  </a:lnTo>
                  <a:close/>
                </a:path>
                <a:path w="208279" h="1207135">
                  <a:moveTo>
                    <a:pt x="166395" y="416039"/>
                  </a:moveTo>
                  <a:lnTo>
                    <a:pt x="124802" y="416039"/>
                  </a:lnTo>
                  <a:lnTo>
                    <a:pt x="83197" y="416039"/>
                  </a:lnTo>
                  <a:lnTo>
                    <a:pt x="83197" y="457644"/>
                  </a:lnTo>
                  <a:lnTo>
                    <a:pt x="124802" y="457644"/>
                  </a:lnTo>
                  <a:lnTo>
                    <a:pt x="166395" y="457644"/>
                  </a:lnTo>
                  <a:lnTo>
                    <a:pt x="166395" y="416039"/>
                  </a:lnTo>
                  <a:close/>
                </a:path>
                <a:path w="208279" h="1207135">
                  <a:moveTo>
                    <a:pt x="166395" y="332828"/>
                  </a:moveTo>
                  <a:lnTo>
                    <a:pt x="124802" y="332828"/>
                  </a:lnTo>
                  <a:lnTo>
                    <a:pt x="124802" y="374434"/>
                  </a:lnTo>
                  <a:lnTo>
                    <a:pt x="166395" y="374434"/>
                  </a:lnTo>
                  <a:lnTo>
                    <a:pt x="166395" y="332828"/>
                  </a:lnTo>
                  <a:close/>
                </a:path>
                <a:path w="208279" h="1207135">
                  <a:moveTo>
                    <a:pt x="166395" y="249631"/>
                  </a:moveTo>
                  <a:lnTo>
                    <a:pt x="124802" y="249631"/>
                  </a:lnTo>
                  <a:lnTo>
                    <a:pt x="83197" y="249631"/>
                  </a:lnTo>
                  <a:lnTo>
                    <a:pt x="41592" y="249631"/>
                  </a:lnTo>
                  <a:lnTo>
                    <a:pt x="0" y="249631"/>
                  </a:lnTo>
                  <a:lnTo>
                    <a:pt x="0" y="291236"/>
                  </a:lnTo>
                  <a:lnTo>
                    <a:pt x="41592" y="291236"/>
                  </a:lnTo>
                  <a:lnTo>
                    <a:pt x="83197" y="291236"/>
                  </a:lnTo>
                  <a:lnTo>
                    <a:pt x="124802" y="291236"/>
                  </a:lnTo>
                  <a:lnTo>
                    <a:pt x="166395" y="291236"/>
                  </a:lnTo>
                  <a:lnTo>
                    <a:pt x="166395" y="249631"/>
                  </a:lnTo>
                  <a:close/>
                </a:path>
                <a:path w="208279" h="1207135">
                  <a:moveTo>
                    <a:pt x="166395" y="0"/>
                  </a:moveTo>
                  <a:lnTo>
                    <a:pt x="124802" y="0"/>
                  </a:lnTo>
                  <a:lnTo>
                    <a:pt x="83197" y="0"/>
                  </a:lnTo>
                  <a:lnTo>
                    <a:pt x="41592" y="0"/>
                  </a:lnTo>
                  <a:lnTo>
                    <a:pt x="41592" y="41605"/>
                  </a:lnTo>
                  <a:lnTo>
                    <a:pt x="83197" y="41605"/>
                  </a:lnTo>
                  <a:lnTo>
                    <a:pt x="124802" y="41605"/>
                  </a:lnTo>
                  <a:lnTo>
                    <a:pt x="166395" y="41605"/>
                  </a:lnTo>
                  <a:lnTo>
                    <a:pt x="166395" y="0"/>
                  </a:lnTo>
                  <a:close/>
                </a:path>
                <a:path w="208279" h="1207135">
                  <a:moveTo>
                    <a:pt x="208013" y="1040091"/>
                  </a:moveTo>
                  <a:lnTo>
                    <a:pt x="166408" y="1040091"/>
                  </a:lnTo>
                  <a:lnTo>
                    <a:pt x="166408" y="1123302"/>
                  </a:lnTo>
                  <a:lnTo>
                    <a:pt x="208013" y="1123302"/>
                  </a:lnTo>
                  <a:lnTo>
                    <a:pt x="208013" y="1040091"/>
                  </a:lnTo>
                  <a:close/>
                </a:path>
                <a:path w="208279" h="1207135">
                  <a:moveTo>
                    <a:pt x="208013" y="956881"/>
                  </a:moveTo>
                  <a:lnTo>
                    <a:pt x="166408" y="956881"/>
                  </a:lnTo>
                  <a:lnTo>
                    <a:pt x="166408" y="998486"/>
                  </a:lnTo>
                  <a:lnTo>
                    <a:pt x="208013" y="998486"/>
                  </a:lnTo>
                  <a:lnTo>
                    <a:pt x="208013" y="956881"/>
                  </a:lnTo>
                  <a:close/>
                </a:path>
                <a:path w="208279" h="1207135">
                  <a:moveTo>
                    <a:pt x="208013" y="873671"/>
                  </a:moveTo>
                  <a:lnTo>
                    <a:pt x="166408" y="873671"/>
                  </a:lnTo>
                  <a:lnTo>
                    <a:pt x="166408" y="915276"/>
                  </a:lnTo>
                  <a:lnTo>
                    <a:pt x="208013" y="915276"/>
                  </a:lnTo>
                  <a:lnTo>
                    <a:pt x="208013" y="873671"/>
                  </a:lnTo>
                  <a:close/>
                </a:path>
                <a:path w="208279" h="1207135">
                  <a:moveTo>
                    <a:pt x="208013" y="540854"/>
                  </a:moveTo>
                  <a:lnTo>
                    <a:pt x="166408" y="540854"/>
                  </a:lnTo>
                  <a:lnTo>
                    <a:pt x="166408" y="624078"/>
                  </a:lnTo>
                  <a:lnTo>
                    <a:pt x="208013" y="624078"/>
                  </a:lnTo>
                  <a:lnTo>
                    <a:pt x="208013" y="540854"/>
                  </a:lnTo>
                  <a:close/>
                </a:path>
                <a:path w="208279" h="1207135">
                  <a:moveTo>
                    <a:pt x="208013" y="457644"/>
                  </a:moveTo>
                  <a:lnTo>
                    <a:pt x="166408" y="457644"/>
                  </a:lnTo>
                  <a:lnTo>
                    <a:pt x="166408" y="499249"/>
                  </a:lnTo>
                  <a:lnTo>
                    <a:pt x="208013" y="499249"/>
                  </a:lnTo>
                  <a:lnTo>
                    <a:pt x="208013" y="457644"/>
                  </a:lnTo>
                  <a:close/>
                </a:path>
                <a:path w="208279" h="1207135">
                  <a:moveTo>
                    <a:pt x="208013" y="332828"/>
                  </a:moveTo>
                  <a:lnTo>
                    <a:pt x="166408" y="332828"/>
                  </a:lnTo>
                  <a:lnTo>
                    <a:pt x="166408" y="416039"/>
                  </a:lnTo>
                  <a:lnTo>
                    <a:pt x="208013" y="416039"/>
                  </a:lnTo>
                  <a:lnTo>
                    <a:pt x="208013" y="332828"/>
                  </a:lnTo>
                  <a:close/>
                </a:path>
                <a:path w="208279" h="1207135">
                  <a:moveTo>
                    <a:pt x="208013" y="0"/>
                  </a:moveTo>
                  <a:lnTo>
                    <a:pt x="166408" y="0"/>
                  </a:lnTo>
                  <a:lnTo>
                    <a:pt x="166408" y="83210"/>
                  </a:lnTo>
                  <a:lnTo>
                    <a:pt x="166408" y="166420"/>
                  </a:lnTo>
                  <a:lnTo>
                    <a:pt x="166408" y="291236"/>
                  </a:lnTo>
                  <a:lnTo>
                    <a:pt x="208013" y="291236"/>
                  </a:lnTo>
                  <a:lnTo>
                    <a:pt x="208013" y="166420"/>
                  </a:lnTo>
                  <a:lnTo>
                    <a:pt x="208013" y="83210"/>
                  </a:lnTo>
                  <a:lnTo>
                    <a:pt x="20801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9" name="object 39"/>
          <p:cNvGrpSpPr/>
          <p:nvPr/>
        </p:nvGrpSpPr>
        <p:grpSpPr>
          <a:xfrm>
            <a:off x="1273936" y="3102736"/>
            <a:ext cx="7548880" cy="4246245"/>
            <a:chOff x="1273936" y="3102736"/>
            <a:chExt cx="7548880" cy="4246245"/>
          </a:xfrm>
        </p:grpSpPr>
        <p:sp>
          <p:nvSpPr>
            <p:cNvPr id="40" name="object 40"/>
            <p:cNvSpPr/>
            <p:nvPr/>
          </p:nvSpPr>
          <p:spPr>
            <a:xfrm>
              <a:off x="1273936" y="3102736"/>
              <a:ext cx="7548880" cy="4246245"/>
            </a:xfrm>
            <a:custGeom>
              <a:avLst/>
              <a:gdLst/>
              <a:ahLst/>
              <a:cxnLst/>
              <a:rect l="l" t="t" r="r" b="b"/>
              <a:pathLst>
                <a:path w="7548880" h="4246245">
                  <a:moveTo>
                    <a:pt x="7548638" y="0"/>
                  </a:moveTo>
                  <a:lnTo>
                    <a:pt x="0" y="0"/>
                  </a:lnTo>
                  <a:lnTo>
                    <a:pt x="0" y="4246105"/>
                  </a:lnTo>
                  <a:lnTo>
                    <a:pt x="7548638" y="4246105"/>
                  </a:lnTo>
                  <a:lnTo>
                    <a:pt x="7548638" y="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3331249" y="3721449"/>
              <a:ext cx="3434630" cy="302260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192421" y="4883302"/>
            <a:ext cx="636270" cy="636270"/>
            <a:chOff x="2192421" y="4883302"/>
            <a:chExt cx="636270" cy="636270"/>
          </a:xfrm>
        </p:grpSpPr>
        <p:sp>
          <p:nvSpPr>
            <p:cNvPr id="3" name="object 3"/>
            <p:cNvSpPr/>
            <p:nvPr/>
          </p:nvSpPr>
          <p:spPr>
            <a:xfrm>
              <a:off x="2192421" y="4883302"/>
              <a:ext cx="636270" cy="636270"/>
            </a:xfrm>
            <a:custGeom>
              <a:avLst/>
              <a:gdLst/>
              <a:ahLst/>
              <a:cxnLst/>
              <a:rect l="l" t="t" r="r" b="b"/>
              <a:pathLst>
                <a:path w="636269" h="636270">
                  <a:moveTo>
                    <a:pt x="317957" y="0"/>
                  </a:moveTo>
                  <a:lnTo>
                    <a:pt x="270971" y="3447"/>
                  </a:lnTo>
                  <a:lnTo>
                    <a:pt x="226126" y="13461"/>
                  </a:lnTo>
                  <a:lnTo>
                    <a:pt x="183914" y="29551"/>
                  </a:lnTo>
                  <a:lnTo>
                    <a:pt x="144826" y="51224"/>
                  </a:lnTo>
                  <a:lnTo>
                    <a:pt x="109353" y="77989"/>
                  </a:lnTo>
                  <a:lnTo>
                    <a:pt x="77989" y="109353"/>
                  </a:lnTo>
                  <a:lnTo>
                    <a:pt x="51224" y="144826"/>
                  </a:lnTo>
                  <a:lnTo>
                    <a:pt x="29551" y="183914"/>
                  </a:lnTo>
                  <a:lnTo>
                    <a:pt x="13461" y="226126"/>
                  </a:lnTo>
                  <a:lnTo>
                    <a:pt x="3447" y="270971"/>
                  </a:lnTo>
                  <a:lnTo>
                    <a:pt x="0" y="317957"/>
                  </a:lnTo>
                  <a:lnTo>
                    <a:pt x="3447" y="364942"/>
                  </a:lnTo>
                  <a:lnTo>
                    <a:pt x="13462" y="409787"/>
                  </a:lnTo>
                  <a:lnTo>
                    <a:pt x="29551" y="451999"/>
                  </a:lnTo>
                  <a:lnTo>
                    <a:pt x="51224" y="491088"/>
                  </a:lnTo>
                  <a:lnTo>
                    <a:pt x="77989" y="526560"/>
                  </a:lnTo>
                  <a:lnTo>
                    <a:pt x="109353" y="557924"/>
                  </a:lnTo>
                  <a:lnTo>
                    <a:pt x="144826" y="584689"/>
                  </a:lnTo>
                  <a:lnTo>
                    <a:pt x="183914" y="606362"/>
                  </a:lnTo>
                  <a:lnTo>
                    <a:pt x="226126" y="622452"/>
                  </a:lnTo>
                  <a:lnTo>
                    <a:pt x="270971" y="632466"/>
                  </a:lnTo>
                  <a:lnTo>
                    <a:pt x="317957" y="635914"/>
                  </a:lnTo>
                  <a:lnTo>
                    <a:pt x="364942" y="632466"/>
                  </a:lnTo>
                  <a:lnTo>
                    <a:pt x="409787" y="622452"/>
                  </a:lnTo>
                  <a:lnTo>
                    <a:pt x="451999" y="606362"/>
                  </a:lnTo>
                  <a:lnTo>
                    <a:pt x="491088" y="584689"/>
                  </a:lnTo>
                  <a:lnTo>
                    <a:pt x="526560" y="557924"/>
                  </a:lnTo>
                  <a:lnTo>
                    <a:pt x="557924" y="526560"/>
                  </a:lnTo>
                  <a:lnTo>
                    <a:pt x="584689" y="491088"/>
                  </a:lnTo>
                  <a:lnTo>
                    <a:pt x="606362" y="451999"/>
                  </a:lnTo>
                  <a:lnTo>
                    <a:pt x="622452" y="409787"/>
                  </a:lnTo>
                  <a:lnTo>
                    <a:pt x="632466" y="364942"/>
                  </a:lnTo>
                  <a:lnTo>
                    <a:pt x="635914" y="317957"/>
                  </a:lnTo>
                  <a:lnTo>
                    <a:pt x="632466" y="270971"/>
                  </a:lnTo>
                  <a:lnTo>
                    <a:pt x="622452" y="226126"/>
                  </a:lnTo>
                  <a:lnTo>
                    <a:pt x="606362" y="183914"/>
                  </a:lnTo>
                  <a:lnTo>
                    <a:pt x="584689" y="144826"/>
                  </a:lnTo>
                  <a:lnTo>
                    <a:pt x="557924" y="109353"/>
                  </a:lnTo>
                  <a:lnTo>
                    <a:pt x="526560" y="77989"/>
                  </a:lnTo>
                  <a:lnTo>
                    <a:pt x="491088" y="51224"/>
                  </a:lnTo>
                  <a:lnTo>
                    <a:pt x="451999" y="29551"/>
                  </a:lnTo>
                  <a:lnTo>
                    <a:pt x="409787" y="13461"/>
                  </a:lnTo>
                  <a:lnTo>
                    <a:pt x="364942" y="3447"/>
                  </a:lnTo>
                  <a:lnTo>
                    <a:pt x="317957" y="0"/>
                  </a:lnTo>
                  <a:close/>
                </a:path>
              </a:pathLst>
            </a:custGeom>
            <a:solidFill>
              <a:srgbClr val="3573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415749" y="4998204"/>
              <a:ext cx="189255" cy="40631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1276276" y="4972363"/>
            <a:ext cx="744855" cy="457834"/>
            <a:chOff x="1276276" y="4972363"/>
            <a:chExt cx="744855" cy="457834"/>
          </a:xfrm>
        </p:grpSpPr>
        <p:sp>
          <p:nvSpPr>
            <p:cNvPr id="6" name="object 6"/>
            <p:cNvSpPr/>
            <p:nvPr/>
          </p:nvSpPr>
          <p:spPr>
            <a:xfrm>
              <a:off x="1276276" y="4972363"/>
              <a:ext cx="457834" cy="457834"/>
            </a:xfrm>
            <a:custGeom>
              <a:avLst/>
              <a:gdLst/>
              <a:ahLst/>
              <a:cxnLst/>
              <a:rect l="l" t="t" r="r" b="b"/>
              <a:pathLst>
                <a:path w="457835" h="457835">
                  <a:moveTo>
                    <a:pt x="228892" y="0"/>
                  </a:moveTo>
                  <a:lnTo>
                    <a:pt x="182761" y="4650"/>
                  </a:lnTo>
                  <a:lnTo>
                    <a:pt x="139796" y="17987"/>
                  </a:lnTo>
                  <a:lnTo>
                    <a:pt x="100915" y="39090"/>
                  </a:lnTo>
                  <a:lnTo>
                    <a:pt x="67040" y="67040"/>
                  </a:lnTo>
                  <a:lnTo>
                    <a:pt x="39090" y="100915"/>
                  </a:lnTo>
                  <a:lnTo>
                    <a:pt x="17987" y="139796"/>
                  </a:lnTo>
                  <a:lnTo>
                    <a:pt x="4650" y="182761"/>
                  </a:lnTo>
                  <a:lnTo>
                    <a:pt x="0" y="228892"/>
                  </a:lnTo>
                  <a:lnTo>
                    <a:pt x="4650" y="275023"/>
                  </a:lnTo>
                  <a:lnTo>
                    <a:pt x="17987" y="317990"/>
                  </a:lnTo>
                  <a:lnTo>
                    <a:pt x="39090" y="356872"/>
                  </a:lnTo>
                  <a:lnTo>
                    <a:pt x="67040" y="390750"/>
                  </a:lnTo>
                  <a:lnTo>
                    <a:pt x="100915" y="418702"/>
                  </a:lnTo>
                  <a:lnTo>
                    <a:pt x="139796" y="439807"/>
                  </a:lnTo>
                  <a:lnTo>
                    <a:pt x="182761" y="453146"/>
                  </a:lnTo>
                  <a:lnTo>
                    <a:pt x="228892" y="457796"/>
                  </a:lnTo>
                  <a:lnTo>
                    <a:pt x="275022" y="453146"/>
                  </a:lnTo>
                  <a:lnTo>
                    <a:pt x="317988" y="439807"/>
                  </a:lnTo>
                  <a:lnTo>
                    <a:pt x="356868" y="418702"/>
                  </a:lnTo>
                  <a:lnTo>
                    <a:pt x="390744" y="390750"/>
                  </a:lnTo>
                  <a:lnTo>
                    <a:pt x="418693" y="356872"/>
                  </a:lnTo>
                  <a:lnTo>
                    <a:pt x="439797" y="317990"/>
                  </a:lnTo>
                  <a:lnTo>
                    <a:pt x="453134" y="275023"/>
                  </a:lnTo>
                  <a:lnTo>
                    <a:pt x="457784" y="228892"/>
                  </a:lnTo>
                  <a:lnTo>
                    <a:pt x="453106" y="182776"/>
                  </a:lnTo>
                  <a:lnTo>
                    <a:pt x="439754" y="139824"/>
                  </a:lnTo>
                  <a:lnTo>
                    <a:pt x="418644" y="100955"/>
                  </a:lnTo>
                  <a:lnTo>
                    <a:pt x="390696" y="67087"/>
                  </a:lnTo>
                  <a:lnTo>
                    <a:pt x="356828" y="39139"/>
                  </a:lnTo>
                  <a:lnTo>
                    <a:pt x="317959" y="18030"/>
                  </a:lnTo>
                  <a:lnTo>
                    <a:pt x="275007" y="4677"/>
                  </a:lnTo>
                  <a:lnTo>
                    <a:pt x="228892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424372" y="5118772"/>
              <a:ext cx="150634" cy="15772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563030" y="4972363"/>
              <a:ext cx="457834" cy="457834"/>
            </a:xfrm>
            <a:custGeom>
              <a:avLst/>
              <a:gdLst/>
              <a:ahLst/>
              <a:cxnLst/>
              <a:rect l="l" t="t" r="r" b="b"/>
              <a:pathLst>
                <a:path w="457835" h="457835">
                  <a:moveTo>
                    <a:pt x="228892" y="0"/>
                  </a:moveTo>
                  <a:lnTo>
                    <a:pt x="182761" y="4650"/>
                  </a:lnTo>
                  <a:lnTo>
                    <a:pt x="139796" y="17987"/>
                  </a:lnTo>
                  <a:lnTo>
                    <a:pt x="100915" y="39090"/>
                  </a:lnTo>
                  <a:lnTo>
                    <a:pt x="67040" y="67040"/>
                  </a:lnTo>
                  <a:lnTo>
                    <a:pt x="39090" y="100915"/>
                  </a:lnTo>
                  <a:lnTo>
                    <a:pt x="17987" y="139796"/>
                  </a:lnTo>
                  <a:lnTo>
                    <a:pt x="4650" y="182761"/>
                  </a:lnTo>
                  <a:lnTo>
                    <a:pt x="0" y="228892"/>
                  </a:lnTo>
                  <a:lnTo>
                    <a:pt x="4650" y="275023"/>
                  </a:lnTo>
                  <a:lnTo>
                    <a:pt x="17987" y="317990"/>
                  </a:lnTo>
                  <a:lnTo>
                    <a:pt x="39090" y="356872"/>
                  </a:lnTo>
                  <a:lnTo>
                    <a:pt x="67040" y="390750"/>
                  </a:lnTo>
                  <a:lnTo>
                    <a:pt x="100915" y="418702"/>
                  </a:lnTo>
                  <a:lnTo>
                    <a:pt x="139796" y="439807"/>
                  </a:lnTo>
                  <a:lnTo>
                    <a:pt x="182761" y="453146"/>
                  </a:lnTo>
                  <a:lnTo>
                    <a:pt x="228892" y="457796"/>
                  </a:lnTo>
                  <a:lnTo>
                    <a:pt x="275022" y="453146"/>
                  </a:lnTo>
                  <a:lnTo>
                    <a:pt x="317988" y="439807"/>
                  </a:lnTo>
                  <a:lnTo>
                    <a:pt x="356868" y="418702"/>
                  </a:lnTo>
                  <a:lnTo>
                    <a:pt x="390744" y="390750"/>
                  </a:lnTo>
                  <a:lnTo>
                    <a:pt x="418693" y="356872"/>
                  </a:lnTo>
                  <a:lnTo>
                    <a:pt x="439797" y="317990"/>
                  </a:lnTo>
                  <a:lnTo>
                    <a:pt x="453134" y="275023"/>
                  </a:lnTo>
                  <a:lnTo>
                    <a:pt x="457784" y="228892"/>
                  </a:lnTo>
                  <a:lnTo>
                    <a:pt x="453106" y="182776"/>
                  </a:lnTo>
                  <a:lnTo>
                    <a:pt x="439754" y="139824"/>
                  </a:lnTo>
                  <a:lnTo>
                    <a:pt x="418644" y="100955"/>
                  </a:lnTo>
                  <a:lnTo>
                    <a:pt x="390696" y="67087"/>
                  </a:lnTo>
                  <a:lnTo>
                    <a:pt x="356828" y="39139"/>
                  </a:lnTo>
                  <a:lnTo>
                    <a:pt x="317959" y="18030"/>
                  </a:lnTo>
                  <a:lnTo>
                    <a:pt x="275007" y="4677"/>
                  </a:lnTo>
                  <a:lnTo>
                    <a:pt x="228892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719056" y="5118776"/>
              <a:ext cx="135115" cy="15721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2192421" y="5747611"/>
            <a:ext cx="636270" cy="636270"/>
            <a:chOff x="2192421" y="5747611"/>
            <a:chExt cx="636270" cy="636270"/>
          </a:xfrm>
        </p:grpSpPr>
        <p:sp>
          <p:nvSpPr>
            <p:cNvPr id="11" name="object 11"/>
            <p:cNvSpPr/>
            <p:nvPr/>
          </p:nvSpPr>
          <p:spPr>
            <a:xfrm>
              <a:off x="2192421" y="5747611"/>
              <a:ext cx="636270" cy="636270"/>
            </a:xfrm>
            <a:custGeom>
              <a:avLst/>
              <a:gdLst/>
              <a:ahLst/>
              <a:cxnLst/>
              <a:rect l="l" t="t" r="r" b="b"/>
              <a:pathLst>
                <a:path w="636269" h="636270">
                  <a:moveTo>
                    <a:pt x="317957" y="0"/>
                  </a:moveTo>
                  <a:lnTo>
                    <a:pt x="270971" y="3447"/>
                  </a:lnTo>
                  <a:lnTo>
                    <a:pt x="226126" y="13461"/>
                  </a:lnTo>
                  <a:lnTo>
                    <a:pt x="183914" y="29551"/>
                  </a:lnTo>
                  <a:lnTo>
                    <a:pt x="144826" y="51224"/>
                  </a:lnTo>
                  <a:lnTo>
                    <a:pt x="109353" y="77989"/>
                  </a:lnTo>
                  <a:lnTo>
                    <a:pt x="77989" y="109353"/>
                  </a:lnTo>
                  <a:lnTo>
                    <a:pt x="51224" y="144826"/>
                  </a:lnTo>
                  <a:lnTo>
                    <a:pt x="29551" y="183914"/>
                  </a:lnTo>
                  <a:lnTo>
                    <a:pt x="13461" y="226126"/>
                  </a:lnTo>
                  <a:lnTo>
                    <a:pt x="3447" y="270971"/>
                  </a:lnTo>
                  <a:lnTo>
                    <a:pt x="0" y="317957"/>
                  </a:lnTo>
                  <a:lnTo>
                    <a:pt x="3447" y="364942"/>
                  </a:lnTo>
                  <a:lnTo>
                    <a:pt x="13462" y="409787"/>
                  </a:lnTo>
                  <a:lnTo>
                    <a:pt x="29551" y="451999"/>
                  </a:lnTo>
                  <a:lnTo>
                    <a:pt x="51224" y="491088"/>
                  </a:lnTo>
                  <a:lnTo>
                    <a:pt x="77989" y="526560"/>
                  </a:lnTo>
                  <a:lnTo>
                    <a:pt x="109353" y="557924"/>
                  </a:lnTo>
                  <a:lnTo>
                    <a:pt x="144826" y="584689"/>
                  </a:lnTo>
                  <a:lnTo>
                    <a:pt x="183914" y="606362"/>
                  </a:lnTo>
                  <a:lnTo>
                    <a:pt x="226126" y="622452"/>
                  </a:lnTo>
                  <a:lnTo>
                    <a:pt x="270971" y="632466"/>
                  </a:lnTo>
                  <a:lnTo>
                    <a:pt x="317957" y="635914"/>
                  </a:lnTo>
                  <a:lnTo>
                    <a:pt x="364942" y="632466"/>
                  </a:lnTo>
                  <a:lnTo>
                    <a:pt x="409787" y="622452"/>
                  </a:lnTo>
                  <a:lnTo>
                    <a:pt x="451999" y="606362"/>
                  </a:lnTo>
                  <a:lnTo>
                    <a:pt x="491088" y="584689"/>
                  </a:lnTo>
                  <a:lnTo>
                    <a:pt x="526560" y="557924"/>
                  </a:lnTo>
                  <a:lnTo>
                    <a:pt x="557924" y="526560"/>
                  </a:lnTo>
                  <a:lnTo>
                    <a:pt x="584689" y="491088"/>
                  </a:lnTo>
                  <a:lnTo>
                    <a:pt x="606362" y="451999"/>
                  </a:lnTo>
                  <a:lnTo>
                    <a:pt x="622452" y="409787"/>
                  </a:lnTo>
                  <a:lnTo>
                    <a:pt x="632466" y="364942"/>
                  </a:lnTo>
                  <a:lnTo>
                    <a:pt x="635914" y="317957"/>
                  </a:lnTo>
                  <a:lnTo>
                    <a:pt x="632466" y="270971"/>
                  </a:lnTo>
                  <a:lnTo>
                    <a:pt x="622452" y="226126"/>
                  </a:lnTo>
                  <a:lnTo>
                    <a:pt x="606362" y="183914"/>
                  </a:lnTo>
                  <a:lnTo>
                    <a:pt x="584689" y="144826"/>
                  </a:lnTo>
                  <a:lnTo>
                    <a:pt x="557924" y="109353"/>
                  </a:lnTo>
                  <a:lnTo>
                    <a:pt x="526560" y="77989"/>
                  </a:lnTo>
                  <a:lnTo>
                    <a:pt x="491088" y="51224"/>
                  </a:lnTo>
                  <a:lnTo>
                    <a:pt x="451999" y="29551"/>
                  </a:lnTo>
                  <a:lnTo>
                    <a:pt x="409787" y="13461"/>
                  </a:lnTo>
                  <a:lnTo>
                    <a:pt x="364942" y="3447"/>
                  </a:lnTo>
                  <a:lnTo>
                    <a:pt x="317957" y="0"/>
                  </a:lnTo>
                  <a:close/>
                </a:path>
              </a:pathLst>
            </a:custGeom>
            <a:solidFill>
              <a:srgbClr val="46DF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415918" y="5871596"/>
              <a:ext cx="189090" cy="40634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13"/>
          <p:cNvGrpSpPr/>
          <p:nvPr/>
        </p:nvGrpSpPr>
        <p:grpSpPr>
          <a:xfrm>
            <a:off x="1276276" y="5836673"/>
            <a:ext cx="744855" cy="457834"/>
            <a:chOff x="1276276" y="5836673"/>
            <a:chExt cx="744855" cy="457834"/>
          </a:xfrm>
        </p:grpSpPr>
        <p:sp>
          <p:nvSpPr>
            <p:cNvPr id="14" name="object 14"/>
            <p:cNvSpPr/>
            <p:nvPr/>
          </p:nvSpPr>
          <p:spPr>
            <a:xfrm>
              <a:off x="1276276" y="5836673"/>
              <a:ext cx="457834" cy="457834"/>
            </a:xfrm>
            <a:custGeom>
              <a:avLst/>
              <a:gdLst/>
              <a:ahLst/>
              <a:cxnLst/>
              <a:rect l="l" t="t" r="r" b="b"/>
              <a:pathLst>
                <a:path w="457835" h="457835">
                  <a:moveTo>
                    <a:pt x="228892" y="0"/>
                  </a:moveTo>
                  <a:lnTo>
                    <a:pt x="182761" y="4650"/>
                  </a:lnTo>
                  <a:lnTo>
                    <a:pt x="139796" y="17987"/>
                  </a:lnTo>
                  <a:lnTo>
                    <a:pt x="100915" y="39090"/>
                  </a:lnTo>
                  <a:lnTo>
                    <a:pt x="67040" y="67040"/>
                  </a:lnTo>
                  <a:lnTo>
                    <a:pt x="39090" y="100915"/>
                  </a:lnTo>
                  <a:lnTo>
                    <a:pt x="17987" y="139796"/>
                  </a:lnTo>
                  <a:lnTo>
                    <a:pt x="4650" y="182761"/>
                  </a:lnTo>
                  <a:lnTo>
                    <a:pt x="0" y="228892"/>
                  </a:lnTo>
                  <a:lnTo>
                    <a:pt x="4650" y="275023"/>
                  </a:lnTo>
                  <a:lnTo>
                    <a:pt x="17987" y="317990"/>
                  </a:lnTo>
                  <a:lnTo>
                    <a:pt x="39090" y="356872"/>
                  </a:lnTo>
                  <a:lnTo>
                    <a:pt x="67040" y="390750"/>
                  </a:lnTo>
                  <a:lnTo>
                    <a:pt x="100915" y="418702"/>
                  </a:lnTo>
                  <a:lnTo>
                    <a:pt x="139796" y="439807"/>
                  </a:lnTo>
                  <a:lnTo>
                    <a:pt x="182761" y="453146"/>
                  </a:lnTo>
                  <a:lnTo>
                    <a:pt x="228892" y="457796"/>
                  </a:lnTo>
                  <a:lnTo>
                    <a:pt x="275022" y="453146"/>
                  </a:lnTo>
                  <a:lnTo>
                    <a:pt x="317988" y="439807"/>
                  </a:lnTo>
                  <a:lnTo>
                    <a:pt x="356868" y="418702"/>
                  </a:lnTo>
                  <a:lnTo>
                    <a:pt x="390744" y="390750"/>
                  </a:lnTo>
                  <a:lnTo>
                    <a:pt x="418693" y="356872"/>
                  </a:lnTo>
                  <a:lnTo>
                    <a:pt x="439797" y="317990"/>
                  </a:lnTo>
                  <a:lnTo>
                    <a:pt x="453134" y="275023"/>
                  </a:lnTo>
                  <a:lnTo>
                    <a:pt x="457784" y="228892"/>
                  </a:lnTo>
                  <a:lnTo>
                    <a:pt x="453106" y="182776"/>
                  </a:lnTo>
                  <a:lnTo>
                    <a:pt x="439754" y="139824"/>
                  </a:lnTo>
                  <a:lnTo>
                    <a:pt x="418644" y="100955"/>
                  </a:lnTo>
                  <a:lnTo>
                    <a:pt x="390696" y="67087"/>
                  </a:lnTo>
                  <a:lnTo>
                    <a:pt x="356828" y="39139"/>
                  </a:lnTo>
                  <a:lnTo>
                    <a:pt x="317959" y="18030"/>
                  </a:lnTo>
                  <a:lnTo>
                    <a:pt x="275007" y="4677"/>
                  </a:lnTo>
                  <a:lnTo>
                    <a:pt x="228892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424372" y="5983082"/>
              <a:ext cx="150634" cy="15772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563030" y="5836673"/>
              <a:ext cx="457834" cy="457834"/>
            </a:xfrm>
            <a:custGeom>
              <a:avLst/>
              <a:gdLst/>
              <a:ahLst/>
              <a:cxnLst/>
              <a:rect l="l" t="t" r="r" b="b"/>
              <a:pathLst>
                <a:path w="457835" h="457835">
                  <a:moveTo>
                    <a:pt x="228892" y="0"/>
                  </a:moveTo>
                  <a:lnTo>
                    <a:pt x="182761" y="4650"/>
                  </a:lnTo>
                  <a:lnTo>
                    <a:pt x="139796" y="17987"/>
                  </a:lnTo>
                  <a:lnTo>
                    <a:pt x="100915" y="39090"/>
                  </a:lnTo>
                  <a:lnTo>
                    <a:pt x="67040" y="67040"/>
                  </a:lnTo>
                  <a:lnTo>
                    <a:pt x="39090" y="100915"/>
                  </a:lnTo>
                  <a:lnTo>
                    <a:pt x="17987" y="139796"/>
                  </a:lnTo>
                  <a:lnTo>
                    <a:pt x="4650" y="182761"/>
                  </a:lnTo>
                  <a:lnTo>
                    <a:pt x="0" y="228892"/>
                  </a:lnTo>
                  <a:lnTo>
                    <a:pt x="4650" y="275023"/>
                  </a:lnTo>
                  <a:lnTo>
                    <a:pt x="17987" y="317990"/>
                  </a:lnTo>
                  <a:lnTo>
                    <a:pt x="39090" y="356872"/>
                  </a:lnTo>
                  <a:lnTo>
                    <a:pt x="67040" y="390750"/>
                  </a:lnTo>
                  <a:lnTo>
                    <a:pt x="100915" y="418702"/>
                  </a:lnTo>
                  <a:lnTo>
                    <a:pt x="139796" y="439807"/>
                  </a:lnTo>
                  <a:lnTo>
                    <a:pt x="182761" y="453146"/>
                  </a:lnTo>
                  <a:lnTo>
                    <a:pt x="228892" y="457796"/>
                  </a:lnTo>
                  <a:lnTo>
                    <a:pt x="275022" y="453146"/>
                  </a:lnTo>
                  <a:lnTo>
                    <a:pt x="317988" y="439807"/>
                  </a:lnTo>
                  <a:lnTo>
                    <a:pt x="356868" y="418702"/>
                  </a:lnTo>
                  <a:lnTo>
                    <a:pt x="390744" y="390750"/>
                  </a:lnTo>
                  <a:lnTo>
                    <a:pt x="418693" y="356872"/>
                  </a:lnTo>
                  <a:lnTo>
                    <a:pt x="439797" y="317990"/>
                  </a:lnTo>
                  <a:lnTo>
                    <a:pt x="453134" y="275023"/>
                  </a:lnTo>
                  <a:lnTo>
                    <a:pt x="457784" y="228892"/>
                  </a:lnTo>
                  <a:lnTo>
                    <a:pt x="453106" y="182776"/>
                  </a:lnTo>
                  <a:lnTo>
                    <a:pt x="439754" y="139824"/>
                  </a:lnTo>
                  <a:lnTo>
                    <a:pt x="418644" y="100955"/>
                  </a:lnTo>
                  <a:lnTo>
                    <a:pt x="390696" y="67087"/>
                  </a:lnTo>
                  <a:lnTo>
                    <a:pt x="356828" y="39139"/>
                  </a:lnTo>
                  <a:lnTo>
                    <a:pt x="317959" y="18030"/>
                  </a:lnTo>
                  <a:lnTo>
                    <a:pt x="275007" y="4677"/>
                  </a:lnTo>
                  <a:lnTo>
                    <a:pt x="228892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719056" y="5983086"/>
              <a:ext cx="135115" cy="15721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1322155" y="7011209"/>
            <a:ext cx="636270" cy="636270"/>
            <a:chOff x="1322155" y="7011209"/>
            <a:chExt cx="636270" cy="636270"/>
          </a:xfrm>
        </p:grpSpPr>
        <p:sp>
          <p:nvSpPr>
            <p:cNvPr id="19" name="object 19"/>
            <p:cNvSpPr/>
            <p:nvPr/>
          </p:nvSpPr>
          <p:spPr>
            <a:xfrm>
              <a:off x="1322155" y="7011209"/>
              <a:ext cx="636270" cy="636270"/>
            </a:xfrm>
            <a:custGeom>
              <a:avLst/>
              <a:gdLst/>
              <a:ahLst/>
              <a:cxnLst/>
              <a:rect l="l" t="t" r="r" b="b"/>
              <a:pathLst>
                <a:path w="636269" h="636270">
                  <a:moveTo>
                    <a:pt x="317957" y="0"/>
                  </a:moveTo>
                  <a:lnTo>
                    <a:pt x="270971" y="3447"/>
                  </a:lnTo>
                  <a:lnTo>
                    <a:pt x="226126" y="13461"/>
                  </a:lnTo>
                  <a:lnTo>
                    <a:pt x="183914" y="29551"/>
                  </a:lnTo>
                  <a:lnTo>
                    <a:pt x="144826" y="51224"/>
                  </a:lnTo>
                  <a:lnTo>
                    <a:pt x="109353" y="77989"/>
                  </a:lnTo>
                  <a:lnTo>
                    <a:pt x="77989" y="109353"/>
                  </a:lnTo>
                  <a:lnTo>
                    <a:pt x="51224" y="144826"/>
                  </a:lnTo>
                  <a:lnTo>
                    <a:pt x="29551" y="183914"/>
                  </a:lnTo>
                  <a:lnTo>
                    <a:pt x="13461" y="226126"/>
                  </a:lnTo>
                  <a:lnTo>
                    <a:pt x="3447" y="270971"/>
                  </a:lnTo>
                  <a:lnTo>
                    <a:pt x="0" y="317957"/>
                  </a:lnTo>
                  <a:lnTo>
                    <a:pt x="3447" y="364942"/>
                  </a:lnTo>
                  <a:lnTo>
                    <a:pt x="13462" y="409787"/>
                  </a:lnTo>
                  <a:lnTo>
                    <a:pt x="29551" y="451999"/>
                  </a:lnTo>
                  <a:lnTo>
                    <a:pt x="51224" y="491088"/>
                  </a:lnTo>
                  <a:lnTo>
                    <a:pt x="77989" y="526560"/>
                  </a:lnTo>
                  <a:lnTo>
                    <a:pt x="109353" y="557924"/>
                  </a:lnTo>
                  <a:lnTo>
                    <a:pt x="144826" y="584689"/>
                  </a:lnTo>
                  <a:lnTo>
                    <a:pt x="183914" y="606362"/>
                  </a:lnTo>
                  <a:lnTo>
                    <a:pt x="226126" y="622452"/>
                  </a:lnTo>
                  <a:lnTo>
                    <a:pt x="270971" y="632466"/>
                  </a:lnTo>
                  <a:lnTo>
                    <a:pt x="317957" y="635914"/>
                  </a:lnTo>
                  <a:lnTo>
                    <a:pt x="364942" y="632466"/>
                  </a:lnTo>
                  <a:lnTo>
                    <a:pt x="409787" y="622452"/>
                  </a:lnTo>
                  <a:lnTo>
                    <a:pt x="451999" y="606362"/>
                  </a:lnTo>
                  <a:lnTo>
                    <a:pt x="491088" y="584689"/>
                  </a:lnTo>
                  <a:lnTo>
                    <a:pt x="526560" y="557924"/>
                  </a:lnTo>
                  <a:lnTo>
                    <a:pt x="557924" y="526560"/>
                  </a:lnTo>
                  <a:lnTo>
                    <a:pt x="584689" y="491088"/>
                  </a:lnTo>
                  <a:lnTo>
                    <a:pt x="606362" y="451999"/>
                  </a:lnTo>
                  <a:lnTo>
                    <a:pt x="622452" y="409787"/>
                  </a:lnTo>
                  <a:lnTo>
                    <a:pt x="632466" y="364942"/>
                  </a:lnTo>
                  <a:lnTo>
                    <a:pt x="635914" y="317957"/>
                  </a:lnTo>
                  <a:lnTo>
                    <a:pt x="632466" y="270971"/>
                  </a:lnTo>
                  <a:lnTo>
                    <a:pt x="622452" y="226126"/>
                  </a:lnTo>
                  <a:lnTo>
                    <a:pt x="606362" y="183914"/>
                  </a:lnTo>
                  <a:lnTo>
                    <a:pt x="584689" y="144826"/>
                  </a:lnTo>
                  <a:lnTo>
                    <a:pt x="557924" y="109353"/>
                  </a:lnTo>
                  <a:lnTo>
                    <a:pt x="526560" y="77989"/>
                  </a:lnTo>
                  <a:lnTo>
                    <a:pt x="491088" y="51224"/>
                  </a:lnTo>
                  <a:lnTo>
                    <a:pt x="451999" y="29551"/>
                  </a:lnTo>
                  <a:lnTo>
                    <a:pt x="409787" y="13461"/>
                  </a:lnTo>
                  <a:lnTo>
                    <a:pt x="364942" y="3447"/>
                  </a:lnTo>
                  <a:lnTo>
                    <a:pt x="317957" y="0"/>
                  </a:lnTo>
                  <a:close/>
                </a:path>
              </a:pathLst>
            </a:custGeom>
            <a:solidFill>
              <a:srgbClr val="F9C6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580400" y="7170614"/>
              <a:ext cx="120014" cy="317500"/>
            </a:xfrm>
            <a:custGeom>
              <a:avLst/>
              <a:gdLst/>
              <a:ahLst/>
              <a:cxnLst/>
              <a:rect l="l" t="t" r="r" b="b"/>
              <a:pathLst>
                <a:path w="120014" h="317500">
                  <a:moveTo>
                    <a:pt x="91084" y="97154"/>
                  </a:moveTo>
                  <a:lnTo>
                    <a:pt x="0" y="97154"/>
                  </a:lnTo>
                  <a:lnTo>
                    <a:pt x="0" y="132918"/>
                  </a:lnTo>
                  <a:lnTo>
                    <a:pt x="31711" y="138988"/>
                  </a:lnTo>
                  <a:lnTo>
                    <a:pt x="31711" y="275450"/>
                  </a:lnTo>
                  <a:lnTo>
                    <a:pt x="3035" y="281520"/>
                  </a:lnTo>
                  <a:lnTo>
                    <a:pt x="3035" y="317106"/>
                  </a:lnTo>
                  <a:lnTo>
                    <a:pt x="119418" y="317106"/>
                  </a:lnTo>
                  <a:lnTo>
                    <a:pt x="119418" y="281520"/>
                  </a:lnTo>
                  <a:lnTo>
                    <a:pt x="91084" y="275450"/>
                  </a:lnTo>
                  <a:lnTo>
                    <a:pt x="91084" y="97154"/>
                  </a:lnTo>
                  <a:close/>
                </a:path>
                <a:path w="120014" h="317500">
                  <a:moveTo>
                    <a:pt x="91084" y="0"/>
                  </a:moveTo>
                  <a:lnTo>
                    <a:pt x="31711" y="0"/>
                  </a:lnTo>
                  <a:lnTo>
                    <a:pt x="31711" y="45364"/>
                  </a:lnTo>
                  <a:lnTo>
                    <a:pt x="91084" y="45364"/>
                  </a:lnTo>
                  <a:lnTo>
                    <a:pt x="9108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1" name="object 21"/>
          <p:cNvGrpSpPr/>
          <p:nvPr/>
        </p:nvGrpSpPr>
        <p:grpSpPr>
          <a:xfrm>
            <a:off x="2192421" y="4041673"/>
            <a:ext cx="636270" cy="636270"/>
            <a:chOff x="2192421" y="4041673"/>
            <a:chExt cx="636270" cy="636270"/>
          </a:xfrm>
        </p:grpSpPr>
        <p:sp>
          <p:nvSpPr>
            <p:cNvPr id="22" name="object 22"/>
            <p:cNvSpPr/>
            <p:nvPr/>
          </p:nvSpPr>
          <p:spPr>
            <a:xfrm>
              <a:off x="2192421" y="4041673"/>
              <a:ext cx="636270" cy="636270"/>
            </a:xfrm>
            <a:custGeom>
              <a:avLst/>
              <a:gdLst/>
              <a:ahLst/>
              <a:cxnLst/>
              <a:rect l="l" t="t" r="r" b="b"/>
              <a:pathLst>
                <a:path w="636269" h="636270">
                  <a:moveTo>
                    <a:pt x="317957" y="0"/>
                  </a:moveTo>
                  <a:lnTo>
                    <a:pt x="270971" y="3447"/>
                  </a:lnTo>
                  <a:lnTo>
                    <a:pt x="226126" y="13461"/>
                  </a:lnTo>
                  <a:lnTo>
                    <a:pt x="183914" y="29551"/>
                  </a:lnTo>
                  <a:lnTo>
                    <a:pt x="144826" y="51224"/>
                  </a:lnTo>
                  <a:lnTo>
                    <a:pt x="109353" y="77989"/>
                  </a:lnTo>
                  <a:lnTo>
                    <a:pt x="77989" y="109353"/>
                  </a:lnTo>
                  <a:lnTo>
                    <a:pt x="51224" y="144826"/>
                  </a:lnTo>
                  <a:lnTo>
                    <a:pt x="29551" y="183914"/>
                  </a:lnTo>
                  <a:lnTo>
                    <a:pt x="13461" y="226126"/>
                  </a:lnTo>
                  <a:lnTo>
                    <a:pt x="3447" y="270971"/>
                  </a:lnTo>
                  <a:lnTo>
                    <a:pt x="0" y="317957"/>
                  </a:lnTo>
                  <a:lnTo>
                    <a:pt x="3447" y="364942"/>
                  </a:lnTo>
                  <a:lnTo>
                    <a:pt x="13462" y="409787"/>
                  </a:lnTo>
                  <a:lnTo>
                    <a:pt x="29551" y="451999"/>
                  </a:lnTo>
                  <a:lnTo>
                    <a:pt x="51224" y="491088"/>
                  </a:lnTo>
                  <a:lnTo>
                    <a:pt x="77989" y="526560"/>
                  </a:lnTo>
                  <a:lnTo>
                    <a:pt x="109353" y="557924"/>
                  </a:lnTo>
                  <a:lnTo>
                    <a:pt x="144826" y="584689"/>
                  </a:lnTo>
                  <a:lnTo>
                    <a:pt x="183914" y="606362"/>
                  </a:lnTo>
                  <a:lnTo>
                    <a:pt x="226126" y="622452"/>
                  </a:lnTo>
                  <a:lnTo>
                    <a:pt x="270971" y="632466"/>
                  </a:lnTo>
                  <a:lnTo>
                    <a:pt x="317957" y="635914"/>
                  </a:lnTo>
                  <a:lnTo>
                    <a:pt x="364942" y="632466"/>
                  </a:lnTo>
                  <a:lnTo>
                    <a:pt x="409787" y="622452"/>
                  </a:lnTo>
                  <a:lnTo>
                    <a:pt x="451999" y="606362"/>
                  </a:lnTo>
                  <a:lnTo>
                    <a:pt x="491088" y="584689"/>
                  </a:lnTo>
                  <a:lnTo>
                    <a:pt x="526560" y="557924"/>
                  </a:lnTo>
                  <a:lnTo>
                    <a:pt x="557924" y="526560"/>
                  </a:lnTo>
                  <a:lnTo>
                    <a:pt x="584689" y="491088"/>
                  </a:lnTo>
                  <a:lnTo>
                    <a:pt x="606362" y="451999"/>
                  </a:lnTo>
                  <a:lnTo>
                    <a:pt x="622452" y="409787"/>
                  </a:lnTo>
                  <a:lnTo>
                    <a:pt x="632466" y="364942"/>
                  </a:lnTo>
                  <a:lnTo>
                    <a:pt x="635914" y="317957"/>
                  </a:lnTo>
                  <a:lnTo>
                    <a:pt x="632466" y="270971"/>
                  </a:lnTo>
                  <a:lnTo>
                    <a:pt x="622452" y="226126"/>
                  </a:lnTo>
                  <a:lnTo>
                    <a:pt x="606362" y="183914"/>
                  </a:lnTo>
                  <a:lnTo>
                    <a:pt x="584689" y="144826"/>
                  </a:lnTo>
                  <a:lnTo>
                    <a:pt x="557924" y="109353"/>
                  </a:lnTo>
                  <a:lnTo>
                    <a:pt x="526560" y="77989"/>
                  </a:lnTo>
                  <a:lnTo>
                    <a:pt x="491088" y="51224"/>
                  </a:lnTo>
                  <a:lnTo>
                    <a:pt x="451999" y="29551"/>
                  </a:lnTo>
                  <a:lnTo>
                    <a:pt x="409787" y="13461"/>
                  </a:lnTo>
                  <a:lnTo>
                    <a:pt x="364942" y="3447"/>
                  </a:lnTo>
                  <a:lnTo>
                    <a:pt x="317957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409169" y="4245099"/>
              <a:ext cx="187401" cy="21962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" name="object 24"/>
          <p:cNvGrpSpPr/>
          <p:nvPr/>
        </p:nvGrpSpPr>
        <p:grpSpPr>
          <a:xfrm>
            <a:off x="1322155" y="4041673"/>
            <a:ext cx="636270" cy="636270"/>
            <a:chOff x="1322155" y="4041673"/>
            <a:chExt cx="636270" cy="636270"/>
          </a:xfrm>
        </p:grpSpPr>
        <p:sp>
          <p:nvSpPr>
            <p:cNvPr id="25" name="object 25"/>
            <p:cNvSpPr/>
            <p:nvPr/>
          </p:nvSpPr>
          <p:spPr>
            <a:xfrm>
              <a:off x="1322155" y="4041673"/>
              <a:ext cx="636270" cy="636270"/>
            </a:xfrm>
            <a:custGeom>
              <a:avLst/>
              <a:gdLst/>
              <a:ahLst/>
              <a:cxnLst/>
              <a:rect l="l" t="t" r="r" b="b"/>
              <a:pathLst>
                <a:path w="636269" h="636270">
                  <a:moveTo>
                    <a:pt x="317957" y="0"/>
                  </a:moveTo>
                  <a:lnTo>
                    <a:pt x="270971" y="3447"/>
                  </a:lnTo>
                  <a:lnTo>
                    <a:pt x="226126" y="13461"/>
                  </a:lnTo>
                  <a:lnTo>
                    <a:pt x="183914" y="29551"/>
                  </a:lnTo>
                  <a:lnTo>
                    <a:pt x="144826" y="51224"/>
                  </a:lnTo>
                  <a:lnTo>
                    <a:pt x="109353" y="77989"/>
                  </a:lnTo>
                  <a:lnTo>
                    <a:pt x="77989" y="109353"/>
                  </a:lnTo>
                  <a:lnTo>
                    <a:pt x="51224" y="144826"/>
                  </a:lnTo>
                  <a:lnTo>
                    <a:pt x="29551" y="183914"/>
                  </a:lnTo>
                  <a:lnTo>
                    <a:pt x="13461" y="226126"/>
                  </a:lnTo>
                  <a:lnTo>
                    <a:pt x="3447" y="270971"/>
                  </a:lnTo>
                  <a:lnTo>
                    <a:pt x="0" y="317957"/>
                  </a:lnTo>
                  <a:lnTo>
                    <a:pt x="3447" y="364942"/>
                  </a:lnTo>
                  <a:lnTo>
                    <a:pt x="13462" y="409787"/>
                  </a:lnTo>
                  <a:lnTo>
                    <a:pt x="29551" y="451999"/>
                  </a:lnTo>
                  <a:lnTo>
                    <a:pt x="51224" y="491088"/>
                  </a:lnTo>
                  <a:lnTo>
                    <a:pt x="77989" y="526560"/>
                  </a:lnTo>
                  <a:lnTo>
                    <a:pt x="109353" y="557924"/>
                  </a:lnTo>
                  <a:lnTo>
                    <a:pt x="144826" y="584689"/>
                  </a:lnTo>
                  <a:lnTo>
                    <a:pt x="183914" y="606362"/>
                  </a:lnTo>
                  <a:lnTo>
                    <a:pt x="226126" y="622452"/>
                  </a:lnTo>
                  <a:lnTo>
                    <a:pt x="270971" y="632466"/>
                  </a:lnTo>
                  <a:lnTo>
                    <a:pt x="317957" y="635914"/>
                  </a:lnTo>
                  <a:lnTo>
                    <a:pt x="364942" y="632466"/>
                  </a:lnTo>
                  <a:lnTo>
                    <a:pt x="409787" y="622452"/>
                  </a:lnTo>
                  <a:lnTo>
                    <a:pt x="451999" y="606362"/>
                  </a:lnTo>
                  <a:lnTo>
                    <a:pt x="491088" y="584689"/>
                  </a:lnTo>
                  <a:lnTo>
                    <a:pt x="526560" y="557924"/>
                  </a:lnTo>
                  <a:lnTo>
                    <a:pt x="557924" y="526560"/>
                  </a:lnTo>
                  <a:lnTo>
                    <a:pt x="584689" y="491088"/>
                  </a:lnTo>
                  <a:lnTo>
                    <a:pt x="606362" y="451999"/>
                  </a:lnTo>
                  <a:lnTo>
                    <a:pt x="622452" y="409787"/>
                  </a:lnTo>
                  <a:lnTo>
                    <a:pt x="632466" y="364942"/>
                  </a:lnTo>
                  <a:lnTo>
                    <a:pt x="635914" y="317957"/>
                  </a:lnTo>
                  <a:lnTo>
                    <a:pt x="632466" y="270971"/>
                  </a:lnTo>
                  <a:lnTo>
                    <a:pt x="622452" y="226126"/>
                  </a:lnTo>
                  <a:lnTo>
                    <a:pt x="606362" y="183914"/>
                  </a:lnTo>
                  <a:lnTo>
                    <a:pt x="584689" y="144826"/>
                  </a:lnTo>
                  <a:lnTo>
                    <a:pt x="557924" y="109353"/>
                  </a:lnTo>
                  <a:lnTo>
                    <a:pt x="526560" y="77989"/>
                  </a:lnTo>
                  <a:lnTo>
                    <a:pt x="491088" y="51224"/>
                  </a:lnTo>
                  <a:lnTo>
                    <a:pt x="451999" y="29551"/>
                  </a:lnTo>
                  <a:lnTo>
                    <a:pt x="409787" y="13461"/>
                  </a:lnTo>
                  <a:lnTo>
                    <a:pt x="364942" y="3447"/>
                  </a:lnTo>
                  <a:lnTo>
                    <a:pt x="317957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527940" y="4245098"/>
              <a:ext cx="209156" cy="21894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7" name="object 27"/>
          <p:cNvGrpSpPr/>
          <p:nvPr/>
        </p:nvGrpSpPr>
        <p:grpSpPr>
          <a:xfrm>
            <a:off x="9513654" y="4213399"/>
            <a:ext cx="636270" cy="636270"/>
            <a:chOff x="9513654" y="4213399"/>
            <a:chExt cx="636270" cy="636270"/>
          </a:xfrm>
        </p:grpSpPr>
        <p:sp>
          <p:nvSpPr>
            <p:cNvPr id="28" name="object 28"/>
            <p:cNvSpPr/>
            <p:nvPr/>
          </p:nvSpPr>
          <p:spPr>
            <a:xfrm>
              <a:off x="9513654" y="4213399"/>
              <a:ext cx="636270" cy="636270"/>
            </a:xfrm>
            <a:custGeom>
              <a:avLst/>
              <a:gdLst/>
              <a:ahLst/>
              <a:cxnLst/>
              <a:rect l="l" t="t" r="r" b="b"/>
              <a:pathLst>
                <a:path w="636270" h="636270">
                  <a:moveTo>
                    <a:pt x="317957" y="0"/>
                  </a:moveTo>
                  <a:lnTo>
                    <a:pt x="270971" y="3447"/>
                  </a:lnTo>
                  <a:lnTo>
                    <a:pt x="226126" y="13461"/>
                  </a:lnTo>
                  <a:lnTo>
                    <a:pt x="183914" y="29551"/>
                  </a:lnTo>
                  <a:lnTo>
                    <a:pt x="144826" y="51224"/>
                  </a:lnTo>
                  <a:lnTo>
                    <a:pt x="109353" y="77989"/>
                  </a:lnTo>
                  <a:lnTo>
                    <a:pt x="77989" y="109353"/>
                  </a:lnTo>
                  <a:lnTo>
                    <a:pt x="51224" y="144826"/>
                  </a:lnTo>
                  <a:lnTo>
                    <a:pt x="29551" y="183914"/>
                  </a:lnTo>
                  <a:lnTo>
                    <a:pt x="13461" y="226126"/>
                  </a:lnTo>
                  <a:lnTo>
                    <a:pt x="3447" y="270971"/>
                  </a:lnTo>
                  <a:lnTo>
                    <a:pt x="0" y="317957"/>
                  </a:lnTo>
                  <a:lnTo>
                    <a:pt x="3447" y="364942"/>
                  </a:lnTo>
                  <a:lnTo>
                    <a:pt x="13461" y="409787"/>
                  </a:lnTo>
                  <a:lnTo>
                    <a:pt x="29551" y="451999"/>
                  </a:lnTo>
                  <a:lnTo>
                    <a:pt x="51224" y="491088"/>
                  </a:lnTo>
                  <a:lnTo>
                    <a:pt x="77989" y="526560"/>
                  </a:lnTo>
                  <a:lnTo>
                    <a:pt x="109353" y="557924"/>
                  </a:lnTo>
                  <a:lnTo>
                    <a:pt x="144826" y="584689"/>
                  </a:lnTo>
                  <a:lnTo>
                    <a:pt x="183914" y="606362"/>
                  </a:lnTo>
                  <a:lnTo>
                    <a:pt x="226126" y="622452"/>
                  </a:lnTo>
                  <a:lnTo>
                    <a:pt x="270971" y="632466"/>
                  </a:lnTo>
                  <a:lnTo>
                    <a:pt x="317957" y="635914"/>
                  </a:lnTo>
                  <a:lnTo>
                    <a:pt x="364942" y="632466"/>
                  </a:lnTo>
                  <a:lnTo>
                    <a:pt x="409787" y="622452"/>
                  </a:lnTo>
                  <a:lnTo>
                    <a:pt x="451999" y="606362"/>
                  </a:lnTo>
                  <a:lnTo>
                    <a:pt x="491088" y="584689"/>
                  </a:lnTo>
                  <a:lnTo>
                    <a:pt x="526560" y="557924"/>
                  </a:lnTo>
                  <a:lnTo>
                    <a:pt x="557924" y="526560"/>
                  </a:lnTo>
                  <a:lnTo>
                    <a:pt x="584689" y="491088"/>
                  </a:lnTo>
                  <a:lnTo>
                    <a:pt x="606362" y="451999"/>
                  </a:lnTo>
                  <a:lnTo>
                    <a:pt x="622452" y="409787"/>
                  </a:lnTo>
                  <a:lnTo>
                    <a:pt x="632466" y="364942"/>
                  </a:lnTo>
                  <a:lnTo>
                    <a:pt x="635914" y="317957"/>
                  </a:lnTo>
                  <a:lnTo>
                    <a:pt x="632466" y="270971"/>
                  </a:lnTo>
                  <a:lnTo>
                    <a:pt x="622452" y="226126"/>
                  </a:lnTo>
                  <a:lnTo>
                    <a:pt x="606362" y="183914"/>
                  </a:lnTo>
                  <a:lnTo>
                    <a:pt x="584689" y="144826"/>
                  </a:lnTo>
                  <a:lnTo>
                    <a:pt x="557924" y="109353"/>
                  </a:lnTo>
                  <a:lnTo>
                    <a:pt x="526560" y="77989"/>
                  </a:lnTo>
                  <a:lnTo>
                    <a:pt x="491088" y="51224"/>
                  </a:lnTo>
                  <a:lnTo>
                    <a:pt x="451999" y="29551"/>
                  </a:lnTo>
                  <a:lnTo>
                    <a:pt x="409787" y="13461"/>
                  </a:lnTo>
                  <a:lnTo>
                    <a:pt x="364942" y="3447"/>
                  </a:lnTo>
                  <a:lnTo>
                    <a:pt x="317957" y="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9646575" y="4355594"/>
              <a:ext cx="362585" cy="362585"/>
            </a:xfrm>
            <a:custGeom>
              <a:avLst/>
              <a:gdLst/>
              <a:ahLst/>
              <a:cxnLst/>
              <a:rect l="l" t="t" r="r" b="b"/>
              <a:pathLst>
                <a:path w="362584" h="362585">
                  <a:moveTo>
                    <a:pt x="180987" y="0"/>
                  </a:moveTo>
                  <a:lnTo>
                    <a:pt x="229103" y="6465"/>
                  </a:lnTo>
                  <a:lnTo>
                    <a:pt x="272337" y="24711"/>
                  </a:lnTo>
                  <a:lnTo>
                    <a:pt x="308967" y="53012"/>
                  </a:lnTo>
                  <a:lnTo>
                    <a:pt x="337266" y="89643"/>
                  </a:lnTo>
                  <a:lnTo>
                    <a:pt x="355510" y="132876"/>
                  </a:lnTo>
                  <a:lnTo>
                    <a:pt x="361975" y="180987"/>
                  </a:lnTo>
                  <a:lnTo>
                    <a:pt x="355510" y="229104"/>
                  </a:lnTo>
                  <a:lnTo>
                    <a:pt x="337266" y="272341"/>
                  </a:lnTo>
                  <a:lnTo>
                    <a:pt x="308967" y="308973"/>
                  </a:lnTo>
                  <a:lnTo>
                    <a:pt x="272337" y="337275"/>
                  </a:lnTo>
                  <a:lnTo>
                    <a:pt x="229103" y="355522"/>
                  </a:lnTo>
                  <a:lnTo>
                    <a:pt x="180987" y="361988"/>
                  </a:lnTo>
                  <a:lnTo>
                    <a:pt x="132872" y="355522"/>
                  </a:lnTo>
                  <a:lnTo>
                    <a:pt x="89637" y="337275"/>
                  </a:lnTo>
                  <a:lnTo>
                    <a:pt x="53008" y="308973"/>
                  </a:lnTo>
                  <a:lnTo>
                    <a:pt x="24709" y="272341"/>
                  </a:lnTo>
                  <a:lnTo>
                    <a:pt x="6464" y="229104"/>
                  </a:lnTo>
                  <a:lnTo>
                    <a:pt x="0" y="180987"/>
                  </a:lnTo>
                  <a:lnTo>
                    <a:pt x="6464" y="132876"/>
                  </a:lnTo>
                  <a:lnTo>
                    <a:pt x="24709" y="89643"/>
                  </a:lnTo>
                  <a:lnTo>
                    <a:pt x="53008" y="53012"/>
                  </a:lnTo>
                  <a:lnTo>
                    <a:pt x="89637" y="24711"/>
                  </a:lnTo>
                  <a:lnTo>
                    <a:pt x="132872" y="6465"/>
                  </a:lnTo>
                  <a:lnTo>
                    <a:pt x="180987" y="0"/>
                  </a:lnTo>
                  <a:close/>
                </a:path>
              </a:pathLst>
            </a:custGeom>
            <a:ln w="15176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9777129" y="4401309"/>
              <a:ext cx="190268" cy="22721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/>
          <p:nvPr/>
        </p:nvSpPr>
        <p:spPr>
          <a:xfrm>
            <a:off x="9572523" y="5627674"/>
            <a:ext cx="45085" cy="80645"/>
          </a:xfrm>
          <a:custGeom>
            <a:avLst/>
            <a:gdLst/>
            <a:ahLst/>
            <a:cxnLst/>
            <a:rect l="l" t="t" r="r" b="b"/>
            <a:pathLst>
              <a:path w="45084" h="80645">
                <a:moveTo>
                  <a:pt x="44869" y="0"/>
                </a:moveTo>
                <a:lnTo>
                  <a:pt x="0" y="0"/>
                </a:lnTo>
                <a:lnTo>
                  <a:pt x="0" y="80454"/>
                </a:lnTo>
                <a:lnTo>
                  <a:pt x="44869" y="80454"/>
                </a:lnTo>
                <a:lnTo>
                  <a:pt x="44869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9809174" y="5627674"/>
            <a:ext cx="45085" cy="80645"/>
          </a:xfrm>
          <a:custGeom>
            <a:avLst/>
            <a:gdLst/>
            <a:ahLst/>
            <a:cxnLst/>
            <a:rect l="l" t="t" r="r" b="b"/>
            <a:pathLst>
              <a:path w="45084" h="80645">
                <a:moveTo>
                  <a:pt x="44869" y="0"/>
                </a:moveTo>
                <a:lnTo>
                  <a:pt x="0" y="0"/>
                </a:lnTo>
                <a:lnTo>
                  <a:pt x="0" y="80454"/>
                </a:lnTo>
                <a:lnTo>
                  <a:pt x="44869" y="80454"/>
                </a:lnTo>
                <a:lnTo>
                  <a:pt x="44869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0045839" y="5627674"/>
            <a:ext cx="45085" cy="80645"/>
          </a:xfrm>
          <a:custGeom>
            <a:avLst/>
            <a:gdLst/>
            <a:ahLst/>
            <a:cxnLst/>
            <a:rect l="l" t="t" r="r" b="b"/>
            <a:pathLst>
              <a:path w="45084" h="80645">
                <a:moveTo>
                  <a:pt x="44869" y="0"/>
                </a:moveTo>
                <a:lnTo>
                  <a:pt x="0" y="0"/>
                </a:lnTo>
                <a:lnTo>
                  <a:pt x="0" y="80454"/>
                </a:lnTo>
                <a:lnTo>
                  <a:pt x="44869" y="80454"/>
                </a:lnTo>
                <a:lnTo>
                  <a:pt x="44869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9572523" y="5975654"/>
            <a:ext cx="45085" cy="80645"/>
          </a:xfrm>
          <a:custGeom>
            <a:avLst/>
            <a:gdLst/>
            <a:ahLst/>
            <a:cxnLst/>
            <a:rect l="l" t="t" r="r" b="b"/>
            <a:pathLst>
              <a:path w="45084" h="80645">
                <a:moveTo>
                  <a:pt x="44869" y="0"/>
                </a:moveTo>
                <a:lnTo>
                  <a:pt x="0" y="0"/>
                </a:lnTo>
                <a:lnTo>
                  <a:pt x="0" y="80454"/>
                </a:lnTo>
                <a:lnTo>
                  <a:pt x="44869" y="80454"/>
                </a:lnTo>
                <a:lnTo>
                  <a:pt x="44869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0045839" y="5975654"/>
            <a:ext cx="45085" cy="80645"/>
          </a:xfrm>
          <a:custGeom>
            <a:avLst/>
            <a:gdLst/>
            <a:ahLst/>
            <a:cxnLst/>
            <a:rect l="l" t="t" r="r" b="b"/>
            <a:pathLst>
              <a:path w="45084" h="80645">
                <a:moveTo>
                  <a:pt x="44869" y="0"/>
                </a:moveTo>
                <a:lnTo>
                  <a:pt x="0" y="0"/>
                </a:lnTo>
                <a:lnTo>
                  <a:pt x="0" y="80454"/>
                </a:lnTo>
                <a:lnTo>
                  <a:pt x="44869" y="80454"/>
                </a:lnTo>
                <a:lnTo>
                  <a:pt x="44869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9572523" y="6091707"/>
            <a:ext cx="45085" cy="80645"/>
          </a:xfrm>
          <a:custGeom>
            <a:avLst/>
            <a:gdLst/>
            <a:ahLst/>
            <a:cxnLst/>
            <a:rect l="l" t="t" r="r" b="b"/>
            <a:pathLst>
              <a:path w="45084" h="80645">
                <a:moveTo>
                  <a:pt x="44869" y="0"/>
                </a:moveTo>
                <a:lnTo>
                  <a:pt x="0" y="0"/>
                </a:lnTo>
                <a:lnTo>
                  <a:pt x="0" y="80454"/>
                </a:lnTo>
                <a:lnTo>
                  <a:pt x="44869" y="80454"/>
                </a:lnTo>
                <a:lnTo>
                  <a:pt x="44869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9690937" y="6091707"/>
            <a:ext cx="45085" cy="80645"/>
          </a:xfrm>
          <a:custGeom>
            <a:avLst/>
            <a:gdLst/>
            <a:ahLst/>
            <a:cxnLst/>
            <a:rect l="l" t="t" r="r" b="b"/>
            <a:pathLst>
              <a:path w="45084" h="80645">
                <a:moveTo>
                  <a:pt x="44869" y="0"/>
                </a:moveTo>
                <a:lnTo>
                  <a:pt x="0" y="0"/>
                </a:lnTo>
                <a:lnTo>
                  <a:pt x="0" y="80454"/>
                </a:lnTo>
                <a:lnTo>
                  <a:pt x="44869" y="80454"/>
                </a:lnTo>
                <a:lnTo>
                  <a:pt x="44869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8" name="object 38"/>
          <p:cNvGrpSpPr/>
          <p:nvPr/>
        </p:nvGrpSpPr>
        <p:grpSpPr>
          <a:xfrm>
            <a:off x="9804542" y="5971025"/>
            <a:ext cx="54610" cy="90170"/>
            <a:chOff x="9804542" y="5971025"/>
            <a:chExt cx="54610" cy="90170"/>
          </a:xfrm>
        </p:grpSpPr>
        <p:sp>
          <p:nvSpPr>
            <p:cNvPr id="39" name="object 39"/>
            <p:cNvSpPr/>
            <p:nvPr/>
          </p:nvSpPr>
          <p:spPr>
            <a:xfrm>
              <a:off x="9809175" y="597565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9809178" y="5975660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1" name="object 41"/>
          <p:cNvGrpSpPr/>
          <p:nvPr/>
        </p:nvGrpSpPr>
        <p:grpSpPr>
          <a:xfrm>
            <a:off x="9686298" y="5623040"/>
            <a:ext cx="54610" cy="90170"/>
            <a:chOff x="9686298" y="5623040"/>
            <a:chExt cx="54610" cy="90170"/>
          </a:xfrm>
        </p:grpSpPr>
        <p:sp>
          <p:nvSpPr>
            <p:cNvPr id="42" name="object 42"/>
            <p:cNvSpPr/>
            <p:nvPr/>
          </p:nvSpPr>
          <p:spPr>
            <a:xfrm>
              <a:off x="9690937" y="562767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9690934" y="5627675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4" name="object 44"/>
          <p:cNvGrpSpPr/>
          <p:nvPr/>
        </p:nvGrpSpPr>
        <p:grpSpPr>
          <a:xfrm>
            <a:off x="9922954" y="5623040"/>
            <a:ext cx="54610" cy="90170"/>
            <a:chOff x="9922954" y="5623040"/>
            <a:chExt cx="54610" cy="90170"/>
          </a:xfrm>
        </p:grpSpPr>
        <p:sp>
          <p:nvSpPr>
            <p:cNvPr id="45" name="object 45"/>
            <p:cNvSpPr/>
            <p:nvPr/>
          </p:nvSpPr>
          <p:spPr>
            <a:xfrm>
              <a:off x="9927590" y="562767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9927590" y="5627675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7" name="object 47"/>
          <p:cNvGrpSpPr/>
          <p:nvPr/>
        </p:nvGrpSpPr>
        <p:grpSpPr>
          <a:xfrm>
            <a:off x="9567884" y="5739091"/>
            <a:ext cx="54610" cy="90170"/>
            <a:chOff x="9567884" y="5739091"/>
            <a:chExt cx="54610" cy="90170"/>
          </a:xfrm>
        </p:grpSpPr>
        <p:sp>
          <p:nvSpPr>
            <p:cNvPr id="48" name="object 48"/>
            <p:cNvSpPr/>
            <p:nvPr/>
          </p:nvSpPr>
          <p:spPr>
            <a:xfrm>
              <a:off x="9572523" y="5743727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9572520" y="5743727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0" name="object 50"/>
          <p:cNvGrpSpPr/>
          <p:nvPr/>
        </p:nvGrpSpPr>
        <p:grpSpPr>
          <a:xfrm>
            <a:off x="9686298" y="5739091"/>
            <a:ext cx="54610" cy="90170"/>
            <a:chOff x="9686298" y="5739091"/>
            <a:chExt cx="54610" cy="90170"/>
          </a:xfrm>
        </p:grpSpPr>
        <p:sp>
          <p:nvSpPr>
            <p:cNvPr id="51" name="object 51"/>
            <p:cNvSpPr/>
            <p:nvPr/>
          </p:nvSpPr>
          <p:spPr>
            <a:xfrm>
              <a:off x="9690937" y="5743727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9690934" y="5743727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3" name="object 53"/>
          <p:cNvGrpSpPr/>
          <p:nvPr/>
        </p:nvGrpSpPr>
        <p:grpSpPr>
          <a:xfrm>
            <a:off x="9804542" y="5739091"/>
            <a:ext cx="54610" cy="90170"/>
            <a:chOff x="9804542" y="5739091"/>
            <a:chExt cx="54610" cy="90170"/>
          </a:xfrm>
        </p:grpSpPr>
        <p:sp>
          <p:nvSpPr>
            <p:cNvPr id="54" name="object 54"/>
            <p:cNvSpPr/>
            <p:nvPr/>
          </p:nvSpPr>
          <p:spPr>
            <a:xfrm>
              <a:off x="9809175" y="5743727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9809178" y="5743727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6" name="object 56"/>
          <p:cNvGrpSpPr/>
          <p:nvPr/>
        </p:nvGrpSpPr>
        <p:grpSpPr>
          <a:xfrm>
            <a:off x="9922954" y="5739091"/>
            <a:ext cx="54610" cy="90170"/>
            <a:chOff x="9922954" y="5739091"/>
            <a:chExt cx="54610" cy="90170"/>
          </a:xfrm>
        </p:grpSpPr>
        <p:sp>
          <p:nvSpPr>
            <p:cNvPr id="57" name="object 57"/>
            <p:cNvSpPr/>
            <p:nvPr/>
          </p:nvSpPr>
          <p:spPr>
            <a:xfrm>
              <a:off x="9927590" y="5743727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9927590" y="5743727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9" name="object 59"/>
          <p:cNvGrpSpPr/>
          <p:nvPr/>
        </p:nvGrpSpPr>
        <p:grpSpPr>
          <a:xfrm>
            <a:off x="10041199" y="5739091"/>
            <a:ext cx="54610" cy="90170"/>
            <a:chOff x="10041199" y="5739091"/>
            <a:chExt cx="54610" cy="90170"/>
          </a:xfrm>
        </p:grpSpPr>
        <p:sp>
          <p:nvSpPr>
            <p:cNvPr id="60" name="object 60"/>
            <p:cNvSpPr/>
            <p:nvPr/>
          </p:nvSpPr>
          <p:spPr>
            <a:xfrm>
              <a:off x="10045840" y="5743727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0045834" y="5743727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2" name="object 62"/>
          <p:cNvGrpSpPr/>
          <p:nvPr/>
        </p:nvGrpSpPr>
        <p:grpSpPr>
          <a:xfrm>
            <a:off x="9567884" y="5854974"/>
            <a:ext cx="54610" cy="90170"/>
            <a:chOff x="9567884" y="5854974"/>
            <a:chExt cx="54610" cy="90170"/>
          </a:xfrm>
        </p:grpSpPr>
        <p:sp>
          <p:nvSpPr>
            <p:cNvPr id="63" name="object 63"/>
            <p:cNvSpPr/>
            <p:nvPr/>
          </p:nvSpPr>
          <p:spPr>
            <a:xfrm>
              <a:off x="9572523" y="585961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9572520" y="5859609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5" name="object 65"/>
          <p:cNvGrpSpPr/>
          <p:nvPr/>
        </p:nvGrpSpPr>
        <p:grpSpPr>
          <a:xfrm>
            <a:off x="9686298" y="5854974"/>
            <a:ext cx="54610" cy="90170"/>
            <a:chOff x="9686298" y="5854974"/>
            <a:chExt cx="54610" cy="90170"/>
          </a:xfrm>
        </p:grpSpPr>
        <p:sp>
          <p:nvSpPr>
            <p:cNvPr id="66" name="object 66"/>
            <p:cNvSpPr/>
            <p:nvPr/>
          </p:nvSpPr>
          <p:spPr>
            <a:xfrm>
              <a:off x="9690937" y="585961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9690934" y="5859609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8" name="object 68"/>
          <p:cNvGrpSpPr/>
          <p:nvPr/>
        </p:nvGrpSpPr>
        <p:grpSpPr>
          <a:xfrm>
            <a:off x="9804542" y="5854974"/>
            <a:ext cx="54610" cy="90170"/>
            <a:chOff x="9804542" y="5854974"/>
            <a:chExt cx="54610" cy="90170"/>
          </a:xfrm>
        </p:grpSpPr>
        <p:sp>
          <p:nvSpPr>
            <p:cNvPr id="69" name="object 69"/>
            <p:cNvSpPr/>
            <p:nvPr/>
          </p:nvSpPr>
          <p:spPr>
            <a:xfrm>
              <a:off x="9809175" y="585961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9809178" y="5859609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1" name="object 71"/>
          <p:cNvGrpSpPr/>
          <p:nvPr/>
        </p:nvGrpSpPr>
        <p:grpSpPr>
          <a:xfrm>
            <a:off x="9922954" y="5854974"/>
            <a:ext cx="54610" cy="90170"/>
            <a:chOff x="9922954" y="5854974"/>
            <a:chExt cx="54610" cy="90170"/>
          </a:xfrm>
        </p:grpSpPr>
        <p:sp>
          <p:nvSpPr>
            <p:cNvPr id="72" name="object 72"/>
            <p:cNvSpPr/>
            <p:nvPr/>
          </p:nvSpPr>
          <p:spPr>
            <a:xfrm>
              <a:off x="9927590" y="585961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9927590" y="5859609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4" name="object 74"/>
          <p:cNvGrpSpPr/>
          <p:nvPr/>
        </p:nvGrpSpPr>
        <p:grpSpPr>
          <a:xfrm>
            <a:off x="10041199" y="5854974"/>
            <a:ext cx="54610" cy="90170"/>
            <a:chOff x="10041199" y="5854974"/>
            <a:chExt cx="54610" cy="90170"/>
          </a:xfrm>
        </p:grpSpPr>
        <p:sp>
          <p:nvSpPr>
            <p:cNvPr id="75" name="object 75"/>
            <p:cNvSpPr/>
            <p:nvPr/>
          </p:nvSpPr>
          <p:spPr>
            <a:xfrm>
              <a:off x="10045840" y="585961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0045834" y="5859609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7" name="object 77"/>
          <p:cNvGrpSpPr/>
          <p:nvPr/>
        </p:nvGrpSpPr>
        <p:grpSpPr>
          <a:xfrm>
            <a:off x="9686298" y="5971025"/>
            <a:ext cx="54610" cy="90170"/>
            <a:chOff x="9686298" y="5971025"/>
            <a:chExt cx="54610" cy="90170"/>
          </a:xfrm>
        </p:grpSpPr>
        <p:sp>
          <p:nvSpPr>
            <p:cNvPr id="78" name="object 78"/>
            <p:cNvSpPr/>
            <p:nvPr/>
          </p:nvSpPr>
          <p:spPr>
            <a:xfrm>
              <a:off x="9690937" y="597565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9690934" y="5975660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0" name="object 80"/>
          <p:cNvGrpSpPr/>
          <p:nvPr/>
        </p:nvGrpSpPr>
        <p:grpSpPr>
          <a:xfrm>
            <a:off x="9922954" y="5971025"/>
            <a:ext cx="54610" cy="90170"/>
            <a:chOff x="9922954" y="5971025"/>
            <a:chExt cx="54610" cy="90170"/>
          </a:xfrm>
        </p:grpSpPr>
        <p:sp>
          <p:nvSpPr>
            <p:cNvPr id="81" name="object 81"/>
            <p:cNvSpPr/>
            <p:nvPr/>
          </p:nvSpPr>
          <p:spPr>
            <a:xfrm>
              <a:off x="9927590" y="597565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9927590" y="5975660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3" name="object 83"/>
          <p:cNvGrpSpPr/>
          <p:nvPr/>
        </p:nvGrpSpPr>
        <p:grpSpPr>
          <a:xfrm>
            <a:off x="9804542" y="6087076"/>
            <a:ext cx="54610" cy="90170"/>
            <a:chOff x="9804542" y="6087076"/>
            <a:chExt cx="54610" cy="90170"/>
          </a:xfrm>
        </p:grpSpPr>
        <p:sp>
          <p:nvSpPr>
            <p:cNvPr id="84" name="object 84"/>
            <p:cNvSpPr/>
            <p:nvPr/>
          </p:nvSpPr>
          <p:spPr>
            <a:xfrm>
              <a:off x="9809175" y="6091707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9809178" y="6091712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6" name="object 86"/>
          <p:cNvSpPr/>
          <p:nvPr/>
        </p:nvSpPr>
        <p:spPr>
          <a:xfrm>
            <a:off x="9927590" y="6091707"/>
            <a:ext cx="45085" cy="80645"/>
          </a:xfrm>
          <a:custGeom>
            <a:avLst/>
            <a:gdLst/>
            <a:ahLst/>
            <a:cxnLst/>
            <a:rect l="l" t="t" r="r" b="b"/>
            <a:pathLst>
              <a:path w="45084" h="80645">
                <a:moveTo>
                  <a:pt x="44869" y="0"/>
                </a:moveTo>
                <a:lnTo>
                  <a:pt x="0" y="0"/>
                </a:lnTo>
                <a:lnTo>
                  <a:pt x="0" y="80454"/>
                </a:lnTo>
                <a:lnTo>
                  <a:pt x="44869" y="80454"/>
                </a:lnTo>
                <a:lnTo>
                  <a:pt x="44869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10045839" y="6091707"/>
            <a:ext cx="45085" cy="80645"/>
          </a:xfrm>
          <a:custGeom>
            <a:avLst/>
            <a:gdLst/>
            <a:ahLst/>
            <a:cxnLst/>
            <a:rect l="l" t="t" r="r" b="b"/>
            <a:pathLst>
              <a:path w="45084" h="80645">
                <a:moveTo>
                  <a:pt x="44869" y="0"/>
                </a:moveTo>
                <a:lnTo>
                  <a:pt x="0" y="0"/>
                </a:lnTo>
                <a:lnTo>
                  <a:pt x="0" y="80454"/>
                </a:lnTo>
                <a:lnTo>
                  <a:pt x="44869" y="80454"/>
                </a:lnTo>
                <a:lnTo>
                  <a:pt x="44869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10442791" y="5627674"/>
            <a:ext cx="45085" cy="80645"/>
          </a:xfrm>
          <a:custGeom>
            <a:avLst/>
            <a:gdLst/>
            <a:ahLst/>
            <a:cxnLst/>
            <a:rect l="l" t="t" r="r" b="b"/>
            <a:pathLst>
              <a:path w="45084" h="80645">
                <a:moveTo>
                  <a:pt x="44869" y="0"/>
                </a:moveTo>
                <a:lnTo>
                  <a:pt x="0" y="0"/>
                </a:lnTo>
                <a:lnTo>
                  <a:pt x="0" y="80454"/>
                </a:lnTo>
                <a:lnTo>
                  <a:pt x="44869" y="80454"/>
                </a:lnTo>
                <a:lnTo>
                  <a:pt x="44869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9" name="object 89"/>
          <p:cNvGrpSpPr/>
          <p:nvPr/>
        </p:nvGrpSpPr>
        <p:grpSpPr>
          <a:xfrm>
            <a:off x="10674808" y="5623040"/>
            <a:ext cx="54610" cy="90170"/>
            <a:chOff x="10674808" y="5623040"/>
            <a:chExt cx="54610" cy="90170"/>
          </a:xfrm>
        </p:grpSpPr>
        <p:sp>
          <p:nvSpPr>
            <p:cNvPr id="90" name="object 90"/>
            <p:cNvSpPr/>
            <p:nvPr/>
          </p:nvSpPr>
          <p:spPr>
            <a:xfrm>
              <a:off x="10679442" y="562767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10679443" y="5627675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2" name="object 92"/>
          <p:cNvSpPr/>
          <p:nvPr/>
        </p:nvSpPr>
        <p:spPr>
          <a:xfrm>
            <a:off x="10916107" y="5627674"/>
            <a:ext cx="45085" cy="80645"/>
          </a:xfrm>
          <a:custGeom>
            <a:avLst/>
            <a:gdLst/>
            <a:ahLst/>
            <a:cxnLst/>
            <a:rect l="l" t="t" r="r" b="b"/>
            <a:pathLst>
              <a:path w="45084" h="80645">
                <a:moveTo>
                  <a:pt x="44869" y="0"/>
                </a:moveTo>
                <a:lnTo>
                  <a:pt x="0" y="0"/>
                </a:lnTo>
                <a:lnTo>
                  <a:pt x="0" y="80454"/>
                </a:lnTo>
                <a:lnTo>
                  <a:pt x="44869" y="80454"/>
                </a:lnTo>
                <a:lnTo>
                  <a:pt x="44869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3" name="object 93"/>
          <p:cNvGrpSpPr/>
          <p:nvPr/>
        </p:nvGrpSpPr>
        <p:grpSpPr>
          <a:xfrm>
            <a:off x="10438151" y="5971025"/>
            <a:ext cx="54610" cy="90170"/>
            <a:chOff x="10438151" y="5971025"/>
            <a:chExt cx="54610" cy="90170"/>
          </a:xfrm>
        </p:grpSpPr>
        <p:sp>
          <p:nvSpPr>
            <p:cNvPr id="94" name="object 94"/>
            <p:cNvSpPr/>
            <p:nvPr/>
          </p:nvSpPr>
          <p:spPr>
            <a:xfrm>
              <a:off x="10442790" y="597565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10442786" y="5975660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6" name="object 96"/>
          <p:cNvSpPr/>
          <p:nvPr/>
        </p:nvSpPr>
        <p:spPr>
          <a:xfrm>
            <a:off x="10916107" y="5975654"/>
            <a:ext cx="45085" cy="80645"/>
          </a:xfrm>
          <a:custGeom>
            <a:avLst/>
            <a:gdLst/>
            <a:ahLst/>
            <a:cxnLst/>
            <a:rect l="l" t="t" r="r" b="b"/>
            <a:pathLst>
              <a:path w="45084" h="80645">
                <a:moveTo>
                  <a:pt x="44869" y="0"/>
                </a:moveTo>
                <a:lnTo>
                  <a:pt x="0" y="0"/>
                </a:lnTo>
                <a:lnTo>
                  <a:pt x="0" y="80454"/>
                </a:lnTo>
                <a:lnTo>
                  <a:pt x="44869" y="80454"/>
                </a:lnTo>
                <a:lnTo>
                  <a:pt x="44869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7" name="object 97"/>
          <p:cNvGrpSpPr/>
          <p:nvPr/>
        </p:nvGrpSpPr>
        <p:grpSpPr>
          <a:xfrm>
            <a:off x="10438151" y="6087076"/>
            <a:ext cx="54610" cy="90170"/>
            <a:chOff x="10438151" y="6087076"/>
            <a:chExt cx="54610" cy="90170"/>
          </a:xfrm>
        </p:grpSpPr>
        <p:sp>
          <p:nvSpPr>
            <p:cNvPr id="98" name="object 98"/>
            <p:cNvSpPr/>
            <p:nvPr/>
          </p:nvSpPr>
          <p:spPr>
            <a:xfrm>
              <a:off x="10442790" y="6091707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10442786" y="6091712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0" name="object 100"/>
          <p:cNvSpPr/>
          <p:nvPr/>
        </p:nvSpPr>
        <p:spPr>
          <a:xfrm>
            <a:off x="10561205" y="6091707"/>
            <a:ext cx="45085" cy="80645"/>
          </a:xfrm>
          <a:custGeom>
            <a:avLst/>
            <a:gdLst/>
            <a:ahLst/>
            <a:cxnLst/>
            <a:rect l="l" t="t" r="r" b="b"/>
            <a:pathLst>
              <a:path w="45084" h="80645">
                <a:moveTo>
                  <a:pt x="44869" y="0"/>
                </a:moveTo>
                <a:lnTo>
                  <a:pt x="0" y="0"/>
                </a:lnTo>
                <a:lnTo>
                  <a:pt x="0" y="80454"/>
                </a:lnTo>
                <a:lnTo>
                  <a:pt x="44869" y="80454"/>
                </a:lnTo>
                <a:lnTo>
                  <a:pt x="44869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10679442" y="5975654"/>
            <a:ext cx="45085" cy="80645"/>
          </a:xfrm>
          <a:custGeom>
            <a:avLst/>
            <a:gdLst/>
            <a:ahLst/>
            <a:cxnLst/>
            <a:rect l="l" t="t" r="r" b="b"/>
            <a:pathLst>
              <a:path w="45084" h="80645">
                <a:moveTo>
                  <a:pt x="44869" y="0"/>
                </a:moveTo>
                <a:lnTo>
                  <a:pt x="0" y="0"/>
                </a:lnTo>
                <a:lnTo>
                  <a:pt x="0" y="80454"/>
                </a:lnTo>
                <a:lnTo>
                  <a:pt x="44869" y="80454"/>
                </a:lnTo>
                <a:lnTo>
                  <a:pt x="44869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2" name="object 102"/>
          <p:cNvGrpSpPr/>
          <p:nvPr/>
        </p:nvGrpSpPr>
        <p:grpSpPr>
          <a:xfrm>
            <a:off x="10556564" y="5623040"/>
            <a:ext cx="54610" cy="90170"/>
            <a:chOff x="10556564" y="5623040"/>
            <a:chExt cx="54610" cy="90170"/>
          </a:xfrm>
        </p:grpSpPr>
        <p:sp>
          <p:nvSpPr>
            <p:cNvPr id="103" name="object 103"/>
            <p:cNvSpPr/>
            <p:nvPr/>
          </p:nvSpPr>
          <p:spPr>
            <a:xfrm>
              <a:off x="10561205" y="562767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10561200" y="5627675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5" name="object 105"/>
          <p:cNvSpPr/>
          <p:nvPr/>
        </p:nvSpPr>
        <p:spPr>
          <a:xfrm>
            <a:off x="10797857" y="5627674"/>
            <a:ext cx="45085" cy="80645"/>
          </a:xfrm>
          <a:custGeom>
            <a:avLst/>
            <a:gdLst/>
            <a:ahLst/>
            <a:cxnLst/>
            <a:rect l="l" t="t" r="r" b="b"/>
            <a:pathLst>
              <a:path w="45084" h="80645">
                <a:moveTo>
                  <a:pt x="44869" y="0"/>
                </a:moveTo>
                <a:lnTo>
                  <a:pt x="0" y="0"/>
                </a:lnTo>
                <a:lnTo>
                  <a:pt x="0" y="80454"/>
                </a:lnTo>
                <a:lnTo>
                  <a:pt x="44869" y="80454"/>
                </a:lnTo>
                <a:lnTo>
                  <a:pt x="44869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06" name="object 106"/>
          <p:cNvGrpSpPr/>
          <p:nvPr/>
        </p:nvGrpSpPr>
        <p:grpSpPr>
          <a:xfrm>
            <a:off x="10438151" y="5739091"/>
            <a:ext cx="54610" cy="90170"/>
            <a:chOff x="10438151" y="5739091"/>
            <a:chExt cx="54610" cy="90170"/>
          </a:xfrm>
        </p:grpSpPr>
        <p:sp>
          <p:nvSpPr>
            <p:cNvPr id="107" name="object 107"/>
            <p:cNvSpPr/>
            <p:nvPr/>
          </p:nvSpPr>
          <p:spPr>
            <a:xfrm>
              <a:off x="10442790" y="5743727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10442786" y="5743727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9" name="object 109"/>
          <p:cNvSpPr/>
          <p:nvPr/>
        </p:nvSpPr>
        <p:spPr>
          <a:xfrm>
            <a:off x="10561205" y="5743727"/>
            <a:ext cx="45085" cy="80645"/>
          </a:xfrm>
          <a:custGeom>
            <a:avLst/>
            <a:gdLst/>
            <a:ahLst/>
            <a:cxnLst/>
            <a:rect l="l" t="t" r="r" b="b"/>
            <a:pathLst>
              <a:path w="45084" h="80645">
                <a:moveTo>
                  <a:pt x="44869" y="0"/>
                </a:moveTo>
                <a:lnTo>
                  <a:pt x="0" y="0"/>
                </a:lnTo>
                <a:lnTo>
                  <a:pt x="0" y="80454"/>
                </a:lnTo>
                <a:lnTo>
                  <a:pt x="44869" y="80454"/>
                </a:lnTo>
                <a:lnTo>
                  <a:pt x="44869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10679442" y="5743727"/>
            <a:ext cx="45085" cy="80645"/>
          </a:xfrm>
          <a:custGeom>
            <a:avLst/>
            <a:gdLst/>
            <a:ahLst/>
            <a:cxnLst/>
            <a:rect l="l" t="t" r="r" b="b"/>
            <a:pathLst>
              <a:path w="45084" h="80645">
                <a:moveTo>
                  <a:pt x="44869" y="0"/>
                </a:moveTo>
                <a:lnTo>
                  <a:pt x="0" y="0"/>
                </a:lnTo>
                <a:lnTo>
                  <a:pt x="0" y="80454"/>
                </a:lnTo>
                <a:lnTo>
                  <a:pt x="44869" y="80454"/>
                </a:lnTo>
                <a:lnTo>
                  <a:pt x="44869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11" name="object 111"/>
          <p:cNvGrpSpPr/>
          <p:nvPr/>
        </p:nvGrpSpPr>
        <p:grpSpPr>
          <a:xfrm>
            <a:off x="10793221" y="5739091"/>
            <a:ext cx="54610" cy="90170"/>
            <a:chOff x="10793221" y="5739091"/>
            <a:chExt cx="54610" cy="90170"/>
          </a:xfrm>
        </p:grpSpPr>
        <p:sp>
          <p:nvSpPr>
            <p:cNvPr id="112" name="object 112"/>
            <p:cNvSpPr/>
            <p:nvPr/>
          </p:nvSpPr>
          <p:spPr>
            <a:xfrm>
              <a:off x="10797857" y="5743727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10797856" y="5743727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4" name="object 114"/>
          <p:cNvSpPr/>
          <p:nvPr/>
        </p:nvSpPr>
        <p:spPr>
          <a:xfrm>
            <a:off x="10916107" y="5743727"/>
            <a:ext cx="45085" cy="80645"/>
          </a:xfrm>
          <a:custGeom>
            <a:avLst/>
            <a:gdLst/>
            <a:ahLst/>
            <a:cxnLst/>
            <a:rect l="l" t="t" r="r" b="b"/>
            <a:pathLst>
              <a:path w="45084" h="80645">
                <a:moveTo>
                  <a:pt x="44869" y="0"/>
                </a:moveTo>
                <a:lnTo>
                  <a:pt x="0" y="0"/>
                </a:lnTo>
                <a:lnTo>
                  <a:pt x="0" y="80454"/>
                </a:lnTo>
                <a:lnTo>
                  <a:pt x="44869" y="80454"/>
                </a:lnTo>
                <a:lnTo>
                  <a:pt x="44869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15" name="object 115"/>
          <p:cNvGrpSpPr/>
          <p:nvPr/>
        </p:nvGrpSpPr>
        <p:grpSpPr>
          <a:xfrm>
            <a:off x="10438151" y="5854974"/>
            <a:ext cx="54610" cy="90170"/>
            <a:chOff x="10438151" y="5854974"/>
            <a:chExt cx="54610" cy="90170"/>
          </a:xfrm>
        </p:grpSpPr>
        <p:sp>
          <p:nvSpPr>
            <p:cNvPr id="116" name="object 116"/>
            <p:cNvSpPr/>
            <p:nvPr/>
          </p:nvSpPr>
          <p:spPr>
            <a:xfrm>
              <a:off x="10442790" y="585961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10442786" y="5859609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8" name="object 118"/>
          <p:cNvGrpSpPr/>
          <p:nvPr/>
        </p:nvGrpSpPr>
        <p:grpSpPr>
          <a:xfrm>
            <a:off x="10556564" y="5854974"/>
            <a:ext cx="54610" cy="90170"/>
            <a:chOff x="10556564" y="5854974"/>
            <a:chExt cx="54610" cy="90170"/>
          </a:xfrm>
        </p:grpSpPr>
        <p:sp>
          <p:nvSpPr>
            <p:cNvPr id="119" name="object 119"/>
            <p:cNvSpPr/>
            <p:nvPr/>
          </p:nvSpPr>
          <p:spPr>
            <a:xfrm>
              <a:off x="10561205" y="585961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0561200" y="5859609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1" name="object 121"/>
          <p:cNvGrpSpPr/>
          <p:nvPr/>
        </p:nvGrpSpPr>
        <p:grpSpPr>
          <a:xfrm>
            <a:off x="10674808" y="5854974"/>
            <a:ext cx="54610" cy="90170"/>
            <a:chOff x="10674808" y="5854974"/>
            <a:chExt cx="54610" cy="90170"/>
          </a:xfrm>
        </p:grpSpPr>
        <p:sp>
          <p:nvSpPr>
            <p:cNvPr id="122" name="object 122"/>
            <p:cNvSpPr/>
            <p:nvPr/>
          </p:nvSpPr>
          <p:spPr>
            <a:xfrm>
              <a:off x="10679442" y="585961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10679443" y="5859609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4" name="object 124"/>
          <p:cNvGrpSpPr/>
          <p:nvPr/>
        </p:nvGrpSpPr>
        <p:grpSpPr>
          <a:xfrm>
            <a:off x="10793221" y="5854974"/>
            <a:ext cx="54610" cy="90170"/>
            <a:chOff x="10793221" y="5854974"/>
            <a:chExt cx="54610" cy="90170"/>
          </a:xfrm>
        </p:grpSpPr>
        <p:sp>
          <p:nvSpPr>
            <p:cNvPr id="125" name="object 125"/>
            <p:cNvSpPr/>
            <p:nvPr/>
          </p:nvSpPr>
          <p:spPr>
            <a:xfrm>
              <a:off x="10797857" y="585961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10797856" y="5859609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7" name="object 127"/>
          <p:cNvSpPr/>
          <p:nvPr/>
        </p:nvSpPr>
        <p:spPr>
          <a:xfrm>
            <a:off x="10916107" y="5859614"/>
            <a:ext cx="45085" cy="80645"/>
          </a:xfrm>
          <a:custGeom>
            <a:avLst/>
            <a:gdLst/>
            <a:ahLst/>
            <a:cxnLst/>
            <a:rect l="l" t="t" r="r" b="b"/>
            <a:pathLst>
              <a:path w="45084" h="80645">
                <a:moveTo>
                  <a:pt x="44869" y="0"/>
                </a:moveTo>
                <a:lnTo>
                  <a:pt x="0" y="0"/>
                </a:lnTo>
                <a:lnTo>
                  <a:pt x="0" y="80454"/>
                </a:lnTo>
                <a:lnTo>
                  <a:pt x="44869" y="80454"/>
                </a:lnTo>
                <a:lnTo>
                  <a:pt x="44869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10561205" y="5975654"/>
            <a:ext cx="45085" cy="80645"/>
          </a:xfrm>
          <a:custGeom>
            <a:avLst/>
            <a:gdLst/>
            <a:ahLst/>
            <a:cxnLst/>
            <a:rect l="l" t="t" r="r" b="b"/>
            <a:pathLst>
              <a:path w="45084" h="80645">
                <a:moveTo>
                  <a:pt x="44869" y="0"/>
                </a:moveTo>
                <a:lnTo>
                  <a:pt x="0" y="0"/>
                </a:lnTo>
                <a:lnTo>
                  <a:pt x="0" y="80454"/>
                </a:lnTo>
                <a:lnTo>
                  <a:pt x="44869" y="80454"/>
                </a:lnTo>
                <a:lnTo>
                  <a:pt x="44869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29" name="object 129"/>
          <p:cNvGrpSpPr/>
          <p:nvPr/>
        </p:nvGrpSpPr>
        <p:grpSpPr>
          <a:xfrm>
            <a:off x="10793221" y="5971025"/>
            <a:ext cx="54610" cy="90170"/>
            <a:chOff x="10793221" y="5971025"/>
            <a:chExt cx="54610" cy="90170"/>
          </a:xfrm>
        </p:grpSpPr>
        <p:sp>
          <p:nvSpPr>
            <p:cNvPr id="130" name="object 130"/>
            <p:cNvSpPr/>
            <p:nvPr/>
          </p:nvSpPr>
          <p:spPr>
            <a:xfrm>
              <a:off x="10797857" y="597565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10797856" y="5975660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2" name="object 132"/>
          <p:cNvSpPr/>
          <p:nvPr/>
        </p:nvSpPr>
        <p:spPr>
          <a:xfrm>
            <a:off x="10679442" y="6091707"/>
            <a:ext cx="45085" cy="80645"/>
          </a:xfrm>
          <a:custGeom>
            <a:avLst/>
            <a:gdLst/>
            <a:ahLst/>
            <a:cxnLst/>
            <a:rect l="l" t="t" r="r" b="b"/>
            <a:pathLst>
              <a:path w="45084" h="80645">
                <a:moveTo>
                  <a:pt x="44869" y="0"/>
                </a:moveTo>
                <a:lnTo>
                  <a:pt x="0" y="0"/>
                </a:lnTo>
                <a:lnTo>
                  <a:pt x="0" y="80454"/>
                </a:lnTo>
                <a:lnTo>
                  <a:pt x="44869" y="80454"/>
                </a:lnTo>
                <a:lnTo>
                  <a:pt x="44869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3" name="object 133"/>
          <p:cNvGrpSpPr/>
          <p:nvPr/>
        </p:nvGrpSpPr>
        <p:grpSpPr>
          <a:xfrm>
            <a:off x="10793221" y="6087076"/>
            <a:ext cx="54610" cy="90170"/>
            <a:chOff x="10793221" y="6087076"/>
            <a:chExt cx="54610" cy="90170"/>
          </a:xfrm>
        </p:grpSpPr>
        <p:sp>
          <p:nvSpPr>
            <p:cNvPr id="134" name="object 134"/>
            <p:cNvSpPr/>
            <p:nvPr/>
          </p:nvSpPr>
          <p:spPr>
            <a:xfrm>
              <a:off x="10797857" y="6091707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869" y="0"/>
                  </a:moveTo>
                  <a:lnTo>
                    <a:pt x="0" y="0"/>
                  </a:lnTo>
                  <a:lnTo>
                    <a:pt x="0" y="80454"/>
                  </a:lnTo>
                  <a:lnTo>
                    <a:pt x="44869" y="80454"/>
                  </a:lnTo>
                  <a:lnTo>
                    <a:pt x="44869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10797856" y="6091712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869" y="0"/>
                  </a:lnTo>
                  <a:lnTo>
                    <a:pt x="44869" y="80454"/>
                  </a:lnTo>
                  <a:lnTo>
                    <a:pt x="0" y="80454"/>
                  </a:lnTo>
                  <a:lnTo>
                    <a:pt x="0" y="0"/>
                  </a:lnTo>
                  <a:close/>
                </a:path>
              </a:pathLst>
            </a:custGeom>
            <a:ln w="9270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6" name="object 136"/>
          <p:cNvSpPr/>
          <p:nvPr/>
        </p:nvSpPr>
        <p:spPr>
          <a:xfrm>
            <a:off x="10916107" y="6091707"/>
            <a:ext cx="45085" cy="80645"/>
          </a:xfrm>
          <a:custGeom>
            <a:avLst/>
            <a:gdLst/>
            <a:ahLst/>
            <a:cxnLst/>
            <a:rect l="l" t="t" r="r" b="b"/>
            <a:pathLst>
              <a:path w="45084" h="80645">
                <a:moveTo>
                  <a:pt x="44869" y="0"/>
                </a:moveTo>
                <a:lnTo>
                  <a:pt x="0" y="0"/>
                </a:lnTo>
                <a:lnTo>
                  <a:pt x="0" y="80454"/>
                </a:lnTo>
                <a:lnTo>
                  <a:pt x="44869" y="80454"/>
                </a:lnTo>
                <a:lnTo>
                  <a:pt x="44869" y="0"/>
                </a:lnTo>
                <a:close/>
              </a:path>
            </a:pathLst>
          </a:custGeom>
          <a:solidFill>
            <a:srgbClr val="BDD1C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7" name="object 137"/>
          <p:cNvGrpSpPr/>
          <p:nvPr/>
        </p:nvGrpSpPr>
        <p:grpSpPr>
          <a:xfrm>
            <a:off x="9513654" y="6953564"/>
            <a:ext cx="636270" cy="636270"/>
            <a:chOff x="9513654" y="6953564"/>
            <a:chExt cx="636270" cy="636270"/>
          </a:xfrm>
        </p:grpSpPr>
        <p:sp>
          <p:nvSpPr>
            <p:cNvPr id="138" name="object 138"/>
            <p:cNvSpPr/>
            <p:nvPr/>
          </p:nvSpPr>
          <p:spPr>
            <a:xfrm>
              <a:off x="9513654" y="6953564"/>
              <a:ext cx="636270" cy="636270"/>
            </a:xfrm>
            <a:custGeom>
              <a:avLst/>
              <a:gdLst/>
              <a:ahLst/>
              <a:cxnLst/>
              <a:rect l="l" t="t" r="r" b="b"/>
              <a:pathLst>
                <a:path w="636270" h="636270">
                  <a:moveTo>
                    <a:pt x="317957" y="0"/>
                  </a:moveTo>
                  <a:lnTo>
                    <a:pt x="270971" y="3447"/>
                  </a:lnTo>
                  <a:lnTo>
                    <a:pt x="226126" y="13461"/>
                  </a:lnTo>
                  <a:lnTo>
                    <a:pt x="183914" y="29551"/>
                  </a:lnTo>
                  <a:lnTo>
                    <a:pt x="144826" y="51224"/>
                  </a:lnTo>
                  <a:lnTo>
                    <a:pt x="109353" y="77989"/>
                  </a:lnTo>
                  <a:lnTo>
                    <a:pt x="77989" y="109353"/>
                  </a:lnTo>
                  <a:lnTo>
                    <a:pt x="51224" y="144826"/>
                  </a:lnTo>
                  <a:lnTo>
                    <a:pt x="29551" y="183914"/>
                  </a:lnTo>
                  <a:lnTo>
                    <a:pt x="13461" y="226126"/>
                  </a:lnTo>
                  <a:lnTo>
                    <a:pt x="3447" y="270971"/>
                  </a:lnTo>
                  <a:lnTo>
                    <a:pt x="0" y="317957"/>
                  </a:lnTo>
                  <a:lnTo>
                    <a:pt x="3447" y="364942"/>
                  </a:lnTo>
                  <a:lnTo>
                    <a:pt x="13461" y="409787"/>
                  </a:lnTo>
                  <a:lnTo>
                    <a:pt x="29551" y="451999"/>
                  </a:lnTo>
                  <a:lnTo>
                    <a:pt x="51224" y="491088"/>
                  </a:lnTo>
                  <a:lnTo>
                    <a:pt x="77989" y="526560"/>
                  </a:lnTo>
                  <a:lnTo>
                    <a:pt x="109353" y="557924"/>
                  </a:lnTo>
                  <a:lnTo>
                    <a:pt x="144826" y="584689"/>
                  </a:lnTo>
                  <a:lnTo>
                    <a:pt x="183914" y="606362"/>
                  </a:lnTo>
                  <a:lnTo>
                    <a:pt x="226126" y="622452"/>
                  </a:lnTo>
                  <a:lnTo>
                    <a:pt x="270971" y="632466"/>
                  </a:lnTo>
                  <a:lnTo>
                    <a:pt x="317957" y="635914"/>
                  </a:lnTo>
                  <a:lnTo>
                    <a:pt x="364942" y="632466"/>
                  </a:lnTo>
                  <a:lnTo>
                    <a:pt x="409787" y="622452"/>
                  </a:lnTo>
                  <a:lnTo>
                    <a:pt x="451999" y="606362"/>
                  </a:lnTo>
                  <a:lnTo>
                    <a:pt x="491088" y="584689"/>
                  </a:lnTo>
                  <a:lnTo>
                    <a:pt x="526560" y="557924"/>
                  </a:lnTo>
                  <a:lnTo>
                    <a:pt x="557924" y="526560"/>
                  </a:lnTo>
                  <a:lnTo>
                    <a:pt x="584689" y="491088"/>
                  </a:lnTo>
                  <a:lnTo>
                    <a:pt x="606362" y="451999"/>
                  </a:lnTo>
                  <a:lnTo>
                    <a:pt x="622452" y="409787"/>
                  </a:lnTo>
                  <a:lnTo>
                    <a:pt x="632466" y="364942"/>
                  </a:lnTo>
                  <a:lnTo>
                    <a:pt x="635914" y="317957"/>
                  </a:lnTo>
                  <a:lnTo>
                    <a:pt x="632466" y="270971"/>
                  </a:lnTo>
                  <a:lnTo>
                    <a:pt x="622452" y="226126"/>
                  </a:lnTo>
                  <a:lnTo>
                    <a:pt x="606362" y="183914"/>
                  </a:lnTo>
                  <a:lnTo>
                    <a:pt x="584689" y="144826"/>
                  </a:lnTo>
                  <a:lnTo>
                    <a:pt x="557924" y="109353"/>
                  </a:lnTo>
                  <a:lnTo>
                    <a:pt x="526560" y="77989"/>
                  </a:lnTo>
                  <a:lnTo>
                    <a:pt x="491088" y="51224"/>
                  </a:lnTo>
                  <a:lnTo>
                    <a:pt x="451999" y="29551"/>
                  </a:lnTo>
                  <a:lnTo>
                    <a:pt x="409787" y="13461"/>
                  </a:lnTo>
                  <a:lnTo>
                    <a:pt x="364942" y="3447"/>
                  </a:lnTo>
                  <a:lnTo>
                    <a:pt x="317957" y="0"/>
                  </a:lnTo>
                  <a:close/>
                </a:path>
              </a:pathLst>
            </a:custGeom>
            <a:solidFill>
              <a:srgbClr val="F9C6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9771900" y="7112957"/>
              <a:ext cx="120014" cy="317500"/>
            </a:xfrm>
            <a:custGeom>
              <a:avLst/>
              <a:gdLst/>
              <a:ahLst/>
              <a:cxnLst/>
              <a:rect l="l" t="t" r="r" b="b"/>
              <a:pathLst>
                <a:path w="120015" h="317500">
                  <a:moveTo>
                    <a:pt x="91084" y="97167"/>
                  </a:moveTo>
                  <a:lnTo>
                    <a:pt x="0" y="97167"/>
                  </a:lnTo>
                  <a:lnTo>
                    <a:pt x="0" y="132930"/>
                  </a:lnTo>
                  <a:lnTo>
                    <a:pt x="31711" y="139001"/>
                  </a:lnTo>
                  <a:lnTo>
                    <a:pt x="31711" y="275462"/>
                  </a:lnTo>
                  <a:lnTo>
                    <a:pt x="3035" y="281533"/>
                  </a:lnTo>
                  <a:lnTo>
                    <a:pt x="3035" y="317118"/>
                  </a:lnTo>
                  <a:lnTo>
                    <a:pt x="119418" y="317118"/>
                  </a:lnTo>
                  <a:lnTo>
                    <a:pt x="119418" y="281533"/>
                  </a:lnTo>
                  <a:lnTo>
                    <a:pt x="91084" y="275462"/>
                  </a:lnTo>
                  <a:lnTo>
                    <a:pt x="91084" y="97167"/>
                  </a:lnTo>
                  <a:close/>
                </a:path>
                <a:path w="120015" h="317500">
                  <a:moveTo>
                    <a:pt x="91084" y="0"/>
                  </a:moveTo>
                  <a:lnTo>
                    <a:pt x="31711" y="0"/>
                  </a:lnTo>
                  <a:lnTo>
                    <a:pt x="31711" y="45377"/>
                  </a:lnTo>
                  <a:lnTo>
                    <a:pt x="91084" y="45377"/>
                  </a:lnTo>
                  <a:lnTo>
                    <a:pt x="9108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0" name="object 140"/>
          <p:cNvSpPr txBox="1"/>
          <p:nvPr/>
        </p:nvSpPr>
        <p:spPr>
          <a:xfrm>
            <a:off x="1257300" y="3238500"/>
            <a:ext cx="19716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Roboto"/>
                <a:cs typeface="Roboto"/>
              </a:rPr>
              <a:t>Modus</a:t>
            </a:r>
            <a:r>
              <a:rPr sz="2400" b="1" spc="-75" dirty="0">
                <a:latin typeface="Roboto"/>
                <a:cs typeface="Roboto"/>
              </a:rPr>
              <a:t> </a:t>
            </a:r>
            <a:r>
              <a:rPr sz="2400" b="1" dirty="0">
                <a:latin typeface="Roboto"/>
                <a:cs typeface="Roboto"/>
              </a:rPr>
              <a:t>Wörter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141" name="object 141"/>
          <p:cNvSpPr txBox="1"/>
          <p:nvPr/>
        </p:nvSpPr>
        <p:spPr>
          <a:xfrm>
            <a:off x="3505809" y="4152900"/>
            <a:ext cx="44894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Roboto"/>
                <a:cs typeface="Roboto"/>
              </a:rPr>
              <a:t>Navigation durch </a:t>
            </a:r>
            <a:r>
              <a:rPr sz="2400" dirty="0">
                <a:latin typeface="Roboto"/>
                <a:cs typeface="Roboto"/>
              </a:rPr>
              <a:t>die</a:t>
            </a:r>
            <a:r>
              <a:rPr sz="2400" spc="-2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Buchstaben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142" name="object 142"/>
          <p:cNvSpPr txBox="1"/>
          <p:nvPr/>
        </p:nvSpPr>
        <p:spPr>
          <a:xfrm>
            <a:off x="3505809" y="5067300"/>
            <a:ext cx="389762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kurz: Bestätigung</a:t>
            </a:r>
            <a:r>
              <a:rPr sz="2400" spc="-9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Buchstabe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143" name="object 143"/>
          <p:cNvSpPr txBox="1"/>
          <p:nvPr/>
        </p:nvSpPr>
        <p:spPr>
          <a:xfrm>
            <a:off x="3505809" y="5981700"/>
            <a:ext cx="31076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lang: Bestätigung</a:t>
            </a:r>
            <a:r>
              <a:rPr sz="2400" spc="-8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Wort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144" name="object 144"/>
          <p:cNvSpPr txBox="1"/>
          <p:nvPr/>
        </p:nvSpPr>
        <p:spPr>
          <a:xfrm>
            <a:off x="3505809" y="6804659"/>
            <a:ext cx="5033645" cy="1397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2400" i="1" spc="-5" dirty="0">
                <a:solidFill>
                  <a:srgbClr val="878787"/>
                </a:solidFill>
                <a:latin typeface="Roboto"/>
                <a:cs typeface="Roboto"/>
              </a:rPr>
              <a:t>Jeder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Buchstabe muss mit A+B kurz  </a:t>
            </a:r>
            <a:r>
              <a:rPr sz="2400" i="1" spc="-5" dirty="0">
                <a:solidFill>
                  <a:srgbClr val="878787"/>
                </a:solidFill>
                <a:latin typeface="Roboto"/>
                <a:cs typeface="Roboto"/>
              </a:rPr>
              <a:t>bestätigt werden. Auch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der Letzte</a:t>
            </a:r>
            <a:r>
              <a:rPr sz="2400" i="1" spc="-70" dirty="0">
                <a:solidFill>
                  <a:srgbClr val="878787"/>
                </a:solidFill>
                <a:latin typeface="Roboto"/>
                <a:cs typeface="Roboto"/>
              </a:rPr>
              <a:t>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des  Wortes.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145" name="object 145"/>
          <p:cNvSpPr txBox="1"/>
          <p:nvPr/>
        </p:nvSpPr>
        <p:spPr>
          <a:xfrm>
            <a:off x="11697309" y="4061459"/>
            <a:ext cx="5227320" cy="939800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sz="2400" dirty="0">
                <a:latin typeface="Roboto"/>
                <a:cs typeface="Roboto"/>
              </a:rPr>
              <a:t>eine </a:t>
            </a:r>
            <a:r>
              <a:rPr sz="2400" spc="-20" dirty="0">
                <a:latin typeface="Roboto"/>
                <a:cs typeface="Roboto"/>
              </a:rPr>
              <a:t>Frage </a:t>
            </a:r>
            <a:r>
              <a:rPr sz="2400" dirty="0">
                <a:latin typeface="Roboto"/>
                <a:cs typeface="Roboto"/>
              </a:rPr>
              <a:t>stellen </a:t>
            </a:r>
            <a:r>
              <a:rPr sz="2400" spc="-5" dirty="0">
                <a:latin typeface="Roboto"/>
                <a:cs typeface="Roboto"/>
              </a:rPr>
              <a:t>und </a:t>
            </a:r>
            <a:r>
              <a:rPr sz="2400" dirty="0">
                <a:latin typeface="Roboto"/>
                <a:cs typeface="Roboto"/>
              </a:rPr>
              <a:t>dann den</a:t>
            </a:r>
            <a:r>
              <a:rPr sz="2400" spc="-45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Callio-</a:t>
            </a:r>
            <a:endParaRPr sz="24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sz="2400" spc="-5" dirty="0">
                <a:latin typeface="Roboto"/>
                <a:cs typeface="Roboto"/>
              </a:rPr>
              <a:t>pe mini </a:t>
            </a:r>
            <a:r>
              <a:rPr sz="2400" dirty="0">
                <a:latin typeface="Roboto"/>
                <a:cs typeface="Roboto"/>
              </a:rPr>
              <a:t>schütteln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146" name="object 146"/>
          <p:cNvSpPr txBox="1"/>
          <p:nvPr/>
        </p:nvSpPr>
        <p:spPr>
          <a:xfrm>
            <a:off x="11697309" y="5433059"/>
            <a:ext cx="530225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zufälliges Wort </a:t>
            </a:r>
            <a:r>
              <a:rPr sz="2400" spc="-5" dirty="0">
                <a:latin typeface="Roboto"/>
                <a:cs typeface="Roboto"/>
              </a:rPr>
              <a:t>oder Symbol </a:t>
            </a:r>
            <a:r>
              <a:rPr sz="2400" spc="-10" dirty="0">
                <a:latin typeface="Roboto"/>
                <a:cs typeface="Roboto"/>
              </a:rPr>
              <a:t>wird </a:t>
            </a:r>
            <a:r>
              <a:rPr sz="2400" spc="-5" dirty="0">
                <a:latin typeface="Roboto"/>
                <a:cs typeface="Roboto"/>
              </a:rPr>
              <a:t>ange-  zeigt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147" name="object 147"/>
          <p:cNvSpPr txBox="1"/>
          <p:nvPr/>
        </p:nvSpPr>
        <p:spPr>
          <a:xfrm>
            <a:off x="11697309" y="6804659"/>
            <a:ext cx="532955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2400" i="1" spc="-10" dirty="0">
                <a:solidFill>
                  <a:srgbClr val="878787"/>
                </a:solidFill>
                <a:latin typeface="Roboto"/>
                <a:cs typeface="Roboto"/>
              </a:rPr>
              <a:t>Wenn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das „?“ auf dem </a:t>
            </a:r>
            <a:r>
              <a:rPr sz="2400" i="1" spc="-10" dirty="0">
                <a:solidFill>
                  <a:srgbClr val="878787"/>
                </a:solidFill>
                <a:latin typeface="Roboto"/>
                <a:cs typeface="Roboto"/>
              </a:rPr>
              <a:t>Display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erscheint,  kann man anfangen zu</a:t>
            </a:r>
            <a:r>
              <a:rPr sz="2400" i="1" spc="-30" dirty="0">
                <a:solidFill>
                  <a:srgbClr val="878787"/>
                </a:solidFill>
                <a:latin typeface="Roboto"/>
                <a:cs typeface="Roboto"/>
              </a:rPr>
              <a:t> </a:t>
            </a: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schütteln.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148" name="object 148"/>
          <p:cNvSpPr txBox="1"/>
          <p:nvPr/>
        </p:nvSpPr>
        <p:spPr>
          <a:xfrm>
            <a:off x="9427464" y="3238500"/>
            <a:ext cx="164083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5" dirty="0">
                <a:latin typeface="Roboto"/>
                <a:cs typeface="Roboto"/>
              </a:rPr>
              <a:t>Anwendung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 txBox="1"/>
          <p:nvPr/>
        </p:nvSpPr>
        <p:spPr>
          <a:xfrm>
            <a:off x="1597681" y="1253645"/>
            <a:ext cx="3003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Roboto Mono"/>
                <a:cs typeface="Roboto Mono"/>
              </a:rPr>
              <a:t>2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151" name="object 151"/>
          <p:cNvSpPr txBox="1">
            <a:spLocks noGrp="1"/>
          </p:cNvSpPr>
          <p:nvPr>
            <p:ph type="title"/>
          </p:nvPr>
        </p:nvSpPr>
        <p:spPr>
          <a:xfrm>
            <a:off x="2466361" y="1270105"/>
            <a:ext cx="16713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latin typeface="Roboto Mono"/>
                <a:cs typeface="Roboto Mono"/>
              </a:rPr>
              <a:t>ORAKEL</a:t>
            </a:r>
            <a:endParaRPr sz="3600">
              <a:latin typeface="Roboto Mono"/>
              <a:cs typeface="Roboto Mon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70002" y="2184400"/>
            <a:ext cx="1473835" cy="457200"/>
          </a:xfrm>
          <a:custGeom>
            <a:avLst/>
            <a:gdLst/>
            <a:ahLst/>
            <a:cxnLst/>
            <a:rect l="l" t="t" r="r" b="b"/>
            <a:pathLst>
              <a:path w="1473835" h="457200">
                <a:moveTo>
                  <a:pt x="1381874" y="0"/>
                </a:moveTo>
                <a:lnTo>
                  <a:pt x="91351" y="0"/>
                </a:lnTo>
                <a:lnTo>
                  <a:pt x="55790" y="7178"/>
                </a:lnTo>
                <a:lnTo>
                  <a:pt x="26754" y="26754"/>
                </a:lnTo>
                <a:lnTo>
                  <a:pt x="7178" y="55790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1381874" y="457200"/>
                </a:lnTo>
                <a:lnTo>
                  <a:pt x="1417434" y="450021"/>
                </a:lnTo>
                <a:lnTo>
                  <a:pt x="1446471" y="430445"/>
                </a:lnTo>
                <a:lnTo>
                  <a:pt x="1466047" y="401409"/>
                </a:lnTo>
                <a:lnTo>
                  <a:pt x="1473225" y="365848"/>
                </a:lnTo>
                <a:lnTo>
                  <a:pt x="1473225" y="91351"/>
                </a:lnTo>
                <a:lnTo>
                  <a:pt x="1466047" y="55790"/>
                </a:lnTo>
                <a:lnTo>
                  <a:pt x="1446471" y="26754"/>
                </a:lnTo>
                <a:lnTo>
                  <a:pt x="1417434" y="7178"/>
                </a:lnTo>
                <a:lnTo>
                  <a:pt x="1381874" y="0"/>
                </a:lnTo>
                <a:close/>
              </a:path>
            </a:pathLst>
          </a:custGeom>
          <a:solidFill>
            <a:srgbClr val="6CB8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402820" y="2217092"/>
            <a:ext cx="1122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LEICHT</a:t>
            </a:r>
            <a:endParaRPr sz="2400">
              <a:latin typeface="Roboto Mono"/>
              <a:cs typeface="Roboto Mono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597681" y="1253645"/>
            <a:ext cx="3003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Roboto Mono"/>
                <a:cs typeface="Roboto Mono"/>
              </a:rPr>
              <a:t>3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466361" y="1270105"/>
            <a:ext cx="386587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latin typeface="Roboto Mono"/>
                <a:cs typeface="Roboto Mono"/>
              </a:rPr>
              <a:t>TASCHENRECHNER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997231" y="2184398"/>
            <a:ext cx="2477135" cy="457200"/>
          </a:xfrm>
          <a:custGeom>
            <a:avLst/>
            <a:gdLst/>
            <a:ahLst/>
            <a:cxnLst/>
            <a:rect l="l" t="t" r="r" b="b"/>
            <a:pathLst>
              <a:path w="2477135" h="457200">
                <a:moveTo>
                  <a:pt x="2385568" y="0"/>
                </a:moveTo>
                <a:lnTo>
                  <a:pt x="91351" y="0"/>
                </a:lnTo>
                <a:lnTo>
                  <a:pt x="55790" y="7179"/>
                </a:lnTo>
                <a:lnTo>
                  <a:pt x="26754" y="26758"/>
                </a:lnTo>
                <a:lnTo>
                  <a:pt x="7178" y="55796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2385568" y="457200"/>
                </a:lnTo>
                <a:lnTo>
                  <a:pt x="2421128" y="450021"/>
                </a:lnTo>
                <a:lnTo>
                  <a:pt x="2450164" y="430445"/>
                </a:lnTo>
                <a:lnTo>
                  <a:pt x="2469741" y="401409"/>
                </a:lnTo>
                <a:lnTo>
                  <a:pt x="2476919" y="365848"/>
                </a:lnTo>
                <a:lnTo>
                  <a:pt x="2476919" y="91351"/>
                </a:lnTo>
                <a:lnTo>
                  <a:pt x="2469741" y="55796"/>
                </a:lnTo>
                <a:lnTo>
                  <a:pt x="2450164" y="26758"/>
                </a:lnTo>
                <a:lnTo>
                  <a:pt x="2421128" y="7179"/>
                </a:lnTo>
                <a:lnTo>
                  <a:pt x="2385568" y="0"/>
                </a:lnTo>
                <a:close/>
              </a:path>
            </a:pathLst>
          </a:custGeom>
          <a:solidFill>
            <a:srgbClr val="54BD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3526582" y="2195385"/>
            <a:ext cx="1866900" cy="4349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650" b="1" spc="15" dirty="0">
                <a:solidFill>
                  <a:srgbClr val="FFFFFF"/>
                </a:solidFill>
                <a:latin typeface="Roboto Mono"/>
                <a:cs typeface="Roboto Mono"/>
              </a:rPr>
              <a:t>ANWENDUNG</a:t>
            </a:r>
            <a:endParaRPr sz="2650">
              <a:latin typeface="Roboto Mono"/>
              <a:cs typeface="Roboto Mono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139313" y="2281186"/>
            <a:ext cx="230504" cy="283845"/>
            <a:chOff x="3139313" y="2281186"/>
            <a:chExt cx="230504" cy="283845"/>
          </a:xfrm>
        </p:grpSpPr>
        <p:sp>
          <p:nvSpPr>
            <p:cNvPr id="10" name="object 10"/>
            <p:cNvSpPr/>
            <p:nvPr/>
          </p:nvSpPr>
          <p:spPr>
            <a:xfrm>
              <a:off x="3188251" y="2281186"/>
              <a:ext cx="132321" cy="13237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139313" y="2443226"/>
              <a:ext cx="230446" cy="12172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257300" y="7810500"/>
            <a:ext cx="62090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5" dirty="0">
                <a:latin typeface="Roboto"/>
                <a:cs typeface="Roboto"/>
              </a:rPr>
              <a:t>Taschenrechner </a:t>
            </a:r>
            <a:r>
              <a:rPr sz="2400" spc="-5" dirty="0">
                <a:latin typeface="Roboto"/>
                <a:cs typeface="Roboto"/>
              </a:rPr>
              <a:t>für </a:t>
            </a:r>
            <a:r>
              <a:rPr sz="2400" dirty="0">
                <a:latin typeface="Roboto"/>
                <a:cs typeface="Roboto"/>
              </a:rPr>
              <a:t>die </a:t>
            </a:r>
            <a:r>
              <a:rPr sz="2400" spc="-5" dirty="0">
                <a:latin typeface="Roboto"/>
                <a:cs typeface="Roboto"/>
              </a:rPr>
              <a:t>vier</a:t>
            </a:r>
            <a:r>
              <a:rPr sz="2400" spc="-2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Grundrechenarten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448800" y="1409700"/>
            <a:ext cx="32035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Roboto"/>
                <a:cs typeface="Roboto"/>
              </a:rPr>
              <a:t>Auswahl der</a:t>
            </a:r>
            <a:r>
              <a:rPr sz="2400" b="1" spc="-55" dirty="0">
                <a:latin typeface="Roboto"/>
                <a:cs typeface="Roboto"/>
              </a:rPr>
              <a:t> </a:t>
            </a:r>
            <a:r>
              <a:rPr sz="2400" b="1" dirty="0">
                <a:latin typeface="Roboto"/>
                <a:cs typeface="Roboto"/>
              </a:rPr>
              <a:t>Rechenart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273936" y="3102736"/>
            <a:ext cx="7548880" cy="4246245"/>
            <a:chOff x="1273936" y="3102736"/>
            <a:chExt cx="7548880" cy="4246245"/>
          </a:xfrm>
        </p:grpSpPr>
        <p:sp>
          <p:nvSpPr>
            <p:cNvPr id="15" name="object 15"/>
            <p:cNvSpPr/>
            <p:nvPr/>
          </p:nvSpPr>
          <p:spPr>
            <a:xfrm>
              <a:off x="1273936" y="3102736"/>
              <a:ext cx="7548880" cy="4246245"/>
            </a:xfrm>
            <a:custGeom>
              <a:avLst/>
              <a:gdLst/>
              <a:ahLst/>
              <a:cxnLst/>
              <a:rect l="l" t="t" r="r" b="b"/>
              <a:pathLst>
                <a:path w="7548880" h="4246245">
                  <a:moveTo>
                    <a:pt x="7548638" y="0"/>
                  </a:moveTo>
                  <a:lnTo>
                    <a:pt x="0" y="0"/>
                  </a:lnTo>
                  <a:lnTo>
                    <a:pt x="0" y="4246105"/>
                  </a:lnTo>
                  <a:lnTo>
                    <a:pt x="7548638" y="4246105"/>
                  </a:lnTo>
                  <a:lnTo>
                    <a:pt x="7548638" y="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450735" y="3721449"/>
              <a:ext cx="4935460" cy="315877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9513654" y="2178366"/>
            <a:ext cx="636270" cy="636270"/>
            <a:chOff x="9513654" y="2178366"/>
            <a:chExt cx="636270" cy="636270"/>
          </a:xfrm>
        </p:grpSpPr>
        <p:sp>
          <p:nvSpPr>
            <p:cNvPr id="18" name="object 18"/>
            <p:cNvSpPr/>
            <p:nvPr/>
          </p:nvSpPr>
          <p:spPr>
            <a:xfrm>
              <a:off x="9775004" y="2418944"/>
              <a:ext cx="98721" cy="1502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9513654" y="2178366"/>
              <a:ext cx="636270" cy="636270"/>
            </a:xfrm>
            <a:custGeom>
              <a:avLst/>
              <a:gdLst/>
              <a:ahLst/>
              <a:cxnLst/>
              <a:rect l="l" t="t" r="r" b="b"/>
              <a:pathLst>
                <a:path w="636270" h="636269">
                  <a:moveTo>
                    <a:pt x="317957" y="0"/>
                  </a:moveTo>
                  <a:lnTo>
                    <a:pt x="270971" y="3447"/>
                  </a:lnTo>
                  <a:lnTo>
                    <a:pt x="226126" y="13461"/>
                  </a:lnTo>
                  <a:lnTo>
                    <a:pt x="183914" y="29551"/>
                  </a:lnTo>
                  <a:lnTo>
                    <a:pt x="144826" y="51224"/>
                  </a:lnTo>
                  <a:lnTo>
                    <a:pt x="109353" y="77989"/>
                  </a:lnTo>
                  <a:lnTo>
                    <a:pt x="77989" y="109353"/>
                  </a:lnTo>
                  <a:lnTo>
                    <a:pt x="51224" y="144826"/>
                  </a:lnTo>
                  <a:lnTo>
                    <a:pt x="29551" y="183914"/>
                  </a:lnTo>
                  <a:lnTo>
                    <a:pt x="13461" y="226126"/>
                  </a:lnTo>
                  <a:lnTo>
                    <a:pt x="3447" y="270971"/>
                  </a:lnTo>
                  <a:lnTo>
                    <a:pt x="0" y="317957"/>
                  </a:lnTo>
                  <a:lnTo>
                    <a:pt x="3447" y="364942"/>
                  </a:lnTo>
                  <a:lnTo>
                    <a:pt x="13461" y="409787"/>
                  </a:lnTo>
                  <a:lnTo>
                    <a:pt x="29551" y="451999"/>
                  </a:lnTo>
                  <a:lnTo>
                    <a:pt x="51224" y="491088"/>
                  </a:lnTo>
                  <a:lnTo>
                    <a:pt x="77989" y="526560"/>
                  </a:lnTo>
                  <a:lnTo>
                    <a:pt x="109353" y="557924"/>
                  </a:lnTo>
                  <a:lnTo>
                    <a:pt x="144826" y="584689"/>
                  </a:lnTo>
                  <a:lnTo>
                    <a:pt x="183914" y="606362"/>
                  </a:lnTo>
                  <a:lnTo>
                    <a:pt x="226126" y="622452"/>
                  </a:lnTo>
                  <a:lnTo>
                    <a:pt x="270971" y="632466"/>
                  </a:lnTo>
                  <a:lnTo>
                    <a:pt x="317957" y="635914"/>
                  </a:lnTo>
                  <a:lnTo>
                    <a:pt x="364942" y="632466"/>
                  </a:lnTo>
                  <a:lnTo>
                    <a:pt x="409787" y="622452"/>
                  </a:lnTo>
                  <a:lnTo>
                    <a:pt x="451999" y="606362"/>
                  </a:lnTo>
                  <a:lnTo>
                    <a:pt x="491088" y="584689"/>
                  </a:lnTo>
                  <a:lnTo>
                    <a:pt x="526560" y="557924"/>
                  </a:lnTo>
                  <a:lnTo>
                    <a:pt x="557924" y="526560"/>
                  </a:lnTo>
                  <a:lnTo>
                    <a:pt x="578502" y="499287"/>
                  </a:lnTo>
                  <a:lnTo>
                    <a:pt x="317957" y="499287"/>
                  </a:lnTo>
                  <a:lnTo>
                    <a:pt x="269754" y="492810"/>
                  </a:lnTo>
                  <a:lnTo>
                    <a:pt x="226439" y="474532"/>
                  </a:lnTo>
                  <a:lnTo>
                    <a:pt x="189739" y="446179"/>
                  </a:lnTo>
                  <a:lnTo>
                    <a:pt x="161385" y="409480"/>
                  </a:lnTo>
                  <a:lnTo>
                    <a:pt x="143104" y="366164"/>
                  </a:lnTo>
                  <a:lnTo>
                    <a:pt x="136626" y="317957"/>
                  </a:lnTo>
                  <a:lnTo>
                    <a:pt x="143104" y="269754"/>
                  </a:lnTo>
                  <a:lnTo>
                    <a:pt x="161385" y="226439"/>
                  </a:lnTo>
                  <a:lnTo>
                    <a:pt x="189739" y="189739"/>
                  </a:lnTo>
                  <a:lnTo>
                    <a:pt x="226439" y="161385"/>
                  </a:lnTo>
                  <a:lnTo>
                    <a:pt x="269754" y="143104"/>
                  </a:lnTo>
                  <a:lnTo>
                    <a:pt x="317957" y="136626"/>
                  </a:lnTo>
                  <a:lnTo>
                    <a:pt x="578502" y="136626"/>
                  </a:lnTo>
                  <a:lnTo>
                    <a:pt x="557924" y="109353"/>
                  </a:lnTo>
                  <a:lnTo>
                    <a:pt x="526560" y="77989"/>
                  </a:lnTo>
                  <a:lnTo>
                    <a:pt x="491088" y="51224"/>
                  </a:lnTo>
                  <a:lnTo>
                    <a:pt x="451999" y="29551"/>
                  </a:lnTo>
                  <a:lnTo>
                    <a:pt x="409787" y="13461"/>
                  </a:lnTo>
                  <a:lnTo>
                    <a:pt x="364942" y="3447"/>
                  </a:lnTo>
                  <a:lnTo>
                    <a:pt x="317957" y="0"/>
                  </a:lnTo>
                  <a:close/>
                </a:path>
                <a:path w="636270" h="636269">
                  <a:moveTo>
                    <a:pt x="578502" y="136626"/>
                  </a:moveTo>
                  <a:lnTo>
                    <a:pt x="317957" y="136626"/>
                  </a:lnTo>
                  <a:lnTo>
                    <a:pt x="366159" y="143104"/>
                  </a:lnTo>
                  <a:lnTo>
                    <a:pt x="409475" y="161385"/>
                  </a:lnTo>
                  <a:lnTo>
                    <a:pt x="446174" y="189739"/>
                  </a:lnTo>
                  <a:lnTo>
                    <a:pt x="474529" y="226439"/>
                  </a:lnTo>
                  <a:lnTo>
                    <a:pt x="492810" y="269754"/>
                  </a:lnTo>
                  <a:lnTo>
                    <a:pt x="499287" y="317957"/>
                  </a:lnTo>
                  <a:lnTo>
                    <a:pt x="492810" y="366164"/>
                  </a:lnTo>
                  <a:lnTo>
                    <a:pt x="474529" y="409480"/>
                  </a:lnTo>
                  <a:lnTo>
                    <a:pt x="446174" y="446179"/>
                  </a:lnTo>
                  <a:lnTo>
                    <a:pt x="409475" y="474532"/>
                  </a:lnTo>
                  <a:lnTo>
                    <a:pt x="366159" y="492810"/>
                  </a:lnTo>
                  <a:lnTo>
                    <a:pt x="317957" y="499287"/>
                  </a:lnTo>
                  <a:lnTo>
                    <a:pt x="578502" y="499287"/>
                  </a:lnTo>
                  <a:lnTo>
                    <a:pt x="606362" y="451999"/>
                  </a:lnTo>
                  <a:lnTo>
                    <a:pt x="622452" y="409787"/>
                  </a:lnTo>
                  <a:lnTo>
                    <a:pt x="632466" y="364942"/>
                  </a:lnTo>
                  <a:lnTo>
                    <a:pt x="635914" y="317957"/>
                  </a:lnTo>
                  <a:lnTo>
                    <a:pt x="632466" y="270971"/>
                  </a:lnTo>
                  <a:lnTo>
                    <a:pt x="622452" y="226126"/>
                  </a:lnTo>
                  <a:lnTo>
                    <a:pt x="606362" y="183914"/>
                  </a:lnTo>
                  <a:lnTo>
                    <a:pt x="584689" y="144826"/>
                  </a:lnTo>
                  <a:lnTo>
                    <a:pt x="578502" y="136626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0" name="object 20"/>
          <p:cNvGrpSpPr/>
          <p:nvPr/>
        </p:nvGrpSpPr>
        <p:grpSpPr>
          <a:xfrm>
            <a:off x="9513654" y="4007166"/>
            <a:ext cx="636270" cy="636270"/>
            <a:chOff x="9513654" y="4007166"/>
            <a:chExt cx="636270" cy="636270"/>
          </a:xfrm>
        </p:grpSpPr>
        <p:sp>
          <p:nvSpPr>
            <p:cNvPr id="21" name="object 21"/>
            <p:cNvSpPr/>
            <p:nvPr/>
          </p:nvSpPr>
          <p:spPr>
            <a:xfrm>
              <a:off x="9772409" y="4248200"/>
              <a:ext cx="101714" cy="14759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9513654" y="4007166"/>
              <a:ext cx="636270" cy="636270"/>
            </a:xfrm>
            <a:custGeom>
              <a:avLst/>
              <a:gdLst/>
              <a:ahLst/>
              <a:cxnLst/>
              <a:rect l="l" t="t" r="r" b="b"/>
              <a:pathLst>
                <a:path w="636270" h="636270">
                  <a:moveTo>
                    <a:pt x="317957" y="0"/>
                  </a:moveTo>
                  <a:lnTo>
                    <a:pt x="270971" y="3447"/>
                  </a:lnTo>
                  <a:lnTo>
                    <a:pt x="226126" y="13461"/>
                  </a:lnTo>
                  <a:lnTo>
                    <a:pt x="183914" y="29551"/>
                  </a:lnTo>
                  <a:lnTo>
                    <a:pt x="144826" y="51224"/>
                  </a:lnTo>
                  <a:lnTo>
                    <a:pt x="109353" y="77989"/>
                  </a:lnTo>
                  <a:lnTo>
                    <a:pt x="77989" y="109353"/>
                  </a:lnTo>
                  <a:lnTo>
                    <a:pt x="51224" y="144826"/>
                  </a:lnTo>
                  <a:lnTo>
                    <a:pt x="29551" y="183914"/>
                  </a:lnTo>
                  <a:lnTo>
                    <a:pt x="13461" y="226126"/>
                  </a:lnTo>
                  <a:lnTo>
                    <a:pt x="3447" y="270971"/>
                  </a:lnTo>
                  <a:lnTo>
                    <a:pt x="0" y="317957"/>
                  </a:lnTo>
                  <a:lnTo>
                    <a:pt x="3447" y="364942"/>
                  </a:lnTo>
                  <a:lnTo>
                    <a:pt x="13461" y="409787"/>
                  </a:lnTo>
                  <a:lnTo>
                    <a:pt x="29551" y="451999"/>
                  </a:lnTo>
                  <a:lnTo>
                    <a:pt x="51224" y="491088"/>
                  </a:lnTo>
                  <a:lnTo>
                    <a:pt x="77989" y="526560"/>
                  </a:lnTo>
                  <a:lnTo>
                    <a:pt x="109353" y="557924"/>
                  </a:lnTo>
                  <a:lnTo>
                    <a:pt x="144826" y="584689"/>
                  </a:lnTo>
                  <a:lnTo>
                    <a:pt x="183914" y="606362"/>
                  </a:lnTo>
                  <a:lnTo>
                    <a:pt x="226126" y="622452"/>
                  </a:lnTo>
                  <a:lnTo>
                    <a:pt x="270971" y="632466"/>
                  </a:lnTo>
                  <a:lnTo>
                    <a:pt x="317957" y="635914"/>
                  </a:lnTo>
                  <a:lnTo>
                    <a:pt x="364942" y="632466"/>
                  </a:lnTo>
                  <a:lnTo>
                    <a:pt x="409787" y="622452"/>
                  </a:lnTo>
                  <a:lnTo>
                    <a:pt x="451999" y="606362"/>
                  </a:lnTo>
                  <a:lnTo>
                    <a:pt x="491088" y="584689"/>
                  </a:lnTo>
                  <a:lnTo>
                    <a:pt x="526560" y="557924"/>
                  </a:lnTo>
                  <a:lnTo>
                    <a:pt x="557924" y="526560"/>
                  </a:lnTo>
                  <a:lnTo>
                    <a:pt x="578502" y="499287"/>
                  </a:lnTo>
                  <a:lnTo>
                    <a:pt x="317957" y="499287"/>
                  </a:lnTo>
                  <a:lnTo>
                    <a:pt x="269754" y="492810"/>
                  </a:lnTo>
                  <a:lnTo>
                    <a:pt x="226439" y="474532"/>
                  </a:lnTo>
                  <a:lnTo>
                    <a:pt x="189739" y="446179"/>
                  </a:lnTo>
                  <a:lnTo>
                    <a:pt x="161385" y="409480"/>
                  </a:lnTo>
                  <a:lnTo>
                    <a:pt x="143104" y="366164"/>
                  </a:lnTo>
                  <a:lnTo>
                    <a:pt x="136626" y="317957"/>
                  </a:lnTo>
                  <a:lnTo>
                    <a:pt x="143104" y="269754"/>
                  </a:lnTo>
                  <a:lnTo>
                    <a:pt x="161385" y="226439"/>
                  </a:lnTo>
                  <a:lnTo>
                    <a:pt x="189739" y="189739"/>
                  </a:lnTo>
                  <a:lnTo>
                    <a:pt x="226439" y="161385"/>
                  </a:lnTo>
                  <a:lnTo>
                    <a:pt x="269754" y="143104"/>
                  </a:lnTo>
                  <a:lnTo>
                    <a:pt x="317957" y="136626"/>
                  </a:lnTo>
                  <a:lnTo>
                    <a:pt x="578502" y="136626"/>
                  </a:lnTo>
                  <a:lnTo>
                    <a:pt x="557924" y="109353"/>
                  </a:lnTo>
                  <a:lnTo>
                    <a:pt x="526560" y="77989"/>
                  </a:lnTo>
                  <a:lnTo>
                    <a:pt x="491088" y="51224"/>
                  </a:lnTo>
                  <a:lnTo>
                    <a:pt x="451999" y="29551"/>
                  </a:lnTo>
                  <a:lnTo>
                    <a:pt x="409787" y="13461"/>
                  </a:lnTo>
                  <a:lnTo>
                    <a:pt x="364942" y="3447"/>
                  </a:lnTo>
                  <a:lnTo>
                    <a:pt x="317957" y="0"/>
                  </a:lnTo>
                  <a:close/>
                </a:path>
                <a:path w="636270" h="636270">
                  <a:moveTo>
                    <a:pt x="578502" y="136626"/>
                  </a:moveTo>
                  <a:lnTo>
                    <a:pt x="317957" y="136626"/>
                  </a:lnTo>
                  <a:lnTo>
                    <a:pt x="366159" y="143104"/>
                  </a:lnTo>
                  <a:lnTo>
                    <a:pt x="409475" y="161385"/>
                  </a:lnTo>
                  <a:lnTo>
                    <a:pt x="446174" y="189739"/>
                  </a:lnTo>
                  <a:lnTo>
                    <a:pt x="474529" y="226439"/>
                  </a:lnTo>
                  <a:lnTo>
                    <a:pt x="492810" y="269754"/>
                  </a:lnTo>
                  <a:lnTo>
                    <a:pt x="499287" y="317957"/>
                  </a:lnTo>
                  <a:lnTo>
                    <a:pt x="492810" y="366164"/>
                  </a:lnTo>
                  <a:lnTo>
                    <a:pt x="474529" y="409480"/>
                  </a:lnTo>
                  <a:lnTo>
                    <a:pt x="446174" y="446179"/>
                  </a:lnTo>
                  <a:lnTo>
                    <a:pt x="409475" y="474532"/>
                  </a:lnTo>
                  <a:lnTo>
                    <a:pt x="366159" y="492810"/>
                  </a:lnTo>
                  <a:lnTo>
                    <a:pt x="317957" y="499287"/>
                  </a:lnTo>
                  <a:lnTo>
                    <a:pt x="578502" y="499287"/>
                  </a:lnTo>
                  <a:lnTo>
                    <a:pt x="606362" y="451999"/>
                  </a:lnTo>
                  <a:lnTo>
                    <a:pt x="622452" y="409787"/>
                  </a:lnTo>
                  <a:lnTo>
                    <a:pt x="632466" y="364942"/>
                  </a:lnTo>
                  <a:lnTo>
                    <a:pt x="635914" y="317957"/>
                  </a:lnTo>
                  <a:lnTo>
                    <a:pt x="632466" y="270971"/>
                  </a:lnTo>
                  <a:lnTo>
                    <a:pt x="622452" y="226126"/>
                  </a:lnTo>
                  <a:lnTo>
                    <a:pt x="606362" y="183914"/>
                  </a:lnTo>
                  <a:lnTo>
                    <a:pt x="584689" y="144826"/>
                  </a:lnTo>
                  <a:lnTo>
                    <a:pt x="578502" y="136626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" name="object 23"/>
          <p:cNvGrpSpPr/>
          <p:nvPr/>
        </p:nvGrpSpPr>
        <p:grpSpPr>
          <a:xfrm>
            <a:off x="9513654" y="3092766"/>
            <a:ext cx="636270" cy="636270"/>
            <a:chOff x="9513654" y="3092766"/>
            <a:chExt cx="636270" cy="636270"/>
          </a:xfrm>
        </p:grpSpPr>
        <p:sp>
          <p:nvSpPr>
            <p:cNvPr id="24" name="object 24"/>
            <p:cNvSpPr/>
            <p:nvPr/>
          </p:nvSpPr>
          <p:spPr>
            <a:xfrm>
              <a:off x="9784713" y="3335322"/>
              <a:ext cx="78943" cy="14591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9513654" y="3092766"/>
              <a:ext cx="636270" cy="636270"/>
            </a:xfrm>
            <a:custGeom>
              <a:avLst/>
              <a:gdLst/>
              <a:ahLst/>
              <a:cxnLst/>
              <a:rect l="l" t="t" r="r" b="b"/>
              <a:pathLst>
                <a:path w="636270" h="636270">
                  <a:moveTo>
                    <a:pt x="317957" y="0"/>
                  </a:moveTo>
                  <a:lnTo>
                    <a:pt x="270971" y="3447"/>
                  </a:lnTo>
                  <a:lnTo>
                    <a:pt x="226126" y="13461"/>
                  </a:lnTo>
                  <a:lnTo>
                    <a:pt x="183914" y="29551"/>
                  </a:lnTo>
                  <a:lnTo>
                    <a:pt x="144826" y="51224"/>
                  </a:lnTo>
                  <a:lnTo>
                    <a:pt x="109353" y="77989"/>
                  </a:lnTo>
                  <a:lnTo>
                    <a:pt x="77989" y="109353"/>
                  </a:lnTo>
                  <a:lnTo>
                    <a:pt x="51224" y="144826"/>
                  </a:lnTo>
                  <a:lnTo>
                    <a:pt x="29551" y="183914"/>
                  </a:lnTo>
                  <a:lnTo>
                    <a:pt x="13461" y="226126"/>
                  </a:lnTo>
                  <a:lnTo>
                    <a:pt x="3447" y="270971"/>
                  </a:lnTo>
                  <a:lnTo>
                    <a:pt x="0" y="317957"/>
                  </a:lnTo>
                  <a:lnTo>
                    <a:pt x="3447" y="364942"/>
                  </a:lnTo>
                  <a:lnTo>
                    <a:pt x="13461" y="409787"/>
                  </a:lnTo>
                  <a:lnTo>
                    <a:pt x="29551" y="451999"/>
                  </a:lnTo>
                  <a:lnTo>
                    <a:pt x="51224" y="491088"/>
                  </a:lnTo>
                  <a:lnTo>
                    <a:pt x="77989" y="526560"/>
                  </a:lnTo>
                  <a:lnTo>
                    <a:pt x="109353" y="557924"/>
                  </a:lnTo>
                  <a:lnTo>
                    <a:pt x="144826" y="584689"/>
                  </a:lnTo>
                  <a:lnTo>
                    <a:pt x="183914" y="606362"/>
                  </a:lnTo>
                  <a:lnTo>
                    <a:pt x="226126" y="622452"/>
                  </a:lnTo>
                  <a:lnTo>
                    <a:pt x="270971" y="632466"/>
                  </a:lnTo>
                  <a:lnTo>
                    <a:pt x="317957" y="635914"/>
                  </a:lnTo>
                  <a:lnTo>
                    <a:pt x="364942" y="632466"/>
                  </a:lnTo>
                  <a:lnTo>
                    <a:pt x="409787" y="622452"/>
                  </a:lnTo>
                  <a:lnTo>
                    <a:pt x="451999" y="606362"/>
                  </a:lnTo>
                  <a:lnTo>
                    <a:pt x="491088" y="584689"/>
                  </a:lnTo>
                  <a:lnTo>
                    <a:pt x="526560" y="557924"/>
                  </a:lnTo>
                  <a:lnTo>
                    <a:pt x="557924" y="526560"/>
                  </a:lnTo>
                  <a:lnTo>
                    <a:pt x="578502" y="499287"/>
                  </a:lnTo>
                  <a:lnTo>
                    <a:pt x="317957" y="499287"/>
                  </a:lnTo>
                  <a:lnTo>
                    <a:pt x="269754" y="492810"/>
                  </a:lnTo>
                  <a:lnTo>
                    <a:pt x="226439" y="474532"/>
                  </a:lnTo>
                  <a:lnTo>
                    <a:pt x="189739" y="446179"/>
                  </a:lnTo>
                  <a:lnTo>
                    <a:pt x="161385" y="409480"/>
                  </a:lnTo>
                  <a:lnTo>
                    <a:pt x="143104" y="366164"/>
                  </a:lnTo>
                  <a:lnTo>
                    <a:pt x="136626" y="317957"/>
                  </a:lnTo>
                  <a:lnTo>
                    <a:pt x="143104" y="269754"/>
                  </a:lnTo>
                  <a:lnTo>
                    <a:pt x="161385" y="226439"/>
                  </a:lnTo>
                  <a:lnTo>
                    <a:pt x="189739" y="189739"/>
                  </a:lnTo>
                  <a:lnTo>
                    <a:pt x="226439" y="161385"/>
                  </a:lnTo>
                  <a:lnTo>
                    <a:pt x="269754" y="143104"/>
                  </a:lnTo>
                  <a:lnTo>
                    <a:pt x="317957" y="136626"/>
                  </a:lnTo>
                  <a:lnTo>
                    <a:pt x="578502" y="136626"/>
                  </a:lnTo>
                  <a:lnTo>
                    <a:pt x="557924" y="109353"/>
                  </a:lnTo>
                  <a:lnTo>
                    <a:pt x="526560" y="77989"/>
                  </a:lnTo>
                  <a:lnTo>
                    <a:pt x="491088" y="51224"/>
                  </a:lnTo>
                  <a:lnTo>
                    <a:pt x="451999" y="29551"/>
                  </a:lnTo>
                  <a:lnTo>
                    <a:pt x="409787" y="13461"/>
                  </a:lnTo>
                  <a:lnTo>
                    <a:pt x="364942" y="3447"/>
                  </a:lnTo>
                  <a:lnTo>
                    <a:pt x="317957" y="0"/>
                  </a:lnTo>
                  <a:close/>
                </a:path>
                <a:path w="636270" h="636270">
                  <a:moveTo>
                    <a:pt x="578502" y="136626"/>
                  </a:moveTo>
                  <a:lnTo>
                    <a:pt x="317957" y="136626"/>
                  </a:lnTo>
                  <a:lnTo>
                    <a:pt x="366159" y="143104"/>
                  </a:lnTo>
                  <a:lnTo>
                    <a:pt x="409475" y="161385"/>
                  </a:lnTo>
                  <a:lnTo>
                    <a:pt x="446174" y="189739"/>
                  </a:lnTo>
                  <a:lnTo>
                    <a:pt x="474529" y="226439"/>
                  </a:lnTo>
                  <a:lnTo>
                    <a:pt x="492810" y="269754"/>
                  </a:lnTo>
                  <a:lnTo>
                    <a:pt x="499287" y="317957"/>
                  </a:lnTo>
                  <a:lnTo>
                    <a:pt x="492810" y="366164"/>
                  </a:lnTo>
                  <a:lnTo>
                    <a:pt x="474529" y="409480"/>
                  </a:lnTo>
                  <a:lnTo>
                    <a:pt x="446174" y="446179"/>
                  </a:lnTo>
                  <a:lnTo>
                    <a:pt x="409475" y="474532"/>
                  </a:lnTo>
                  <a:lnTo>
                    <a:pt x="366159" y="492810"/>
                  </a:lnTo>
                  <a:lnTo>
                    <a:pt x="317957" y="499287"/>
                  </a:lnTo>
                  <a:lnTo>
                    <a:pt x="578502" y="499287"/>
                  </a:lnTo>
                  <a:lnTo>
                    <a:pt x="606362" y="451999"/>
                  </a:lnTo>
                  <a:lnTo>
                    <a:pt x="622452" y="409787"/>
                  </a:lnTo>
                  <a:lnTo>
                    <a:pt x="632466" y="364942"/>
                  </a:lnTo>
                  <a:lnTo>
                    <a:pt x="635914" y="317957"/>
                  </a:lnTo>
                  <a:lnTo>
                    <a:pt x="632466" y="270971"/>
                  </a:lnTo>
                  <a:lnTo>
                    <a:pt x="622452" y="226126"/>
                  </a:lnTo>
                  <a:lnTo>
                    <a:pt x="606362" y="183914"/>
                  </a:lnTo>
                  <a:lnTo>
                    <a:pt x="584689" y="144826"/>
                  </a:lnTo>
                  <a:lnTo>
                    <a:pt x="578502" y="136626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9513654" y="4921566"/>
            <a:ext cx="636270" cy="636270"/>
            <a:chOff x="9513654" y="4921566"/>
            <a:chExt cx="636270" cy="636270"/>
          </a:xfrm>
        </p:grpSpPr>
        <p:sp>
          <p:nvSpPr>
            <p:cNvPr id="27" name="object 27"/>
            <p:cNvSpPr/>
            <p:nvPr/>
          </p:nvSpPr>
          <p:spPr>
            <a:xfrm>
              <a:off x="9773582" y="5162607"/>
              <a:ext cx="101053" cy="15045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9513654" y="4921566"/>
              <a:ext cx="636270" cy="636270"/>
            </a:xfrm>
            <a:custGeom>
              <a:avLst/>
              <a:gdLst/>
              <a:ahLst/>
              <a:cxnLst/>
              <a:rect l="l" t="t" r="r" b="b"/>
              <a:pathLst>
                <a:path w="636270" h="636270">
                  <a:moveTo>
                    <a:pt x="317957" y="0"/>
                  </a:moveTo>
                  <a:lnTo>
                    <a:pt x="270971" y="3447"/>
                  </a:lnTo>
                  <a:lnTo>
                    <a:pt x="226126" y="13461"/>
                  </a:lnTo>
                  <a:lnTo>
                    <a:pt x="183914" y="29551"/>
                  </a:lnTo>
                  <a:lnTo>
                    <a:pt x="144826" y="51224"/>
                  </a:lnTo>
                  <a:lnTo>
                    <a:pt x="109353" y="77989"/>
                  </a:lnTo>
                  <a:lnTo>
                    <a:pt x="77989" y="109353"/>
                  </a:lnTo>
                  <a:lnTo>
                    <a:pt x="51224" y="144826"/>
                  </a:lnTo>
                  <a:lnTo>
                    <a:pt x="29551" y="183914"/>
                  </a:lnTo>
                  <a:lnTo>
                    <a:pt x="13461" y="226126"/>
                  </a:lnTo>
                  <a:lnTo>
                    <a:pt x="3447" y="270971"/>
                  </a:lnTo>
                  <a:lnTo>
                    <a:pt x="0" y="317957"/>
                  </a:lnTo>
                  <a:lnTo>
                    <a:pt x="3447" y="364942"/>
                  </a:lnTo>
                  <a:lnTo>
                    <a:pt x="13461" y="409787"/>
                  </a:lnTo>
                  <a:lnTo>
                    <a:pt x="29551" y="451999"/>
                  </a:lnTo>
                  <a:lnTo>
                    <a:pt x="51224" y="491088"/>
                  </a:lnTo>
                  <a:lnTo>
                    <a:pt x="77989" y="526560"/>
                  </a:lnTo>
                  <a:lnTo>
                    <a:pt x="109353" y="557924"/>
                  </a:lnTo>
                  <a:lnTo>
                    <a:pt x="144826" y="584689"/>
                  </a:lnTo>
                  <a:lnTo>
                    <a:pt x="183914" y="606362"/>
                  </a:lnTo>
                  <a:lnTo>
                    <a:pt x="226126" y="622452"/>
                  </a:lnTo>
                  <a:lnTo>
                    <a:pt x="270971" y="632466"/>
                  </a:lnTo>
                  <a:lnTo>
                    <a:pt x="317957" y="635914"/>
                  </a:lnTo>
                  <a:lnTo>
                    <a:pt x="364942" y="632466"/>
                  </a:lnTo>
                  <a:lnTo>
                    <a:pt x="409787" y="622452"/>
                  </a:lnTo>
                  <a:lnTo>
                    <a:pt x="451999" y="606362"/>
                  </a:lnTo>
                  <a:lnTo>
                    <a:pt x="491088" y="584689"/>
                  </a:lnTo>
                  <a:lnTo>
                    <a:pt x="526560" y="557924"/>
                  </a:lnTo>
                  <a:lnTo>
                    <a:pt x="557924" y="526560"/>
                  </a:lnTo>
                  <a:lnTo>
                    <a:pt x="578502" y="499287"/>
                  </a:lnTo>
                  <a:lnTo>
                    <a:pt x="317957" y="499287"/>
                  </a:lnTo>
                  <a:lnTo>
                    <a:pt x="269754" y="492810"/>
                  </a:lnTo>
                  <a:lnTo>
                    <a:pt x="226439" y="474532"/>
                  </a:lnTo>
                  <a:lnTo>
                    <a:pt x="189739" y="446179"/>
                  </a:lnTo>
                  <a:lnTo>
                    <a:pt x="161385" y="409480"/>
                  </a:lnTo>
                  <a:lnTo>
                    <a:pt x="143104" y="366164"/>
                  </a:lnTo>
                  <a:lnTo>
                    <a:pt x="136626" y="317957"/>
                  </a:lnTo>
                  <a:lnTo>
                    <a:pt x="143104" y="269754"/>
                  </a:lnTo>
                  <a:lnTo>
                    <a:pt x="161385" y="226439"/>
                  </a:lnTo>
                  <a:lnTo>
                    <a:pt x="189739" y="189739"/>
                  </a:lnTo>
                  <a:lnTo>
                    <a:pt x="226439" y="161385"/>
                  </a:lnTo>
                  <a:lnTo>
                    <a:pt x="269754" y="143104"/>
                  </a:lnTo>
                  <a:lnTo>
                    <a:pt x="317957" y="136626"/>
                  </a:lnTo>
                  <a:lnTo>
                    <a:pt x="578502" y="136626"/>
                  </a:lnTo>
                  <a:lnTo>
                    <a:pt x="557924" y="109353"/>
                  </a:lnTo>
                  <a:lnTo>
                    <a:pt x="526560" y="77989"/>
                  </a:lnTo>
                  <a:lnTo>
                    <a:pt x="491088" y="51224"/>
                  </a:lnTo>
                  <a:lnTo>
                    <a:pt x="451999" y="29551"/>
                  </a:lnTo>
                  <a:lnTo>
                    <a:pt x="409787" y="13461"/>
                  </a:lnTo>
                  <a:lnTo>
                    <a:pt x="364942" y="3447"/>
                  </a:lnTo>
                  <a:lnTo>
                    <a:pt x="317957" y="0"/>
                  </a:lnTo>
                  <a:close/>
                </a:path>
                <a:path w="636270" h="636270">
                  <a:moveTo>
                    <a:pt x="578502" y="136626"/>
                  </a:moveTo>
                  <a:lnTo>
                    <a:pt x="317957" y="136626"/>
                  </a:lnTo>
                  <a:lnTo>
                    <a:pt x="366159" y="143104"/>
                  </a:lnTo>
                  <a:lnTo>
                    <a:pt x="409475" y="161385"/>
                  </a:lnTo>
                  <a:lnTo>
                    <a:pt x="446174" y="189739"/>
                  </a:lnTo>
                  <a:lnTo>
                    <a:pt x="474529" y="226439"/>
                  </a:lnTo>
                  <a:lnTo>
                    <a:pt x="492810" y="269754"/>
                  </a:lnTo>
                  <a:lnTo>
                    <a:pt x="499287" y="317957"/>
                  </a:lnTo>
                  <a:lnTo>
                    <a:pt x="492810" y="366164"/>
                  </a:lnTo>
                  <a:lnTo>
                    <a:pt x="474529" y="409480"/>
                  </a:lnTo>
                  <a:lnTo>
                    <a:pt x="446174" y="446179"/>
                  </a:lnTo>
                  <a:lnTo>
                    <a:pt x="409475" y="474532"/>
                  </a:lnTo>
                  <a:lnTo>
                    <a:pt x="366159" y="492810"/>
                  </a:lnTo>
                  <a:lnTo>
                    <a:pt x="317957" y="499287"/>
                  </a:lnTo>
                  <a:lnTo>
                    <a:pt x="578502" y="499287"/>
                  </a:lnTo>
                  <a:lnTo>
                    <a:pt x="606362" y="451999"/>
                  </a:lnTo>
                  <a:lnTo>
                    <a:pt x="622452" y="409787"/>
                  </a:lnTo>
                  <a:lnTo>
                    <a:pt x="632466" y="364942"/>
                  </a:lnTo>
                  <a:lnTo>
                    <a:pt x="635914" y="317957"/>
                  </a:lnTo>
                  <a:lnTo>
                    <a:pt x="632466" y="270971"/>
                  </a:lnTo>
                  <a:lnTo>
                    <a:pt x="622452" y="226126"/>
                  </a:lnTo>
                  <a:lnTo>
                    <a:pt x="606362" y="183914"/>
                  </a:lnTo>
                  <a:lnTo>
                    <a:pt x="584689" y="144826"/>
                  </a:lnTo>
                  <a:lnTo>
                    <a:pt x="578502" y="136626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11695908" y="2324101"/>
            <a:ext cx="161671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Roboto"/>
                <a:cs typeface="Roboto"/>
              </a:rPr>
              <a:t>Addition</a:t>
            </a:r>
            <a:r>
              <a:rPr sz="2400" spc="-85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„+“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10383837" y="6749626"/>
            <a:ext cx="635000" cy="635000"/>
            <a:chOff x="10383837" y="6749626"/>
            <a:chExt cx="635000" cy="635000"/>
          </a:xfrm>
        </p:grpSpPr>
        <p:sp>
          <p:nvSpPr>
            <p:cNvPr id="31" name="object 31"/>
            <p:cNvSpPr/>
            <p:nvPr/>
          </p:nvSpPr>
          <p:spPr>
            <a:xfrm>
              <a:off x="10383837" y="6749626"/>
              <a:ext cx="635000" cy="6350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436" y="0"/>
                  </a:moveTo>
                  <a:lnTo>
                    <a:pt x="270526" y="3441"/>
                  </a:lnTo>
                  <a:lnTo>
                    <a:pt x="225753" y="13440"/>
                  </a:lnTo>
                  <a:lnTo>
                    <a:pt x="183609" y="29504"/>
                  </a:lnTo>
                  <a:lnTo>
                    <a:pt x="144585" y="51142"/>
                  </a:lnTo>
                  <a:lnTo>
                    <a:pt x="109171" y="77863"/>
                  </a:lnTo>
                  <a:lnTo>
                    <a:pt x="77859" y="109176"/>
                  </a:lnTo>
                  <a:lnTo>
                    <a:pt x="51138" y="144591"/>
                  </a:lnTo>
                  <a:lnTo>
                    <a:pt x="29502" y="183615"/>
                  </a:lnTo>
                  <a:lnTo>
                    <a:pt x="13439" y="225758"/>
                  </a:lnTo>
                  <a:lnTo>
                    <a:pt x="3441" y="270529"/>
                  </a:lnTo>
                  <a:lnTo>
                    <a:pt x="0" y="317436"/>
                  </a:lnTo>
                  <a:lnTo>
                    <a:pt x="3441" y="364347"/>
                  </a:lnTo>
                  <a:lnTo>
                    <a:pt x="13439" y="409120"/>
                  </a:lnTo>
                  <a:lnTo>
                    <a:pt x="29502" y="451265"/>
                  </a:lnTo>
                  <a:lnTo>
                    <a:pt x="51138" y="490291"/>
                  </a:lnTo>
                  <a:lnTo>
                    <a:pt x="77859" y="525706"/>
                  </a:lnTo>
                  <a:lnTo>
                    <a:pt x="109171" y="557021"/>
                  </a:lnTo>
                  <a:lnTo>
                    <a:pt x="144585" y="583742"/>
                  </a:lnTo>
                  <a:lnTo>
                    <a:pt x="183609" y="605381"/>
                  </a:lnTo>
                  <a:lnTo>
                    <a:pt x="225753" y="621445"/>
                  </a:lnTo>
                  <a:lnTo>
                    <a:pt x="270526" y="631443"/>
                  </a:lnTo>
                  <a:lnTo>
                    <a:pt x="317436" y="634885"/>
                  </a:lnTo>
                  <a:lnTo>
                    <a:pt x="364346" y="631443"/>
                  </a:lnTo>
                  <a:lnTo>
                    <a:pt x="409119" y="621445"/>
                  </a:lnTo>
                  <a:lnTo>
                    <a:pt x="451263" y="605381"/>
                  </a:lnTo>
                  <a:lnTo>
                    <a:pt x="490287" y="583742"/>
                  </a:lnTo>
                  <a:lnTo>
                    <a:pt x="525701" y="557021"/>
                  </a:lnTo>
                  <a:lnTo>
                    <a:pt x="557013" y="525706"/>
                  </a:lnTo>
                  <a:lnTo>
                    <a:pt x="583734" y="490291"/>
                  </a:lnTo>
                  <a:lnTo>
                    <a:pt x="605370" y="451265"/>
                  </a:lnTo>
                  <a:lnTo>
                    <a:pt x="621433" y="409120"/>
                  </a:lnTo>
                  <a:lnTo>
                    <a:pt x="631431" y="364347"/>
                  </a:lnTo>
                  <a:lnTo>
                    <a:pt x="634873" y="317436"/>
                  </a:lnTo>
                  <a:lnTo>
                    <a:pt x="631431" y="270529"/>
                  </a:lnTo>
                  <a:lnTo>
                    <a:pt x="621433" y="225758"/>
                  </a:lnTo>
                  <a:lnTo>
                    <a:pt x="605370" y="183615"/>
                  </a:lnTo>
                  <a:lnTo>
                    <a:pt x="583734" y="144591"/>
                  </a:lnTo>
                  <a:lnTo>
                    <a:pt x="557013" y="109176"/>
                  </a:lnTo>
                  <a:lnTo>
                    <a:pt x="525701" y="77863"/>
                  </a:lnTo>
                  <a:lnTo>
                    <a:pt x="490287" y="51142"/>
                  </a:lnTo>
                  <a:lnTo>
                    <a:pt x="451263" y="29504"/>
                  </a:lnTo>
                  <a:lnTo>
                    <a:pt x="409119" y="13440"/>
                  </a:lnTo>
                  <a:lnTo>
                    <a:pt x="364346" y="3441"/>
                  </a:lnTo>
                  <a:lnTo>
                    <a:pt x="317436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10600235" y="6952721"/>
              <a:ext cx="187096" cy="21926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3" name="object 33"/>
          <p:cNvGrpSpPr/>
          <p:nvPr/>
        </p:nvGrpSpPr>
        <p:grpSpPr>
          <a:xfrm>
            <a:off x="9513572" y="6749626"/>
            <a:ext cx="635000" cy="635000"/>
            <a:chOff x="9513572" y="6749626"/>
            <a:chExt cx="635000" cy="635000"/>
          </a:xfrm>
        </p:grpSpPr>
        <p:sp>
          <p:nvSpPr>
            <p:cNvPr id="34" name="object 34"/>
            <p:cNvSpPr/>
            <p:nvPr/>
          </p:nvSpPr>
          <p:spPr>
            <a:xfrm>
              <a:off x="9513572" y="6749626"/>
              <a:ext cx="635000" cy="6350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436" y="0"/>
                  </a:moveTo>
                  <a:lnTo>
                    <a:pt x="270526" y="3441"/>
                  </a:lnTo>
                  <a:lnTo>
                    <a:pt x="225753" y="13440"/>
                  </a:lnTo>
                  <a:lnTo>
                    <a:pt x="183609" y="29504"/>
                  </a:lnTo>
                  <a:lnTo>
                    <a:pt x="144585" y="51142"/>
                  </a:lnTo>
                  <a:lnTo>
                    <a:pt x="109171" y="77863"/>
                  </a:lnTo>
                  <a:lnTo>
                    <a:pt x="77859" y="109176"/>
                  </a:lnTo>
                  <a:lnTo>
                    <a:pt x="51138" y="144591"/>
                  </a:lnTo>
                  <a:lnTo>
                    <a:pt x="29502" y="183615"/>
                  </a:lnTo>
                  <a:lnTo>
                    <a:pt x="13439" y="225758"/>
                  </a:lnTo>
                  <a:lnTo>
                    <a:pt x="3441" y="270529"/>
                  </a:lnTo>
                  <a:lnTo>
                    <a:pt x="0" y="317436"/>
                  </a:lnTo>
                  <a:lnTo>
                    <a:pt x="3441" y="364347"/>
                  </a:lnTo>
                  <a:lnTo>
                    <a:pt x="13439" y="409120"/>
                  </a:lnTo>
                  <a:lnTo>
                    <a:pt x="29502" y="451265"/>
                  </a:lnTo>
                  <a:lnTo>
                    <a:pt x="51138" y="490291"/>
                  </a:lnTo>
                  <a:lnTo>
                    <a:pt x="77859" y="525706"/>
                  </a:lnTo>
                  <a:lnTo>
                    <a:pt x="109171" y="557021"/>
                  </a:lnTo>
                  <a:lnTo>
                    <a:pt x="144585" y="583742"/>
                  </a:lnTo>
                  <a:lnTo>
                    <a:pt x="183609" y="605381"/>
                  </a:lnTo>
                  <a:lnTo>
                    <a:pt x="225753" y="621445"/>
                  </a:lnTo>
                  <a:lnTo>
                    <a:pt x="270526" y="631443"/>
                  </a:lnTo>
                  <a:lnTo>
                    <a:pt x="317436" y="634885"/>
                  </a:lnTo>
                  <a:lnTo>
                    <a:pt x="364346" y="631443"/>
                  </a:lnTo>
                  <a:lnTo>
                    <a:pt x="409119" y="621445"/>
                  </a:lnTo>
                  <a:lnTo>
                    <a:pt x="451263" y="605381"/>
                  </a:lnTo>
                  <a:lnTo>
                    <a:pt x="490287" y="583742"/>
                  </a:lnTo>
                  <a:lnTo>
                    <a:pt x="525701" y="557021"/>
                  </a:lnTo>
                  <a:lnTo>
                    <a:pt x="557013" y="525706"/>
                  </a:lnTo>
                  <a:lnTo>
                    <a:pt x="583734" y="490291"/>
                  </a:lnTo>
                  <a:lnTo>
                    <a:pt x="605370" y="451265"/>
                  </a:lnTo>
                  <a:lnTo>
                    <a:pt x="621433" y="409120"/>
                  </a:lnTo>
                  <a:lnTo>
                    <a:pt x="631431" y="364347"/>
                  </a:lnTo>
                  <a:lnTo>
                    <a:pt x="634873" y="317436"/>
                  </a:lnTo>
                  <a:lnTo>
                    <a:pt x="631431" y="270529"/>
                  </a:lnTo>
                  <a:lnTo>
                    <a:pt x="621433" y="225758"/>
                  </a:lnTo>
                  <a:lnTo>
                    <a:pt x="605370" y="183615"/>
                  </a:lnTo>
                  <a:lnTo>
                    <a:pt x="583734" y="144591"/>
                  </a:lnTo>
                  <a:lnTo>
                    <a:pt x="557013" y="109176"/>
                  </a:lnTo>
                  <a:lnTo>
                    <a:pt x="525701" y="77863"/>
                  </a:lnTo>
                  <a:lnTo>
                    <a:pt x="490287" y="51142"/>
                  </a:lnTo>
                  <a:lnTo>
                    <a:pt x="451263" y="29504"/>
                  </a:lnTo>
                  <a:lnTo>
                    <a:pt x="409119" y="13440"/>
                  </a:lnTo>
                  <a:lnTo>
                    <a:pt x="364346" y="3441"/>
                  </a:lnTo>
                  <a:lnTo>
                    <a:pt x="317436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9719020" y="6952721"/>
              <a:ext cx="208826" cy="21859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9410065" y="3238501"/>
            <a:ext cx="6023610" cy="404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98065">
              <a:lnSpc>
                <a:spcPct val="100000"/>
              </a:lnSpc>
              <a:spcBef>
                <a:spcPts val="100"/>
              </a:spcBef>
            </a:pPr>
            <a:r>
              <a:rPr sz="2400" spc="-10" dirty="0">
                <a:latin typeface="Roboto"/>
                <a:cs typeface="Roboto"/>
              </a:rPr>
              <a:t>Substraktion</a:t>
            </a:r>
            <a:r>
              <a:rPr sz="2400" spc="-5" dirty="0">
                <a:latin typeface="Roboto"/>
                <a:cs typeface="Roboto"/>
              </a:rPr>
              <a:t> „-“</a:t>
            </a:r>
            <a:endParaRPr sz="2400">
              <a:latin typeface="Roboto"/>
              <a:cs typeface="Roboto"/>
            </a:endParaRPr>
          </a:p>
          <a:p>
            <a:pPr marL="2298065" marR="1461135">
              <a:lnSpc>
                <a:spcPct val="250000"/>
              </a:lnSpc>
            </a:pPr>
            <a:r>
              <a:rPr sz="2400" spc="-5" dirty="0">
                <a:latin typeface="Roboto"/>
                <a:cs typeface="Roboto"/>
              </a:rPr>
              <a:t>Multiplikation</a:t>
            </a:r>
            <a:r>
              <a:rPr sz="2400" spc="-85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„*“  </a:t>
            </a:r>
            <a:r>
              <a:rPr sz="2400" dirty="0">
                <a:latin typeface="Roboto"/>
                <a:cs typeface="Roboto"/>
              </a:rPr>
              <a:t>Division</a:t>
            </a:r>
            <a:r>
              <a:rPr sz="2400" spc="-10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„/“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b="1" spc="-15" dirty="0">
                <a:latin typeface="Roboto"/>
                <a:cs typeface="Roboto"/>
              </a:rPr>
              <a:t>Anwendung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2235835">
              <a:lnSpc>
                <a:spcPct val="100000"/>
              </a:lnSpc>
            </a:pPr>
            <a:r>
              <a:rPr sz="2400" spc="-10" dirty="0">
                <a:latin typeface="Roboto"/>
                <a:cs typeface="Roboto"/>
              </a:rPr>
              <a:t>Navigation durch </a:t>
            </a:r>
            <a:r>
              <a:rPr sz="2400" dirty="0">
                <a:latin typeface="Roboto"/>
                <a:cs typeface="Roboto"/>
              </a:rPr>
              <a:t>die</a:t>
            </a:r>
            <a:r>
              <a:rPr sz="2400" spc="-2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Zahlen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10436555" y="7709661"/>
            <a:ext cx="54610" cy="544195"/>
            <a:chOff x="10436555" y="7709661"/>
            <a:chExt cx="54610" cy="544195"/>
          </a:xfrm>
        </p:grpSpPr>
        <p:sp>
          <p:nvSpPr>
            <p:cNvPr id="38" name="object 38"/>
            <p:cNvSpPr/>
            <p:nvPr/>
          </p:nvSpPr>
          <p:spPr>
            <a:xfrm>
              <a:off x="10441190" y="7709661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0441190" y="782552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0441190" y="8057083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0441184" y="8057080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792" y="0"/>
                  </a:lnTo>
                  <a:lnTo>
                    <a:pt x="44792" y="80327"/>
                  </a:lnTo>
                  <a:lnTo>
                    <a:pt x="0" y="80327"/>
                  </a:lnTo>
                  <a:lnTo>
                    <a:pt x="0" y="0"/>
                  </a:lnTo>
                  <a:close/>
                </a:path>
              </a:pathLst>
            </a:custGeom>
            <a:ln w="925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0441191" y="7941220"/>
              <a:ext cx="45085" cy="312420"/>
            </a:xfrm>
            <a:custGeom>
              <a:avLst/>
              <a:gdLst/>
              <a:ahLst/>
              <a:cxnLst/>
              <a:rect l="l" t="t" r="r" b="b"/>
              <a:pathLst>
                <a:path w="45084" h="312420">
                  <a:moveTo>
                    <a:pt x="44792" y="231724"/>
                  </a:moveTo>
                  <a:lnTo>
                    <a:pt x="0" y="231724"/>
                  </a:lnTo>
                  <a:lnTo>
                    <a:pt x="0" y="312051"/>
                  </a:lnTo>
                  <a:lnTo>
                    <a:pt x="44792" y="312051"/>
                  </a:lnTo>
                  <a:lnTo>
                    <a:pt x="44792" y="231724"/>
                  </a:lnTo>
                  <a:close/>
                </a:path>
                <a:path w="45084" h="312420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3" name="object 43"/>
          <p:cNvGrpSpPr/>
          <p:nvPr/>
        </p:nvGrpSpPr>
        <p:grpSpPr>
          <a:xfrm>
            <a:off x="10672824" y="7709661"/>
            <a:ext cx="54610" cy="544195"/>
            <a:chOff x="10672824" y="7709661"/>
            <a:chExt cx="54610" cy="544195"/>
          </a:xfrm>
        </p:grpSpPr>
        <p:sp>
          <p:nvSpPr>
            <p:cNvPr id="44" name="object 44"/>
            <p:cNvSpPr/>
            <p:nvPr/>
          </p:nvSpPr>
          <p:spPr>
            <a:xfrm>
              <a:off x="10677448" y="7709661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10677448" y="782552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0677448" y="8057083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0677453" y="8057080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792" y="0"/>
                  </a:lnTo>
                  <a:lnTo>
                    <a:pt x="44792" y="80327"/>
                  </a:lnTo>
                  <a:lnTo>
                    <a:pt x="0" y="80327"/>
                  </a:lnTo>
                  <a:lnTo>
                    <a:pt x="0" y="0"/>
                  </a:lnTo>
                  <a:close/>
                </a:path>
              </a:pathLst>
            </a:custGeom>
            <a:ln w="925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0677449" y="7941220"/>
              <a:ext cx="45085" cy="312420"/>
            </a:xfrm>
            <a:custGeom>
              <a:avLst/>
              <a:gdLst/>
              <a:ahLst/>
              <a:cxnLst/>
              <a:rect l="l" t="t" r="r" b="b"/>
              <a:pathLst>
                <a:path w="45084" h="312420">
                  <a:moveTo>
                    <a:pt x="44792" y="231724"/>
                  </a:moveTo>
                  <a:lnTo>
                    <a:pt x="0" y="231724"/>
                  </a:lnTo>
                  <a:lnTo>
                    <a:pt x="0" y="312051"/>
                  </a:lnTo>
                  <a:lnTo>
                    <a:pt x="44792" y="312051"/>
                  </a:lnTo>
                  <a:lnTo>
                    <a:pt x="44792" y="231724"/>
                  </a:lnTo>
                  <a:close/>
                </a:path>
                <a:path w="45084" h="312420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9" name="object 49"/>
          <p:cNvGrpSpPr/>
          <p:nvPr/>
        </p:nvGrpSpPr>
        <p:grpSpPr>
          <a:xfrm>
            <a:off x="10909095" y="7709661"/>
            <a:ext cx="54610" cy="544195"/>
            <a:chOff x="10909095" y="7709661"/>
            <a:chExt cx="54610" cy="544195"/>
          </a:xfrm>
        </p:grpSpPr>
        <p:sp>
          <p:nvSpPr>
            <p:cNvPr id="50" name="object 50"/>
            <p:cNvSpPr/>
            <p:nvPr/>
          </p:nvSpPr>
          <p:spPr>
            <a:xfrm>
              <a:off x="10913719" y="7709661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0913719" y="782552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0913724" y="7825525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792" y="0"/>
                  </a:lnTo>
                  <a:lnTo>
                    <a:pt x="44792" y="80327"/>
                  </a:lnTo>
                  <a:lnTo>
                    <a:pt x="0" y="80327"/>
                  </a:lnTo>
                  <a:lnTo>
                    <a:pt x="0" y="0"/>
                  </a:lnTo>
                  <a:close/>
                </a:path>
              </a:pathLst>
            </a:custGeom>
            <a:ln w="925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0913719" y="7941220"/>
              <a:ext cx="45085" cy="312420"/>
            </a:xfrm>
            <a:custGeom>
              <a:avLst/>
              <a:gdLst/>
              <a:ahLst/>
              <a:cxnLst/>
              <a:rect l="l" t="t" r="r" b="b"/>
              <a:pathLst>
                <a:path w="45084" h="312420">
                  <a:moveTo>
                    <a:pt x="44792" y="231724"/>
                  </a:moveTo>
                  <a:lnTo>
                    <a:pt x="0" y="231724"/>
                  </a:lnTo>
                  <a:lnTo>
                    <a:pt x="0" y="312051"/>
                  </a:lnTo>
                  <a:lnTo>
                    <a:pt x="44792" y="312051"/>
                  </a:lnTo>
                  <a:lnTo>
                    <a:pt x="44792" y="231724"/>
                  </a:lnTo>
                  <a:close/>
                </a:path>
                <a:path w="45084" h="312420">
                  <a:moveTo>
                    <a:pt x="44792" y="115862"/>
                  </a:moveTo>
                  <a:lnTo>
                    <a:pt x="0" y="115862"/>
                  </a:lnTo>
                  <a:lnTo>
                    <a:pt x="0" y="196189"/>
                  </a:lnTo>
                  <a:lnTo>
                    <a:pt x="44792" y="196189"/>
                  </a:lnTo>
                  <a:lnTo>
                    <a:pt x="44792" y="115862"/>
                  </a:lnTo>
                  <a:close/>
                </a:path>
                <a:path w="45084" h="312420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4" name="object 54"/>
          <p:cNvGrpSpPr/>
          <p:nvPr/>
        </p:nvGrpSpPr>
        <p:grpSpPr>
          <a:xfrm>
            <a:off x="10554774" y="7709661"/>
            <a:ext cx="54610" cy="548640"/>
            <a:chOff x="10554774" y="7709661"/>
            <a:chExt cx="54610" cy="548640"/>
          </a:xfrm>
        </p:grpSpPr>
        <p:sp>
          <p:nvSpPr>
            <p:cNvPr id="55" name="object 55"/>
            <p:cNvSpPr/>
            <p:nvPr/>
          </p:nvSpPr>
          <p:spPr>
            <a:xfrm>
              <a:off x="10559402" y="8172945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0559403" y="8172941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792" y="0"/>
                  </a:lnTo>
                  <a:lnTo>
                    <a:pt x="44792" y="80327"/>
                  </a:lnTo>
                  <a:lnTo>
                    <a:pt x="0" y="80327"/>
                  </a:lnTo>
                  <a:lnTo>
                    <a:pt x="0" y="0"/>
                  </a:lnTo>
                  <a:close/>
                </a:path>
              </a:pathLst>
            </a:custGeom>
            <a:ln w="925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0559402" y="7709661"/>
              <a:ext cx="45085" cy="427990"/>
            </a:xfrm>
            <a:custGeom>
              <a:avLst/>
              <a:gdLst/>
              <a:ahLst/>
              <a:cxnLst/>
              <a:rect l="l" t="t" r="r" b="b"/>
              <a:pathLst>
                <a:path w="45084" h="427990">
                  <a:moveTo>
                    <a:pt x="44792" y="347421"/>
                  </a:moveTo>
                  <a:lnTo>
                    <a:pt x="0" y="347421"/>
                  </a:lnTo>
                  <a:lnTo>
                    <a:pt x="0" y="427748"/>
                  </a:lnTo>
                  <a:lnTo>
                    <a:pt x="44792" y="427748"/>
                  </a:lnTo>
                  <a:lnTo>
                    <a:pt x="44792" y="347421"/>
                  </a:lnTo>
                  <a:close/>
                </a:path>
                <a:path w="45084" h="427990">
                  <a:moveTo>
                    <a:pt x="44792" y="231559"/>
                  </a:moveTo>
                  <a:lnTo>
                    <a:pt x="0" y="231559"/>
                  </a:lnTo>
                  <a:lnTo>
                    <a:pt x="0" y="311886"/>
                  </a:lnTo>
                  <a:lnTo>
                    <a:pt x="44792" y="311886"/>
                  </a:lnTo>
                  <a:lnTo>
                    <a:pt x="44792" y="231559"/>
                  </a:lnTo>
                  <a:close/>
                </a:path>
                <a:path w="45084" h="427990">
                  <a:moveTo>
                    <a:pt x="44792" y="115862"/>
                  </a:moveTo>
                  <a:lnTo>
                    <a:pt x="0" y="115862"/>
                  </a:lnTo>
                  <a:lnTo>
                    <a:pt x="0" y="196189"/>
                  </a:lnTo>
                  <a:lnTo>
                    <a:pt x="44792" y="196189"/>
                  </a:lnTo>
                  <a:lnTo>
                    <a:pt x="44792" y="115862"/>
                  </a:lnTo>
                  <a:close/>
                </a:path>
                <a:path w="45084" h="427990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8" name="object 58"/>
          <p:cNvGrpSpPr/>
          <p:nvPr/>
        </p:nvGrpSpPr>
        <p:grpSpPr>
          <a:xfrm>
            <a:off x="10791043" y="7709661"/>
            <a:ext cx="54610" cy="544195"/>
            <a:chOff x="10791043" y="7709661"/>
            <a:chExt cx="54610" cy="544195"/>
          </a:xfrm>
        </p:grpSpPr>
        <p:sp>
          <p:nvSpPr>
            <p:cNvPr id="59" name="object 59"/>
            <p:cNvSpPr/>
            <p:nvPr/>
          </p:nvSpPr>
          <p:spPr>
            <a:xfrm>
              <a:off x="10795673" y="7709661"/>
              <a:ext cx="45085" cy="196215"/>
            </a:xfrm>
            <a:custGeom>
              <a:avLst/>
              <a:gdLst/>
              <a:ahLst/>
              <a:cxnLst/>
              <a:rect l="l" t="t" r="r" b="b"/>
              <a:pathLst>
                <a:path w="45084" h="196215">
                  <a:moveTo>
                    <a:pt x="44792" y="115862"/>
                  </a:moveTo>
                  <a:lnTo>
                    <a:pt x="0" y="115862"/>
                  </a:lnTo>
                  <a:lnTo>
                    <a:pt x="0" y="196189"/>
                  </a:lnTo>
                  <a:lnTo>
                    <a:pt x="44792" y="196189"/>
                  </a:lnTo>
                  <a:lnTo>
                    <a:pt x="44792" y="115862"/>
                  </a:lnTo>
                  <a:close/>
                </a:path>
                <a:path w="45084" h="19621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0795672" y="7941221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0795672" y="7941218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792" y="0"/>
                  </a:lnTo>
                  <a:lnTo>
                    <a:pt x="44792" y="80327"/>
                  </a:lnTo>
                  <a:lnTo>
                    <a:pt x="0" y="80327"/>
                  </a:lnTo>
                  <a:lnTo>
                    <a:pt x="0" y="0"/>
                  </a:lnTo>
                  <a:close/>
                </a:path>
              </a:pathLst>
            </a:custGeom>
            <a:ln w="925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0795673" y="8057082"/>
              <a:ext cx="45085" cy="196215"/>
            </a:xfrm>
            <a:custGeom>
              <a:avLst/>
              <a:gdLst/>
              <a:ahLst/>
              <a:cxnLst/>
              <a:rect l="l" t="t" r="r" b="b"/>
              <a:pathLst>
                <a:path w="45084" h="196215">
                  <a:moveTo>
                    <a:pt x="44792" y="115862"/>
                  </a:moveTo>
                  <a:lnTo>
                    <a:pt x="0" y="115862"/>
                  </a:lnTo>
                  <a:lnTo>
                    <a:pt x="0" y="196189"/>
                  </a:lnTo>
                  <a:lnTo>
                    <a:pt x="44792" y="196189"/>
                  </a:lnTo>
                  <a:lnTo>
                    <a:pt x="44792" y="115862"/>
                  </a:lnTo>
                  <a:close/>
                </a:path>
                <a:path w="45084" h="19621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3" name="object 63"/>
          <p:cNvGrpSpPr/>
          <p:nvPr/>
        </p:nvGrpSpPr>
        <p:grpSpPr>
          <a:xfrm>
            <a:off x="9467762" y="7752943"/>
            <a:ext cx="743585" cy="457200"/>
            <a:chOff x="9467762" y="7752943"/>
            <a:chExt cx="743585" cy="457200"/>
          </a:xfrm>
        </p:grpSpPr>
        <p:sp>
          <p:nvSpPr>
            <p:cNvPr id="64" name="object 64"/>
            <p:cNvSpPr/>
            <p:nvPr/>
          </p:nvSpPr>
          <p:spPr>
            <a:xfrm>
              <a:off x="9467762" y="7752943"/>
              <a:ext cx="457200" cy="457200"/>
            </a:xfrm>
            <a:custGeom>
              <a:avLst/>
              <a:gdLst/>
              <a:ahLst/>
              <a:cxnLst/>
              <a:rect l="l" t="t" r="r" b="b"/>
              <a:pathLst>
                <a:path w="457200" h="457200">
                  <a:moveTo>
                    <a:pt x="228523" y="0"/>
                  </a:moveTo>
                  <a:lnTo>
                    <a:pt x="182467" y="4642"/>
                  </a:lnTo>
                  <a:lnTo>
                    <a:pt x="139571" y="17958"/>
                  </a:lnTo>
                  <a:lnTo>
                    <a:pt x="100752" y="39027"/>
                  </a:lnTo>
                  <a:lnTo>
                    <a:pt x="66932" y="66932"/>
                  </a:lnTo>
                  <a:lnTo>
                    <a:pt x="39027" y="100752"/>
                  </a:lnTo>
                  <a:lnTo>
                    <a:pt x="17958" y="139571"/>
                  </a:lnTo>
                  <a:lnTo>
                    <a:pt x="4642" y="182467"/>
                  </a:lnTo>
                  <a:lnTo>
                    <a:pt x="0" y="228523"/>
                  </a:lnTo>
                  <a:lnTo>
                    <a:pt x="4642" y="274580"/>
                  </a:lnTo>
                  <a:lnTo>
                    <a:pt x="17958" y="317476"/>
                  </a:lnTo>
                  <a:lnTo>
                    <a:pt x="39027" y="356294"/>
                  </a:lnTo>
                  <a:lnTo>
                    <a:pt x="66932" y="390115"/>
                  </a:lnTo>
                  <a:lnTo>
                    <a:pt x="100752" y="418019"/>
                  </a:lnTo>
                  <a:lnTo>
                    <a:pt x="139571" y="439089"/>
                  </a:lnTo>
                  <a:lnTo>
                    <a:pt x="182467" y="452404"/>
                  </a:lnTo>
                  <a:lnTo>
                    <a:pt x="228523" y="457047"/>
                  </a:lnTo>
                  <a:lnTo>
                    <a:pt x="274580" y="452404"/>
                  </a:lnTo>
                  <a:lnTo>
                    <a:pt x="317476" y="439089"/>
                  </a:lnTo>
                  <a:lnTo>
                    <a:pt x="356294" y="418019"/>
                  </a:lnTo>
                  <a:lnTo>
                    <a:pt x="390115" y="390115"/>
                  </a:lnTo>
                  <a:lnTo>
                    <a:pt x="418019" y="356294"/>
                  </a:lnTo>
                  <a:lnTo>
                    <a:pt x="439089" y="317476"/>
                  </a:lnTo>
                  <a:lnTo>
                    <a:pt x="452404" y="274580"/>
                  </a:lnTo>
                  <a:lnTo>
                    <a:pt x="457047" y="228523"/>
                  </a:lnTo>
                  <a:lnTo>
                    <a:pt x="452377" y="182482"/>
                  </a:lnTo>
                  <a:lnTo>
                    <a:pt x="439046" y="139599"/>
                  </a:lnTo>
                  <a:lnTo>
                    <a:pt x="417970" y="100793"/>
                  </a:lnTo>
                  <a:lnTo>
                    <a:pt x="390067" y="66979"/>
                  </a:lnTo>
                  <a:lnTo>
                    <a:pt x="356254" y="39076"/>
                  </a:lnTo>
                  <a:lnTo>
                    <a:pt x="317448" y="18001"/>
                  </a:lnTo>
                  <a:lnTo>
                    <a:pt x="274565" y="4669"/>
                  </a:lnTo>
                  <a:lnTo>
                    <a:pt x="228523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9615622" y="7899115"/>
              <a:ext cx="150380" cy="15745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9754048" y="7752943"/>
              <a:ext cx="457200" cy="457200"/>
            </a:xfrm>
            <a:custGeom>
              <a:avLst/>
              <a:gdLst/>
              <a:ahLst/>
              <a:cxnLst/>
              <a:rect l="l" t="t" r="r" b="b"/>
              <a:pathLst>
                <a:path w="457200" h="457200">
                  <a:moveTo>
                    <a:pt x="228523" y="0"/>
                  </a:moveTo>
                  <a:lnTo>
                    <a:pt x="182467" y="4642"/>
                  </a:lnTo>
                  <a:lnTo>
                    <a:pt x="139571" y="17958"/>
                  </a:lnTo>
                  <a:lnTo>
                    <a:pt x="100752" y="39027"/>
                  </a:lnTo>
                  <a:lnTo>
                    <a:pt x="66932" y="66932"/>
                  </a:lnTo>
                  <a:lnTo>
                    <a:pt x="39027" y="100752"/>
                  </a:lnTo>
                  <a:lnTo>
                    <a:pt x="17958" y="139571"/>
                  </a:lnTo>
                  <a:lnTo>
                    <a:pt x="4642" y="182467"/>
                  </a:lnTo>
                  <a:lnTo>
                    <a:pt x="0" y="228523"/>
                  </a:lnTo>
                  <a:lnTo>
                    <a:pt x="4642" y="274580"/>
                  </a:lnTo>
                  <a:lnTo>
                    <a:pt x="17958" y="317476"/>
                  </a:lnTo>
                  <a:lnTo>
                    <a:pt x="39027" y="356294"/>
                  </a:lnTo>
                  <a:lnTo>
                    <a:pt x="66932" y="390115"/>
                  </a:lnTo>
                  <a:lnTo>
                    <a:pt x="100752" y="418019"/>
                  </a:lnTo>
                  <a:lnTo>
                    <a:pt x="139571" y="439089"/>
                  </a:lnTo>
                  <a:lnTo>
                    <a:pt x="182467" y="452404"/>
                  </a:lnTo>
                  <a:lnTo>
                    <a:pt x="228523" y="457047"/>
                  </a:lnTo>
                  <a:lnTo>
                    <a:pt x="274580" y="452404"/>
                  </a:lnTo>
                  <a:lnTo>
                    <a:pt x="317476" y="439089"/>
                  </a:lnTo>
                  <a:lnTo>
                    <a:pt x="356294" y="418019"/>
                  </a:lnTo>
                  <a:lnTo>
                    <a:pt x="390115" y="390115"/>
                  </a:lnTo>
                  <a:lnTo>
                    <a:pt x="418019" y="356294"/>
                  </a:lnTo>
                  <a:lnTo>
                    <a:pt x="439089" y="317476"/>
                  </a:lnTo>
                  <a:lnTo>
                    <a:pt x="452404" y="274580"/>
                  </a:lnTo>
                  <a:lnTo>
                    <a:pt x="457047" y="228523"/>
                  </a:lnTo>
                  <a:lnTo>
                    <a:pt x="452377" y="182482"/>
                  </a:lnTo>
                  <a:lnTo>
                    <a:pt x="439046" y="139599"/>
                  </a:lnTo>
                  <a:lnTo>
                    <a:pt x="417970" y="100793"/>
                  </a:lnTo>
                  <a:lnTo>
                    <a:pt x="390067" y="66979"/>
                  </a:lnTo>
                  <a:lnTo>
                    <a:pt x="356254" y="39076"/>
                  </a:lnTo>
                  <a:lnTo>
                    <a:pt x="317448" y="18001"/>
                  </a:lnTo>
                  <a:lnTo>
                    <a:pt x="274565" y="4669"/>
                  </a:lnTo>
                  <a:lnTo>
                    <a:pt x="228523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9909823" y="7899118"/>
              <a:ext cx="134886" cy="15694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8" name="object 68"/>
          <p:cNvGrpSpPr/>
          <p:nvPr/>
        </p:nvGrpSpPr>
        <p:grpSpPr>
          <a:xfrm>
            <a:off x="9567712" y="8624061"/>
            <a:ext cx="54610" cy="544195"/>
            <a:chOff x="9567712" y="8624061"/>
            <a:chExt cx="54610" cy="544195"/>
          </a:xfrm>
        </p:grpSpPr>
        <p:sp>
          <p:nvSpPr>
            <p:cNvPr id="69" name="object 69"/>
            <p:cNvSpPr/>
            <p:nvPr/>
          </p:nvSpPr>
          <p:spPr>
            <a:xfrm>
              <a:off x="9572346" y="8624061"/>
              <a:ext cx="45085" cy="196215"/>
            </a:xfrm>
            <a:custGeom>
              <a:avLst/>
              <a:gdLst/>
              <a:ahLst/>
              <a:cxnLst/>
              <a:rect l="l" t="t" r="r" b="b"/>
              <a:pathLst>
                <a:path w="45084" h="196215">
                  <a:moveTo>
                    <a:pt x="44792" y="115862"/>
                  </a:moveTo>
                  <a:lnTo>
                    <a:pt x="0" y="115862"/>
                  </a:lnTo>
                  <a:lnTo>
                    <a:pt x="0" y="196189"/>
                  </a:lnTo>
                  <a:lnTo>
                    <a:pt x="44792" y="196189"/>
                  </a:lnTo>
                  <a:lnTo>
                    <a:pt x="44792" y="115862"/>
                  </a:lnTo>
                  <a:close/>
                </a:path>
                <a:path w="45084" h="19621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9572345" y="8971483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9572342" y="8971480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792" y="0"/>
                  </a:lnTo>
                  <a:lnTo>
                    <a:pt x="44792" y="80327"/>
                  </a:lnTo>
                  <a:lnTo>
                    <a:pt x="0" y="80327"/>
                  </a:lnTo>
                  <a:lnTo>
                    <a:pt x="0" y="0"/>
                  </a:lnTo>
                  <a:close/>
                </a:path>
              </a:pathLst>
            </a:custGeom>
            <a:ln w="925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9572345" y="9087345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9572345" y="8855621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9572342" y="8855618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792" y="0"/>
                  </a:lnTo>
                  <a:lnTo>
                    <a:pt x="44792" y="80327"/>
                  </a:lnTo>
                  <a:lnTo>
                    <a:pt x="0" y="80327"/>
                  </a:lnTo>
                  <a:lnTo>
                    <a:pt x="0" y="0"/>
                  </a:lnTo>
                  <a:close/>
                </a:path>
              </a:pathLst>
            </a:custGeom>
            <a:ln w="925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5" name="object 75"/>
          <p:cNvGrpSpPr/>
          <p:nvPr/>
        </p:nvGrpSpPr>
        <p:grpSpPr>
          <a:xfrm>
            <a:off x="9803982" y="8619435"/>
            <a:ext cx="54610" cy="548640"/>
            <a:chOff x="9803982" y="8619435"/>
            <a:chExt cx="54610" cy="548640"/>
          </a:xfrm>
        </p:grpSpPr>
        <p:sp>
          <p:nvSpPr>
            <p:cNvPr id="76" name="object 76"/>
            <p:cNvSpPr/>
            <p:nvPr/>
          </p:nvSpPr>
          <p:spPr>
            <a:xfrm>
              <a:off x="9808616" y="8624061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9808611" y="862406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792" y="0"/>
                  </a:lnTo>
                  <a:lnTo>
                    <a:pt x="44792" y="80327"/>
                  </a:lnTo>
                  <a:lnTo>
                    <a:pt x="0" y="80327"/>
                  </a:lnTo>
                  <a:lnTo>
                    <a:pt x="0" y="0"/>
                  </a:lnTo>
                  <a:close/>
                </a:path>
              </a:pathLst>
            </a:custGeom>
            <a:ln w="925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9808616" y="8739923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9808616" y="8971482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9808611" y="8971480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792" y="0"/>
                  </a:lnTo>
                  <a:lnTo>
                    <a:pt x="44792" y="80327"/>
                  </a:lnTo>
                  <a:lnTo>
                    <a:pt x="0" y="80327"/>
                  </a:lnTo>
                  <a:lnTo>
                    <a:pt x="0" y="0"/>
                  </a:lnTo>
                  <a:close/>
                </a:path>
              </a:pathLst>
            </a:custGeom>
            <a:ln w="925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9808616" y="8855620"/>
              <a:ext cx="45085" cy="312420"/>
            </a:xfrm>
            <a:custGeom>
              <a:avLst/>
              <a:gdLst/>
              <a:ahLst/>
              <a:cxnLst/>
              <a:rect l="l" t="t" r="r" b="b"/>
              <a:pathLst>
                <a:path w="45084" h="312420">
                  <a:moveTo>
                    <a:pt x="44792" y="231724"/>
                  </a:moveTo>
                  <a:lnTo>
                    <a:pt x="0" y="231724"/>
                  </a:lnTo>
                  <a:lnTo>
                    <a:pt x="0" y="312051"/>
                  </a:lnTo>
                  <a:lnTo>
                    <a:pt x="44792" y="312051"/>
                  </a:lnTo>
                  <a:lnTo>
                    <a:pt x="44792" y="231724"/>
                  </a:lnTo>
                  <a:close/>
                </a:path>
                <a:path w="45084" h="312420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2" name="object 82"/>
          <p:cNvGrpSpPr/>
          <p:nvPr/>
        </p:nvGrpSpPr>
        <p:grpSpPr>
          <a:xfrm>
            <a:off x="10040251" y="8624061"/>
            <a:ext cx="54610" cy="544195"/>
            <a:chOff x="10040251" y="8624061"/>
            <a:chExt cx="54610" cy="544195"/>
          </a:xfrm>
        </p:grpSpPr>
        <p:sp>
          <p:nvSpPr>
            <p:cNvPr id="83" name="object 83"/>
            <p:cNvSpPr/>
            <p:nvPr/>
          </p:nvSpPr>
          <p:spPr>
            <a:xfrm>
              <a:off x="10044887" y="8624061"/>
              <a:ext cx="45085" cy="196215"/>
            </a:xfrm>
            <a:custGeom>
              <a:avLst/>
              <a:gdLst/>
              <a:ahLst/>
              <a:cxnLst/>
              <a:rect l="l" t="t" r="r" b="b"/>
              <a:pathLst>
                <a:path w="45084" h="196215">
                  <a:moveTo>
                    <a:pt x="44792" y="115862"/>
                  </a:moveTo>
                  <a:lnTo>
                    <a:pt x="0" y="115862"/>
                  </a:lnTo>
                  <a:lnTo>
                    <a:pt x="0" y="196189"/>
                  </a:lnTo>
                  <a:lnTo>
                    <a:pt x="44792" y="196189"/>
                  </a:lnTo>
                  <a:lnTo>
                    <a:pt x="44792" y="115862"/>
                  </a:lnTo>
                  <a:close/>
                </a:path>
                <a:path w="45084" h="19621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10044886" y="8971483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10044880" y="8971480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792" y="0"/>
                  </a:lnTo>
                  <a:lnTo>
                    <a:pt x="44792" y="80327"/>
                  </a:lnTo>
                  <a:lnTo>
                    <a:pt x="0" y="80327"/>
                  </a:lnTo>
                  <a:lnTo>
                    <a:pt x="0" y="0"/>
                  </a:lnTo>
                  <a:close/>
                </a:path>
              </a:pathLst>
            </a:custGeom>
            <a:ln w="925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10044887" y="8855620"/>
              <a:ext cx="45085" cy="312420"/>
            </a:xfrm>
            <a:custGeom>
              <a:avLst/>
              <a:gdLst/>
              <a:ahLst/>
              <a:cxnLst/>
              <a:rect l="l" t="t" r="r" b="b"/>
              <a:pathLst>
                <a:path w="45084" h="312420">
                  <a:moveTo>
                    <a:pt x="44792" y="231724"/>
                  </a:moveTo>
                  <a:lnTo>
                    <a:pt x="0" y="231724"/>
                  </a:lnTo>
                  <a:lnTo>
                    <a:pt x="0" y="312051"/>
                  </a:lnTo>
                  <a:lnTo>
                    <a:pt x="44792" y="312051"/>
                  </a:lnTo>
                  <a:lnTo>
                    <a:pt x="44792" y="231724"/>
                  </a:lnTo>
                  <a:close/>
                </a:path>
                <a:path w="45084" h="312420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7" name="object 87"/>
          <p:cNvGrpSpPr/>
          <p:nvPr/>
        </p:nvGrpSpPr>
        <p:grpSpPr>
          <a:xfrm>
            <a:off x="9685932" y="8624061"/>
            <a:ext cx="54610" cy="544195"/>
            <a:chOff x="9685932" y="8624061"/>
            <a:chExt cx="54610" cy="544195"/>
          </a:xfrm>
        </p:grpSpPr>
        <p:sp>
          <p:nvSpPr>
            <p:cNvPr id="88" name="object 88"/>
            <p:cNvSpPr/>
            <p:nvPr/>
          </p:nvSpPr>
          <p:spPr>
            <a:xfrm>
              <a:off x="9690557" y="8624061"/>
              <a:ext cx="45085" cy="544195"/>
            </a:xfrm>
            <a:custGeom>
              <a:avLst/>
              <a:gdLst/>
              <a:ahLst/>
              <a:cxnLst/>
              <a:rect l="l" t="t" r="r" b="b"/>
              <a:pathLst>
                <a:path w="45084" h="544195">
                  <a:moveTo>
                    <a:pt x="44792" y="463283"/>
                  </a:moveTo>
                  <a:lnTo>
                    <a:pt x="0" y="463283"/>
                  </a:lnTo>
                  <a:lnTo>
                    <a:pt x="0" y="543610"/>
                  </a:lnTo>
                  <a:lnTo>
                    <a:pt x="44792" y="543610"/>
                  </a:lnTo>
                  <a:lnTo>
                    <a:pt x="44792" y="463283"/>
                  </a:lnTo>
                  <a:close/>
                </a:path>
                <a:path w="45084" h="54419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9690557" y="873992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9690561" y="8739925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792" y="0"/>
                  </a:lnTo>
                  <a:lnTo>
                    <a:pt x="44792" y="80327"/>
                  </a:lnTo>
                  <a:lnTo>
                    <a:pt x="0" y="80327"/>
                  </a:lnTo>
                  <a:lnTo>
                    <a:pt x="0" y="0"/>
                  </a:lnTo>
                  <a:close/>
                </a:path>
              </a:pathLst>
            </a:custGeom>
            <a:ln w="925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9690557" y="8855621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9690557" y="8971483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9690561" y="8971480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792" y="0"/>
                  </a:lnTo>
                  <a:lnTo>
                    <a:pt x="44792" y="80327"/>
                  </a:lnTo>
                  <a:lnTo>
                    <a:pt x="0" y="80327"/>
                  </a:lnTo>
                  <a:lnTo>
                    <a:pt x="0" y="0"/>
                  </a:lnTo>
                  <a:close/>
                </a:path>
              </a:pathLst>
            </a:custGeom>
            <a:ln w="925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4" name="object 94"/>
          <p:cNvGrpSpPr/>
          <p:nvPr/>
        </p:nvGrpSpPr>
        <p:grpSpPr>
          <a:xfrm>
            <a:off x="9922201" y="8619435"/>
            <a:ext cx="54610" cy="553085"/>
            <a:chOff x="9922201" y="8619435"/>
            <a:chExt cx="54610" cy="553085"/>
          </a:xfrm>
        </p:grpSpPr>
        <p:sp>
          <p:nvSpPr>
            <p:cNvPr id="95" name="object 95"/>
            <p:cNvSpPr/>
            <p:nvPr/>
          </p:nvSpPr>
          <p:spPr>
            <a:xfrm>
              <a:off x="9926827" y="8624061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9926830" y="8624064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792" y="0"/>
                  </a:lnTo>
                  <a:lnTo>
                    <a:pt x="44792" y="80327"/>
                  </a:lnTo>
                  <a:lnTo>
                    <a:pt x="0" y="80327"/>
                  </a:lnTo>
                  <a:lnTo>
                    <a:pt x="0" y="0"/>
                  </a:lnTo>
                  <a:close/>
                </a:path>
              </a:pathLst>
            </a:custGeom>
            <a:ln w="925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9926828" y="8739936"/>
              <a:ext cx="45085" cy="196215"/>
            </a:xfrm>
            <a:custGeom>
              <a:avLst/>
              <a:gdLst/>
              <a:ahLst/>
              <a:cxnLst/>
              <a:rect l="l" t="t" r="r" b="b"/>
              <a:pathLst>
                <a:path w="45084" h="196215">
                  <a:moveTo>
                    <a:pt x="44627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627" y="80327"/>
                  </a:lnTo>
                  <a:lnTo>
                    <a:pt x="44627" y="0"/>
                  </a:lnTo>
                  <a:close/>
                </a:path>
                <a:path w="45084" h="196215">
                  <a:moveTo>
                    <a:pt x="44792" y="115684"/>
                  </a:moveTo>
                  <a:lnTo>
                    <a:pt x="0" y="115684"/>
                  </a:lnTo>
                  <a:lnTo>
                    <a:pt x="0" y="196011"/>
                  </a:lnTo>
                  <a:lnTo>
                    <a:pt x="44792" y="196011"/>
                  </a:lnTo>
                  <a:lnTo>
                    <a:pt x="44792" y="115684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9926830" y="8855618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792" y="0"/>
                  </a:lnTo>
                  <a:lnTo>
                    <a:pt x="44792" y="80327"/>
                  </a:lnTo>
                  <a:lnTo>
                    <a:pt x="0" y="80327"/>
                  </a:lnTo>
                  <a:lnTo>
                    <a:pt x="0" y="0"/>
                  </a:lnTo>
                  <a:close/>
                </a:path>
              </a:pathLst>
            </a:custGeom>
            <a:ln w="925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9926827" y="8971482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9926830" y="8971480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792" y="0"/>
                  </a:lnTo>
                  <a:lnTo>
                    <a:pt x="44792" y="80327"/>
                  </a:lnTo>
                  <a:lnTo>
                    <a:pt x="0" y="80327"/>
                  </a:lnTo>
                  <a:lnTo>
                    <a:pt x="0" y="0"/>
                  </a:lnTo>
                  <a:close/>
                </a:path>
              </a:pathLst>
            </a:custGeom>
            <a:ln w="925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9926827" y="9087345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44792" y="0"/>
                  </a:moveTo>
                  <a:lnTo>
                    <a:pt x="0" y="0"/>
                  </a:lnTo>
                  <a:lnTo>
                    <a:pt x="0" y="80327"/>
                  </a:lnTo>
                  <a:lnTo>
                    <a:pt x="44792" y="80327"/>
                  </a:lnTo>
                  <a:lnTo>
                    <a:pt x="44792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9926830" y="9087341"/>
              <a:ext cx="45085" cy="80645"/>
            </a:xfrm>
            <a:custGeom>
              <a:avLst/>
              <a:gdLst/>
              <a:ahLst/>
              <a:cxnLst/>
              <a:rect l="l" t="t" r="r" b="b"/>
              <a:pathLst>
                <a:path w="45084" h="80645">
                  <a:moveTo>
                    <a:pt x="0" y="0"/>
                  </a:moveTo>
                  <a:lnTo>
                    <a:pt x="44792" y="0"/>
                  </a:lnTo>
                  <a:lnTo>
                    <a:pt x="44792" y="80327"/>
                  </a:lnTo>
                  <a:lnTo>
                    <a:pt x="0" y="80327"/>
                  </a:lnTo>
                  <a:lnTo>
                    <a:pt x="0" y="0"/>
                  </a:lnTo>
                  <a:close/>
                </a:path>
              </a:pathLst>
            </a:custGeom>
            <a:ln w="925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3" name="object 103"/>
          <p:cNvGrpSpPr/>
          <p:nvPr/>
        </p:nvGrpSpPr>
        <p:grpSpPr>
          <a:xfrm>
            <a:off x="9514995" y="11778826"/>
            <a:ext cx="635000" cy="635000"/>
            <a:chOff x="9514995" y="11778826"/>
            <a:chExt cx="635000" cy="635000"/>
          </a:xfrm>
        </p:grpSpPr>
        <p:sp>
          <p:nvSpPr>
            <p:cNvPr id="104" name="object 104"/>
            <p:cNvSpPr/>
            <p:nvPr/>
          </p:nvSpPr>
          <p:spPr>
            <a:xfrm>
              <a:off x="9514995" y="11778826"/>
              <a:ext cx="635000" cy="6350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436" y="0"/>
                  </a:moveTo>
                  <a:lnTo>
                    <a:pt x="270526" y="3441"/>
                  </a:lnTo>
                  <a:lnTo>
                    <a:pt x="225753" y="13440"/>
                  </a:lnTo>
                  <a:lnTo>
                    <a:pt x="183609" y="29504"/>
                  </a:lnTo>
                  <a:lnTo>
                    <a:pt x="144585" y="51142"/>
                  </a:lnTo>
                  <a:lnTo>
                    <a:pt x="109171" y="77863"/>
                  </a:lnTo>
                  <a:lnTo>
                    <a:pt x="77859" y="109176"/>
                  </a:lnTo>
                  <a:lnTo>
                    <a:pt x="51138" y="144591"/>
                  </a:lnTo>
                  <a:lnTo>
                    <a:pt x="29502" y="183615"/>
                  </a:lnTo>
                  <a:lnTo>
                    <a:pt x="13439" y="225758"/>
                  </a:lnTo>
                  <a:lnTo>
                    <a:pt x="3441" y="270529"/>
                  </a:lnTo>
                  <a:lnTo>
                    <a:pt x="0" y="317436"/>
                  </a:lnTo>
                  <a:lnTo>
                    <a:pt x="3441" y="364347"/>
                  </a:lnTo>
                  <a:lnTo>
                    <a:pt x="13439" y="409120"/>
                  </a:lnTo>
                  <a:lnTo>
                    <a:pt x="29502" y="451265"/>
                  </a:lnTo>
                  <a:lnTo>
                    <a:pt x="51138" y="490291"/>
                  </a:lnTo>
                  <a:lnTo>
                    <a:pt x="77859" y="525706"/>
                  </a:lnTo>
                  <a:lnTo>
                    <a:pt x="109171" y="557021"/>
                  </a:lnTo>
                  <a:lnTo>
                    <a:pt x="144585" y="583742"/>
                  </a:lnTo>
                  <a:lnTo>
                    <a:pt x="183609" y="605381"/>
                  </a:lnTo>
                  <a:lnTo>
                    <a:pt x="225753" y="621445"/>
                  </a:lnTo>
                  <a:lnTo>
                    <a:pt x="270526" y="631443"/>
                  </a:lnTo>
                  <a:lnTo>
                    <a:pt x="317436" y="634885"/>
                  </a:lnTo>
                  <a:lnTo>
                    <a:pt x="364346" y="631443"/>
                  </a:lnTo>
                  <a:lnTo>
                    <a:pt x="409119" y="621445"/>
                  </a:lnTo>
                  <a:lnTo>
                    <a:pt x="451263" y="605381"/>
                  </a:lnTo>
                  <a:lnTo>
                    <a:pt x="490287" y="583742"/>
                  </a:lnTo>
                  <a:lnTo>
                    <a:pt x="525701" y="557021"/>
                  </a:lnTo>
                  <a:lnTo>
                    <a:pt x="557013" y="525706"/>
                  </a:lnTo>
                  <a:lnTo>
                    <a:pt x="583734" y="490291"/>
                  </a:lnTo>
                  <a:lnTo>
                    <a:pt x="605370" y="451265"/>
                  </a:lnTo>
                  <a:lnTo>
                    <a:pt x="621433" y="409120"/>
                  </a:lnTo>
                  <a:lnTo>
                    <a:pt x="631431" y="364347"/>
                  </a:lnTo>
                  <a:lnTo>
                    <a:pt x="634873" y="317436"/>
                  </a:lnTo>
                  <a:lnTo>
                    <a:pt x="631431" y="270529"/>
                  </a:lnTo>
                  <a:lnTo>
                    <a:pt x="621433" y="225758"/>
                  </a:lnTo>
                  <a:lnTo>
                    <a:pt x="605370" y="183615"/>
                  </a:lnTo>
                  <a:lnTo>
                    <a:pt x="583734" y="144591"/>
                  </a:lnTo>
                  <a:lnTo>
                    <a:pt x="557013" y="109176"/>
                  </a:lnTo>
                  <a:lnTo>
                    <a:pt x="525701" y="77863"/>
                  </a:lnTo>
                  <a:lnTo>
                    <a:pt x="490287" y="51142"/>
                  </a:lnTo>
                  <a:lnTo>
                    <a:pt x="451263" y="29504"/>
                  </a:lnTo>
                  <a:lnTo>
                    <a:pt x="409119" y="13440"/>
                  </a:lnTo>
                  <a:lnTo>
                    <a:pt x="364346" y="3441"/>
                  </a:lnTo>
                  <a:lnTo>
                    <a:pt x="317436" y="0"/>
                  </a:lnTo>
                  <a:close/>
                </a:path>
              </a:pathLst>
            </a:custGeom>
            <a:solidFill>
              <a:srgbClr val="F9C6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9772812" y="11937969"/>
              <a:ext cx="119380" cy="316865"/>
            </a:xfrm>
            <a:custGeom>
              <a:avLst/>
              <a:gdLst/>
              <a:ahLst/>
              <a:cxnLst/>
              <a:rect l="l" t="t" r="r" b="b"/>
              <a:pathLst>
                <a:path w="119379" h="316865">
                  <a:moveTo>
                    <a:pt x="90944" y="97002"/>
                  </a:moveTo>
                  <a:lnTo>
                    <a:pt x="0" y="97002"/>
                  </a:lnTo>
                  <a:lnTo>
                    <a:pt x="0" y="132702"/>
                  </a:lnTo>
                  <a:lnTo>
                    <a:pt x="31661" y="138760"/>
                  </a:lnTo>
                  <a:lnTo>
                    <a:pt x="31661" y="275005"/>
                  </a:lnTo>
                  <a:lnTo>
                    <a:pt x="3035" y="281063"/>
                  </a:lnTo>
                  <a:lnTo>
                    <a:pt x="3035" y="316598"/>
                  </a:lnTo>
                  <a:lnTo>
                    <a:pt x="119227" y="316598"/>
                  </a:lnTo>
                  <a:lnTo>
                    <a:pt x="119227" y="281063"/>
                  </a:lnTo>
                  <a:lnTo>
                    <a:pt x="90944" y="275005"/>
                  </a:lnTo>
                  <a:lnTo>
                    <a:pt x="90944" y="97002"/>
                  </a:lnTo>
                  <a:close/>
                </a:path>
                <a:path w="119379" h="316865">
                  <a:moveTo>
                    <a:pt x="90944" y="0"/>
                  </a:moveTo>
                  <a:lnTo>
                    <a:pt x="31661" y="0"/>
                  </a:lnTo>
                  <a:lnTo>
                    <a:pt x="31661" y="45300"/>
                  </a:lnTo>
                  <a:lnTo>
                    <a:pt x="90944" y="45300"/>
                  </a:lnTo>
                  <a:lnTo>
                    <a:pt x="9094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6" name="object 106"/>
          <p:cNvGrpSpPr/>
          <p:nvPr/>
        </p:nvGrpSpPr>
        <p:grpSpPr>
          <a:xfrm>
            <a:off x="9513572" y="9492826"/>
            <a:ext cx="635000" cy="635000"/>
            <a:chOff x="9513572" y="9492826"/>
            <a:chExt cx="635000" cy="635000"/>
          </a:xfrm>
        </p:grpSpPr>
        <p:sp>
          <p:nvSpPr>
            <p:cNvPr id="107" name="object 107"/>
            <p:cNvSpPr/>
            <p:nvPr/>
          </p:nvSpPr>
          <p:spPr>
            <a:xfrm>
              <a:off x="9513572" y="9492826"/>
              <a:ext cx="635000" cy="6350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436" y="0"/>
                  </a:moveTo>
                  <a:lnTo>
                    <a:pt x="270526" y="3441"/>
                  </a:lnTo>
                  <a:lnTo>
                    <a:pt x="225753" y="13440"/>
                  </a:lnTo>
                  <a:lnTo>
                    <a:pt x="183609" y="29504"/>
                  </a:lnTo>
                  <a:lnTo>
                    <a:pt x="144585" y="51142"/>
                  </a:lnTo>
                  <a:lnTo>
                    <a:pt x="109171" y="77863"/>
                  </a:lnTo>
                  <a:lnTo>
                    <a:pt x="77859" y="109176"/>
                  </a:lnTo>
                  <a:lnTo>
                    <a:pt x="51138" y="144591"/>
                  </a:lnTo>
                  <a:lnTo>
                    <a:pt x="29502" y="183615"/>
                  </a:lnTo>
                  <a:lnTo>
                    <a:pt x="13439" y="225758"/>
                  </a:lnTo>
                  <a:lnTo>
                    <a:pt x="3441" y="270529"/>
                  </a:lnTo>
                  <a:lnTo>
                    <a:pt x="0" y="317436"/>
                  </a:lnTo>
                  <a:lnTo>
                    <a:pt x="3441" y="364347"/>
                  </a:lnTo>
                  <a:lnTo>
                    <a:pt x="13439" y="409120"/>
                  </a:lnTo>
                  <a:lnTo>
                    <a:pt x="29502" y="451265"/>
                  </a:lnTo>
                  <a:lnTo>
                    <a:pt x="51138" y="490291"/>
                  </a:lnTo>
                  <a:lnTo>
                    <a:pt x="77859" y="525706"/>
                  </a:lnTo>
                  <a:lnTo>
                    <a:pt x="109171" y="557021"/>
                  </a:lnTo>
                  <a:lnTo>
                    <a:pt x="144585" y="583742"/>
                  </a:lnTo>
                  <a:lnTo>
                    <a:pt x="183609" y="605381"/>
                  </a:lnTo>
                  <a:lnTo>
                    <a:pt x="225753" y="621445"/>
                  </a:lnTo>
                  <a:lnTo>
                    <a:pt x="270526" y="631443"/>
                  </a:lnTo>
                  <a:lnTo>
                    <a:pt x="317436" y="634885"/>
                  </a:lnTo>
                  <a:lnTo>
                    <a:pt x="364346" y="631443"/>
                  </a:lnTo>
                  <a:lnTo>
                    <a:pt x="409119" y="621445"/>
                  </a:lnTo>
                  <a:lnTo>
                    <a:pt x="451263" y="605381"/>
                  </a:lnTo>
                  <a:lnTo>
                    <a:pt x="490287" y="583742"/>
                  </a:lnTo>
                  <a:lnTo>
                    <a:pt x="525701" y="557021"/>
                  </a:lnTo>
                  <a:lnTo>
                    <a:pt x="557013" y="525706"/>
                  </a:lnTo>
                  <a:lnTo>
                    <a:pt x="583734" y="490291"/>
                  </a:lnTo>
                  <a:lnTo>
                    <a:pt x="605370" y="451265"/>
                  </a:lnTo>
                  <a:lnTo>
                    <a:pt x="621433" y="409120"/>
                  </a:lnTo>
                  <a:lnTo>
                    <a:pt x="631431" y="364347"/>
                  </a:lnTo>
                  <a:lnTo>
                    <a:pt x="634873" y="317436"/>
                  </a:lnTo>
                  <a:lnTo>
                    <a:pt x="631431" y="270529"/>
                  </a:lnTo>
                  <a:lnTo>
                    <a:pt x="621433" y="225758"/>
                  </a:lnTo>
                  <a:lnTo>
                    <a:pt x="605370" y="183615"/>
                  </a:lnTo>
                  <a:lnTo>
                    <a:pt x="583734" y="144591"/>
                  </a:lnTo>
                  <a:lnTo>
                    <a:pt x="557013" y="109176"/>
                  </a:lnTo>
                  <a:lnTo>
                    <a:pt x="525701" y="77863"/>
                  </a:lnTo>
                  <a:lnTo>
                    <a:pt x="490287" y="51142"/>
                  </a:lnTo>
                  <a:lnTo>
                    <a:pt x="451263" y="29504"/>
                  </a:lnTo>
                  <a:lnTo>
                    <a:pt x="409119" y="13440"/>
                  </a:lnTo>
                  <a:lnTo>
                    <a:pt x="364346" y="3441"/>
                  </a:lnTo>
                  <a:lnTo>
                    <a:pt x="317436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9736704" y="9616599"/>
              <a:ext cx="188785" cy="40568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9" name="object 109"/>
          <p:cNvGrpSpPr/>
          <p:nvPr/>
        </p:nvGrpSpPr>
        <p:grpSpPr>
          <a:xfrm>
            <a:off x="9514995" y="10413244"/>
            <a:ext cx="635000" cy="635000"/>
            <a:chOff x="9514995" y="10413244"/>
            <a:chExt cx="635000" cy="635000"/>
          </a:xfrm>
        </p:grpSpPr>
        <p:sp>
          <p:nvSpPr>
            <p:cNvPr id="110" name="object 110"/>
            <p:cNvSpPr/>
            <p:nvPr/>
          </p:nvSpPr>
          <p:spPr>
            <a:xfrm>
              <a:off x="9514995" y="10413244"/>
              <a:ext cx="635000" cy="6350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436" y="0"/>
                  </a:moveTo>
                  <a:lnTo>
                    <a:pt x="270526" y="3441"/>
                  </a:lnTo>
                  <a:lnTo>
                    <a:pt x="225753" y="13440"/>
                  </a:lnTo>
                  <a:lnTo>
                    <a:pt x="183609" y="29504"/>
                  </a:lnTo>
                  <a:lnTo>
                    <a:pt x="144585" y="51142"/>
                  </a:lnTo>
                  <a:lnTo>
                    <a:pt x="109171" y="77863"/>
                  </a:lnTo>
                  <a:lnTo>
                    <a:pt x="77859" y="109176"/>
                  </a:lnTo>
                  <a:lnTo>
                    <a:pt x="51138" y="144591"/>
                  </a:lnTo>
                  <a:lnTo>
                    <a:pt x="29502" y="183615"/>
                  </a:lnTo>
                  <a:lnTo>
                    <a:pt x="13439" y="225758"/>
                  </a:lnTo>
                  <a:lnTo>
                    <a:pt x="3441" y="270529"/>
                  </a:lnTo>
                  <a:lnTo>
                    <a:pt x="0" y="317436"/>
                  </a:lnTo>
                  <a:lnTo>
                    <a:pt x="3441" y="364347"/>
                  </a:lnTo>
                  <a:lnTo>
                    <a:pt x="13439" y="409120"/>
                  </a:lnTo>
                  <a:lnTo>
                    <a:pt x="29502" y="451265"/>
                  </a:lnTo>
                  <a:lnTo>
                    <a:pt x="51138" y="490291"/>
                  </a:lnTo>
                  <a:lnTo>
                    <a:pt x="77859" y="525706"/>
                  </a:lnTo>
                  <a:lnTo>
                    <a:pt x="109171" y="557021"/>
                  </a:lnTo>
                  <a:lnTo>
                    <a:pt x="144585" y="583742"/>
                  </a:lnTo>
                  <a:lnTo>
                    <a:pt x="183609" y="605381"/>
                  </a:lnTo>
                  <a:lnTo>
                    <a:pt x="225753" y="621445"/>
                  </a:lnTo>
                  <a:lnTo>
                    <a:pt x="270526" y="631443"/>
                  </a:lnTo>
                  <a:lnTo>
                    <a:pt x="317436" y="634885"/>
                  </a:lnTo>
                  <a:lnTo>
                    <a:pt x="364346" y="631443"/>
                  </a:lnTo>
                  <a:lnTo>
                    <a:pt x="409119" y="621445"/>
                  </a:lnTo>
                  <a:lnTo>
                    <a:pt x="451263" y="605381"/>
                  </a:lnTo>
                  <a:lnTo>
                    <a:pt x="490287" y="583742"/>
                  </a:lnTo>
                  <a:lnTo>
                    <a:pt x="525701" y="557021"/>
                  </a:lnTo>
                  <a:lnTo>
                    <a:pt x="557013" y="525706"/>
                  </a:lnTo>
                  <a:lnTo>
                    <a:pt x="583734" y="490291"/>
                  </a:lnTo>
                  <a:lnTo>
                    <a:pt x="605370" y="451265"/>
                  </a:lnTo>
                  <a:lnTo>
                    <a:pt x="621433" y="409120"/>
                  </a:lnTo>
                  <a:lnTo>
                    <a:pt x="631431" y="364347"/>
                  </a:lnTo>
                  <a:lnTo>
                    <a:pt x="634873" y="317436"/>
                  </a:lnTo>
                  <a:lnTo>
                    <a:pt x="631431" y="270529"/>
                  </a:lnTo>
                  <a:lnTo>
                    <a:pt x="621433" y="225758"/>
                  </a:lnTo>
                  <a:lnTo>
                    <a:pt x="605370" y="183615"/>
                  </a:lnTo>
                  <a:lnTo>
                    <a:pt x="583734" y="144591"/>
                  </a:lnTo>
                  <a:lnTo>
                    <a:pt x="557013" y="109176"/>
                  </a:lnTo>
                  <a:lnTo>
                    <a:pt x="525701" y="77863"/>
                  </a:lnTo>
                  <a:lnTo>
                    <a:pt x="490287" y="51142"/>
                  </a:lnTo>
                  <a:lnTo>
                    <a:pt x="451263" y="29504"/>
                  </a:lnTo>
                  <a:lnTo>
                    <a:pt x="409119" y="13440"/>
                  </a:lnTo>
                  <a:lnTo>
                    <a:pt x="364346" y="3441"/>
                  </a:lnTo>
                  <a:lnTo>
                    <a:pt x="317436" y="0"/>
                  </a:lnTo>
                  <a:close/>
                </a:path>
              </a:pathLst>
            </a:custGeom>
            <a:solidFill>
              <a:srgbClr val="46DF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9738125" y="10537017"/>
              <a:ext cx="188785" cy="40568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2" name="object 112"/>
          <p:cNvSpPr txBox="1"/>
          <p:nvPr/>
        </p:nvSpPr>
        <p:spPr>
          <a:xfrm>
            <a:off x="11633275" y="7810500"/>
            <a:ext cx="546481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Bestätigung der ersten </a:t>
            </a:r>
            <a:r>
              <a:rPr sz="2400" spc="-5" dirty="0">
                <a:latin typeface="Roboto"/>
                <a:cs typeface="Roboto"/>
              </a:rPr>
              <a:t>und </a:t>
            </a:r>
            <a:r>
              <a:rPr sz="2400" dirty="0">
                <a:latin typeface="Roboto"/>
                <a:cs typeface="Roboto"/>
              </a:rPr>
              <a:t>zweiten</a:t>
            </a:r>
            <a:r>
              <a:rPr sz="2400" spc="-9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Zahl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11633275" y="8724900"/>
            <a:ext cx="4814570" cy="3591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latin typeface="Roboto"/>
                <a:cs typeface="Roboto"/>
              </a:rPr>
              <a:t>Anzeige </a:t>
            </a:r>
            <a:r>
              <a:rPr sz="2400" dirty="0">
                <a:latin typeface="Roboto"/>
                <a:cs typeface="Roboto"/>
              </a:rPr>
              <a:t>des</a:t>
            </a:r>
            <a:r>
              <a:rPr sz="2400" spc="-5" dirty="0">
                <a:latin typeface="Roboto"/>
                <a:cs typeface="Roboto"/>
              </a:rPr>
              <a:t> </a:t>
            </a:r>
            <a:r>
              <a:rPr sz="2400" spc="-10" dirty="0">
                <a:latin typeface="Roboto"/>
                <a:cs typeface="Roboto"/>
              </a:rPr>
              <a:t>Ergebnisses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950">
              <a:latin typeface="Roboto"/>
              <a:cs typeface="Roboto"/>
            </a:endParaRPr>
          </a:p>
          <a:p>
            <a:pPr marL="12700" marR="5080">
              <a:lnSpc>
                <a:spcPct val="125000"/>
              </a:lnSpc>
              <a:spcBef>
                <a:spcPts val="5"/>
              </a:spcBef>
            </a:pPr>
            <a:r>
              <a:rPr sz="2400" spc="-5" dirty="0">
                <a:latin typeface="Roboto"/>
                <a:cs typeface="Roboto"/>
              </a:rPr>
              <a:t>wenn bei </a:t>
            </a:r>
            <a:r>
              <a:rPr sz="2400" dirty="0">
                <a:latin typeface="Roboto"/>
                <a:cs typeface="Roboto"/>
              </a:rPr>
              <a:t>der Division ein Rest</a:t>
            </a:r>
            <a:r>
              <a:rPr sz="2400" spc="-85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übrig  bleibt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latin typeface="Roboto"/>
                <a:cs typeface="Roboto"/>
              </a:rPr>
              <a:t>wenn </a:t>
            </a:r>
            <a:r>
              <a:rPr sz="2400" dirty="0">
                <a:latin typeface="Roboto"/>
                <a:cs typeface="Roboto"/>
              </a:rPr>
              <a:t>der Rest der Division 0</a:t>
            </a:r>
            <a:r>
              <a:rPr sz="2400" spc="-70" dirty="0">
                <a:latin typeface="Roboto"/>
                <a:cs typeface="Roboto"/>
              </a:rPr>
              <a:t> </a:t>
            </a:r>
            <a:r>
              <a:rPr sz="2400" spc="-10" dirty="0">
                <a:latin typeface="Roboto"/>
                <a:cs typeface="Roboto"/>
              </a:rPr>
              <a:t>ergibt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</a:pPr>
            <a:endParaRPr sz="36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</a:pPr>
            <a:r>
              <a:rPr sz="2400" i="1" dirty="0">
                <a:solidFill>
                  <a:srgbClr val="878787"/>
                </a:solidFill>
                <a:latin typeface="Roboto"/>
                <a:cs typeface="Roboto"/>
              </a:rPr>
              <a:t>Alle </a:t>
            </a:r>
            <a:r>
              <a:rPr sz="2400" i="1" spc="-5" dirty="0">
                <a:solidFill>
                  <a:srgbClr val="878787"/>
                </a:solidFill>
                <a:latin typeface="Roboto"/>
                <a:cs typeface="Roboto"/>
              </a:rPr>
              <a:t>Zahlen werden</a:t>
            </a:r>
            <a:r>
              <a:rPr sz="2400" i="1" spc="-20" dirty="0">
                <a:solidFill>
                  <a:srgbClr val="878787"/>
                </a:solidFill>
                <a:latin typeface="Roboto"/>
                <a:cs typeface="Roboto"/>
              </a:rPr>
              <a:t> </a:t>
            </a:r>
            <a:r>
              <a:rPr sz="2400" i="1" spc="-5" dirty="0">
                <a:solidFill>
                  <a:srgbClr val="878787"/>
                </a:solidFill>
                <a:latin typeface="Roboto"/>
                <a:cs typeface="Roboto"/>
              </a:rPr>
              <a:t>gerundet!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114" name="object 114"/>
          <p:cNvGrpSpPr/>
          <p:nvPr/>
        </p:nvGrpSpPr>
        <p:grpSpPr>
          <a:xfrm>
            <a:off x="7622337" y="1436408"/>
            <a:ext cx="1206500" cy="1207135"/>
            <a:chOff x="7622337" y="1436408"/>
            <a:chExt cx="1206500" cy="1207135"/>
          </a:xfrm>
        </p:grpSpPr>
        <p:sp>
          <p:nvSpPr>
            <p:cNvPr id="115" name="object 115"/>
            <p:cNvSpPr/>
            <p:nvPr/>
          </p:nvSpPr>
          <p:spPr>
            <a:xfrm>
              <a:off x="7622337" y="1436407"/>
              <a:ext cx="374650" cy="1207135"/>
            </a:xfrm>
            <a:custGeom>
              <a:avLst/>
              <a:gdLst/>
              <a:ahLst/>
              <a:cxnLst/>
              <a:rect l="l" t="t" r="r" b="b"/>
              <a:pathLst>
                <a:path w="374650" h="1207135">
                  <a:moveTo>
                    <a:pt x="41592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592" y="1206512"/>
                  </a:lnTo>
                  <a:lnTo>
                    <a:pt x="41592" y="915276"/>
                  </a:lnTo>
                  <a:close/>
                </a:path>
                <a:path w="374650" h="1207135">
                  <a:moveTo>
                    <a:pt x="41592" y="707263"/>
                  </a:moveTo>
                  <a:lnTo>
                    <a:pt x="0" y="707263"/>
                  </a:lnTo>
                  <a:lnTo>
                    <a:pt x="0" y="873671"/>
                  </a:lnTo>
                  <a:lnTo>
                    <a:pt x="41592" y="873671"/>
                  </a:lnTo>
                  <a:lnTo>
                    <a:pt x="41592" y="707263"/>
                  </a:lnTo>
                  <a:close/>
                </a:path>
                <a:path w="374650" h="1207135">
                  <a:moveTo>
                    <a:pt x="41592" y="582447"/>
                  </a:moveTo>
                  <a:lnTo>
                    <a:pt x="0" y="582447"/>
                  </a:lnTo>
                  <a:lnTo>
                    <a:pt x="0" y="665657"/>
                  </a:lnTo>
                  <a:lnTo>
                    <a:pt x="41592" y="665657"/>
                  </a:lnTo>
                  <a:lnTo>
                    <a:pt x="41592" y="582447"/>
                  </a:lnTo>
                  <a:close/>
                </a:path>
                <a:path w="374650" h="1207135">
                  <a:moveTo>
                    <a:pt x="41592" y="416039"/>
                  </a:moveTo>
                  <a:lnTo>
                    <a:pt x="0" y="416039"/>
                  </a:lnTo>
                  <a:lnTo>
                    <a:pt x="0" y="457644"/>
                  </a:lnTo>
                  <a:lnTo>
                    <a:pt x="41592" y="457644"/>
                  </a:lnTo>
                  <a:lnTo>
                    <a:pt x="41592" y="416039"/>
                  </a:lnTo>
                  <a:close/>
                </a:path>
                <a:path w="374650" h="1207135">
                  <a:moveTo>
                    <a:pt x="41592" y="332828"/>
                  </a:moveTo>
                  <a:lnTo>
                    <a:pt x="0" y="332828"/>
                  </a:lnTo>
                  <a:lnTo>
                    <a:pt x="0" y="374434"/>
                  </a:lnTo>
                  <a:lnTo>
                    <a:pt x="41592" y="374434"/>
                  </a:lnTo>
                  <a:lnTo>
                    <a:pt x="41592" y="332828"/>
                  </a:lnTo>
                  <a:close/>
                </a:path>
                <a:path w="374650" h="1207135">
                  <a:moveTo>
                    <a:pt x="41592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592" y="291236"/>
                  </a:lnTo>
                  <a:lnTo>
                    <a:pt x="41592" y="166420"/>
                  </a:lnTo>
                  <a:lnTo>
                    <a:pt x="41592" y="83210"/>
                  </a:lnTo>
                  <a:lnTo>
                    <a:pt x="41592" y="0"/>
                  </a:lnTo>
                  <a:close/>
                </a:path>
                <a:path w="374650" h="1207135">
                  <a:moveTo>
                    <a:pt x="124815" y="624052"/>
                  </a:moveTo>
                  <a:lnTo>
                    <a:pt x="83210" y="624052"/>
                  </a:lnTo>
                  <a:lnTo>
                    <a:pt x="41605" y="624052"/>
                  </a:lnTo>
                  <a:lnTo>
                    <a:pt x="41605" y="665657"/>
                  </a:lnTo>
                  <a:lnTo>
                    <a:pt x="83210" y="665657"/>
                  </a:lnTo>
                  <a:lnTo>
                    <a:pt x="124815" y="665657"/>
                  </a:lnTo>
                  <a:lnTo>
                    <a:pt x="124815" y="624052"/>
                  </a:lnTo>
                  <a:close/>
                </a:path>
                <a:path w="374650" h="1207135">
                  <a:moveTo>
                    <a:pt x="166408" y="1164894"/>
                  </a:moveTo>
                  <a:lnTo>
                    <a:pt x="124815" y="1164894"/>
                  </a:lnTo>
                  <a:lnTo>
                    <a:pt x="83210" y="1164894"/>
                  </a:lnTo>
                  <a:lnTo>
                    <a:pt x="41605" y="1164894"/>
                  </a:lnTo>
                  <a:lnTo>
                    <a:pt x="41605" y="1206500"/>
                  </a:lnTo>
                  <a:lnTo>
                    <a:pt x="83210" y="1206500"/>
                  </a:lnTo>
                  <a:lnTo>
                    <a:pt x="124815" y="1206500"/>
                  </a:lnTo>
                  <a:lnTo>
                    <a:pt x="166408" y="1206500"/>
                  </a:lnTo>
                  <a:lnTo>
                    <a:pt x="166408" y="1164894"/>
                  </a:lnTo>
                  <a:close/>
                </a:path>
                <a:path w="374650" h="1207135">
                  <a:moveTo>
                    <a:pt x="166408" y="998486"/>
                  </a:moveTo>
                  <a:lnTo>
                    <a:pt x="124815" y="998486"/>
                  </a:lnTo>
                  <a:lnTo>
                    <a:pt x="83210" y="998486"/>
                  </a:lnTo>
                  <a:lnTo>
                    <a:pt x="83210" y="1123302"/>
                  </a:lnTo>
                  <a:lnTo>
                    <a:pt x="124815" y="1123302"/>
                  </a:lnTo>
                  <a:lnTo>
                    <a:pt x="166408" y="1123302"/>
                  </a:lnTo>
                  <a:lnTo>
                    <a:pt x="166408" y="998486"/>
                  </a:lnTo>
                  <a:close/>
                </a:path>
                <a:path w="374650" h="1207135">
                  <a:moveTo>
                    <a:pt x="166408" y="915276"/>
                  </a:moveTo>
                  <a:lnTo>
                    <a:pt x="124815" y="915276"/>
                  </a:lnTo>
                  <a:lnTo>
                    <a:pt x="83210" y="915276"/>
                  </a:lnTo>
                  <a:lnTo>
                    <a:pt x="41605" y="915276"/>
                  </a:lnTo>
                  <a:lnTo>
                    <a:pt x="41605" y="956881"/>
                  </a:lnTo>
                  <a:lnTo>
                    <a:pt x="83210" y="956881"/>
                  </a:lnTo>
                  <a:lnTo>
                    <a:pt x="124815" y="956881"/>
                  </a:lnTo>
                  <a:lnTo>
                    <a:pt x="166408" y="956881"/>
                  </a:lnTo>
                  <a:lnTo>
                    <a:pt x="166408" y="915276"/>
                  </a:lnTo>
                  <a:close/>
                </a:path>
                <a:path w="374650" h="1207135">
                  <a:moveTo>
                    <a:pt x="166408" y="832065"/>
                  </a:moveTo>
                  <a:lnTo>
                    <a:pt x="124815" y="832065"/>
                  </a:lnTo>
                  <a:lnTo>
                    <a:pt x="83210" y="832065"/>
                  </a:lnTo>
                  <a:lnTo>
                    <a:pt x="83210" y="707263"/>
                  </a:lnTo>
                  <a:lnTo>
                    <a:pt x="41605" y="707263"/>
                  </a:lnTo>
                  <a:lnTo>
                    <a:pt x="41605" y="873671"/>
                  </a:lnTo>
                  <a:lnTo>
                    <a:pt x="83210" y="873671"/>
                  </a:lnTo>
                  <a:lnTo>
                    <a:pt x="124815" y="873671"/>
                  </a:lnTo>
                  <a:lnTo>
                    <a:pt x="166408" y="873671"/>
                  </a:lnTo>
                  <a:lnTo>
                    <a:pt x="166408" y="832065"/>
                  </a:lnTo>
                  <a:close/>
                </a:path>
                <a:path w="374650" h="1207135">
                  <a:moveTo>
                    <a:pt x="166408" y="707263"/>
                  </a:moveTo>
                  <a:lnTo>
                    <a:pt x="124815" y="707263"/>
                  </a:lnTo>
                  <a:lnTo>
                    <a:pt x="124815" y="748868"/>
                  </a:lnTo>
                  <a:lnTo>
                    <a:pt x="166408" y="748868"/>
                  </a:lnTo>
                  <a:lnTo>
                    <a:pt x="166408" y="707263"/>
                  </a:lnTo>
                  <a:close/>
                </a:path>
                <a:path w="374650" h="1207135">
                  <a:moveTo>
                    <a:pt x="166408" y="540854"/>
                  </a:moveTo>
                  <a:lnTo>
                    <a:pt x="124815" y="540854"/>
                  </a:lnTo>
                  <a:lnTo>
                    <a:pt x="124815" y="582460"/>
                  </a:lnTo>
                  <a:lnTo>
                    <a:pt x="166408" y="582460"/>
                  </a:lnTo>
                  <a:lnTo>
                    <a:pt x="166408" y="540854"/>
                  </a:lnTo>
                  <a:close/>
                </a:path>
                <a:path w="374650" h="1207135">
                  <a:moveTo>
                    <a:pt x="166408" y="332828"/>
                  </a:moveTo>
                  <a:lnTo>
                    <a:pt x="124815" y="332828"/>
                  </a:lnTo>
                  <a:lnTo>
                    <a:pt x="124815" y="374434"/>
                  </a:lnTo>
                  <a:lnTo>
                    <a:pt x="83210" y="374434"/>
                  </a:lnTo>
                  <a:lnTo>
                    <a:pt x="41605" y="374434"/>
                  </a:lnTo>
                  <a:lnTo>
                    <a:pt x="41605" y="457644"/>
                  </a:lnTo>
                  <a:lnTo>
                    <a:pt x="83210" y="457644"/>
                  </a:lnTo>
                  <a:lnTo>
                    <a:pt x="83210" y="540842"/>
                  </a:lnTo>
                  <a:lnTo>
                    <a:pt x="124815" y="540842"/>
                  </a:lnTo>
                  <a:lnTo>
                    <a:pt x="124815" y="499249"/>
                  </a:lnTo>
                  <a:lnTo>
                    <a:pt x="166408" y="499249"/>
                  </a:lnTo>
                  <a:lnTo>
                    <a:pt x="166408" y="457644"/>
                  </a:lnTo>
                  <a:lnTo>
                    <a:pt x="124815" y="457644"/>
                  </a:lnTo>
                  <a:lnTo>
                    <a:pt x="124815" y="416039"/>
                  </a:lnTo>
                  <a:lnTo>
                    <a:pt x="166408" y="416039"/>
                  </a:lnTo>
                  <a:lnTo>
                    <a:pt x="166408" y="332828"/>
                  </a:lnTo>
                  <a:close/>
                </a:path>
                <a:path w="374650" h="1207135">
                  <a:moveTo>
                    <a:pt x="166408" y="249631"/>
                  </a:moveTo>
                  <a:lnTo>
                    <a:pt x="124815" y="249631"/>
                  </a:lnTo>
                  <a:lnTo>
                    <a:pt x="83210" y="249631"/>
                  </a:lnTo>
                  <a:lnTo>
                    <a:pt x="41605" y="249631"/>
                  </a:lnTo>
                  <a:lnTo>
                    <a:pt x="41605" y="291236"/>
                  </a:lnTo>
                  <a:lnTo>
                    <a:pt x="83210" y="291236"/>
                  </a:lnTo>
                  <a:lnTo>
                    <a:pt x="124815" y="291236"/>
                  </a:lnTo>
                  <a:lnTo>
                    <a:pt x="166408" y="291236"/>
                  </a:lnTo>
                  <a:lnTo>
                    <a:pt x="166408" y="249631"/>
                  </a:lnTo>
                  <a:close/>
                </a:path>
                <a:path w="374650" h="1207135">
                  <a:moveTo>
                    <a:pt x="166408" y="83210"/>
                  </a:moveTo>
                  <a:lnTo>
                    <a:pt x="124815" y="83210"/>
                  </a:lnTo>
                  <a:lnTo>
                    <a:pt x="83210" y="83210"/>
                  </a:lnTo>
                  <a:lnTo>
                    <a:pt x="83210" y="166420"/>
                  </a:lnTo>
                  <a:lnTo>
                    <a:pt x="83210" y="208026"/>
                  </a:lnTo>
                  <a:lnTo>
                    <a:pt x="124815" y="208026"/>
                  </a:lnTo>
                  <a:lnTo>
                    <a:pt x="166408" y="208026"/>
                  </a:lnTo>
                  <a:lnTo>
                    <a:pt x="166408" y="166420"/>
                  </a:lnTo>
                  <a:lnTo>
                    <a:pt x="166408" y="83210"/>
                  </a:lnTo>
                  <a:close/>
                </a:path>
                <a:path w="374650" h="1207135">
                  <a:moveTo>
                    <a:pt x="166408" y="0"/>
                  </a:moveTo>
                  <a:lnTo>
                    <a:pt x="124815" y="0"/>
                  </a:lnTo>
                  <a:lnTo>
                    <a:pt x="83210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210" y="41605"/>
                  </a:lnTo>
                  <a:lnTo>
                    <a:pt x="124815" y="41605"/>
                  </a:lnTo>
                  <a:lnTo>
                    <a:pt x="166408" y="41605"/>
                  </a:lnTo>
                  <a:lnTo>
                    <a:pt x="166408" y="0"/>
                  </a:lnTo>
                  <a:close/>
                </a:path>
                <a:path w="374650" h="1207135">
                  <a:moveTo>
                    <a:pt x="208026" y="998486"/>
                  </a:moveTo>
                  <a:lnTo>
                    <a:pt x="166420" y="998486"/>
                  </a:lnTo>
                  <a:lnTo>
                    <a:pt x="166420" y="1123302"/>
                  </a:lnTo>
                  <a:lnTo>
                    <a:pt x="208026" y="1123302"/>
                  </a:lnTo>
                  <a:lnTo>
                    <a:pt x="208026" y="998486"/>
                  </a:lnTo>
                  <a:close/>
                </a:path>
                <a:path w="374650" h="1207135">
                  <a:moveTo>
                    <a:pt x="208026" y="83210"/>
                  </a:moveTo>
                  <a:lnTo>
                    <a:pt x="166420" y="83210"/>
                  </a:lnTo>
                  <a:lnTo>
                    <a:pt x="166420" y="166420"/>
                  </a:lnTo>
                  <a:lnTo>
                    <a:pt x="166420" y="208026"/>
                  </a:lnTo>
                  <a:lnTo>
                    <a:pt x="208026" y="208026"/>
                  </a:lnTo>
                  <a:lnTo>
                    <a:pt x="208026" y="166420"/>
                  </a:lnTo>
                  <a:lnTo>
                    <a:pt x="208026" y="83210"/>
                  </a:lnTo>
                  <a:close/>
                </a:path>
                <a:path w="374650" h="1207135">
                  <a:moveTo>
                    <a:pt x="291223" y="915276"/>
                  </a:moveTo>
                  <a:lnTo>
                    <a:pt x="249618" y="915276"/>
                  </a:lnTo>
                  <a:lnTo>
                    <a:pt x="208026" y="915276"/>
                  </a:lnTo>
                  <a:lnTo>
                    <a:pt x="166420" y="915276"/>
                  </a:lnTo>
                  <a:lnTo>
                    <a:pt x="166420" y="956881"/>
                  </a:lnTo>
                  <a:lnTo>
                    <a:pt x="208013" y="956881"/>
                  </a:lnTo>
                  <a:lnTo>
                    <a:pt x="249618" y="956881"/>
                  </a:lnTo>
                  <a:lnTo>
                    <a:pt x="249618" y="1164894"/>
                  </a:lnTo>
                  <a:lnTo>
                    <a:pt x="208026" y="1164894"/>
                  </a:lnTo>
                  <a:lnTo>
                    <a:pt x="166420" y="1164894"/>
                  </a:lnTo>
                  <a:lnTo>
                    <a:pt x="166420" y="1206500"/>
                  </a:lnTo>
                  <a:lnTo>
                    <a:pt x="208013" y="1206500"/>
                  </a:lnTo>
                  <a:lnTo>
                    <a:pt x="249618" y="1206500"/>
                  </a:lnTo>
                  <a:lnTo>
                    <a:pt x="291223" y="1206512"/>
                  </a:lnTo>
                  <a:lnTo>
                    <a:pt x="291223" y="915276"/>
                  </a:lnTo>
                  <a:close/>
                </a:path>
                <a:path w="374650" h="1207135">
                  <a:moveTo>
                    <a:pt x="291223" y="0"/>
                  </a:moveTo>
                  <a:lnTo>
                    <a:pt x="249618" y="0"/>
                  </a:lnTo>
                  <a:lnTo>
                    <a:pt x="208026" y="0"/>
                  </a:lnTo>
                  <a:lnTo>
                    <a:pt x="166420" y="0"/>
                  </a:lnTo>
                  <a:lnTo>
                    <a:pt x="166420" y="41605"/>
                  </a:lnTo>
                  <a:lnTo>
                    <a:pt x="208013" y="41605"/>
                  </a:lnTo>
                  <a:lnTo>
                    <a:pt x="249618" y="41605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49618" y="249631"/>
                  </a:lnTo>
                  <a:lnTo>
                    <a:pt x="208026" y="249631"/>
                  </a:lnTo>
                  <a:lnTo>
                    <a:pt x="166420" y="249631"/>
                  </a:lnTo>
                  <a:lnTo>
                    <a:pt x="166420" y="291236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0"/>
                  </a:lnTo>
                  <a:close/>
                </a:path>
                <a:path w="374650" h="1207135">
                  <a:moveTo>
                    <a:pt x="332828" y="707263"/>
                  </a:moveTo>
                  <a:lnTo>
                    <a:pt x="291223" y="707263"/>
                  </a:lnTo>
                  <a:lnTo>
                    <a:pt x="291223" y="748868"/>
                  </a:lnTo>
                  <a:lnTo>
                    <a:pt x="249618" y="748868"/>
                  </a:lnTo>
                  <a:lnTo>
                    <a:pt x="208026" y="748868"/>
                  </a:lnTo>
                  <a:lnTo>
                    <a:pt x="166420" y="748868"/>
                  </a:lnTo>
                  <a:lnTo>
                    <a:pt x="166420" y="790473"/>
                  </a:lnTo>
                  <a:lnTo>
                    <a:pt x="208013" y="790473"/>
                  </a:lnTo>
                  <a:lnTo>
                    <a:pt x="249618" y="790473"/>
                  </a:lnTo>
                  <a:lnTo>
                    <a:pt x="291223" y="790473"/>
                  </a:lnTo>
                  <a:lnTo>
                    <a:pt x="291223" y="832065"/>
                  </a:lnTo>
                  <a:lnTo>
                    <a:pt x="249618" y="832065"/>
                  </a:lnTo>
                  <a:lnTo>
                    <a:pt x="208013" y="832065"/>
                  </a:lnTo>
                  <a:lnTo>
                    <a:pt x="208013" y="873671"/>
                  </a:lnTo>
                  <a:lnTo>
                    <a:pt x="249618" y="873671"/>
                  </a:lnTo>
                  <a:lnTo>
                    <a:pt x="291223" y="873671"/>
                  </a:lnTo>
                  <a:lnTo>
                    <a:pt x="332828" y="873671"/>
                  </a:lnTo>
                  <a:lnTo>
                    <a:pt x="332828" y="707263"/>
                  </a:lnTo>
                  <a:close/>
                </a:path>
                <a:path w="374650" h="1207135">
                  <a:moveTo>
                    <a:pt x="332828" y="540854"/>
                  </a:moveTo>
                  <a:lnTo>
                    <a:pt x="291223" y="540854"/>
                  </a:lnTo>
                  <a:lnTo>
                    <a:pt x="291223" y="582447"/>
                  </a:lnTo>
                  <a:lnTo>
                    <a:pt x="249618" y="582447"/>
                  </a:lnTo>
                  <a:lnTo>
                    <a:pt x="249618" y="540854"/>
                  </a:lnTo>
                  <a:lnTo>
                    <a:pt x="291223" y="540854"/>
                  </a:lnTo>
                  <a:lnTo>
                    <a:pt x="291223" y="499249"/>
                  </a:lnTo>
                  <a:lnTo>
                    <a:pt x="249618" y="499249"/>
                  </a:lnTo>
                  <a:lnTo>
                    <a:pt x="208026" y="499249"/>
                  </a:lnTo>
                  <a:lnTo>
                    <a:pt x="166420" y="499249"/>
                  </a:lnTo>
                  <a:lnTo>
                    <a:pt x="166420" y="665657"/>
                  </a:lnTo>
                  <a:lnTo>
                    <a:pt x="208013" y="665657"/>
                  </a:lnTo>
                  <a:lnTo>
                    <a:pt x="249618" y="665657"/>
                  </a:lnTo>
                  <a:lnTo>
                    <a:pt x="249618" y="624052"/>
                  </a:lnTo>
                  <a:lnTo>
                    <a:pt x="291223" y="624052"/>
                  </a:lnTo>
                  <a:lnTo>
                    <a:pt x="291223" y="665657"/>
                  </a:lnTo>
                  <a:lnTo>
                    <a:pt x="249618" y="665657"/>
                  </a:lnTo>
                  <a:lnTo>
                    <a:pt x="249618" y="707263"/>
                  </a:lnTo>
                  <a:lnTo>
                    <a:pt x="291223" y="707263"/>
                  </a:lnTo>
                  <a:lnTo>
                    <a:pt x="291223" y="665670"/>
                  </a:lnTo>
                  <a:lnTo>
                    <a:pt x="332828" y="665670"/>
                  </a:lnTo>
                  <a:lnTo>
                    <a:pt x="332828" y="540854"/>
                  </a:lnTo>
                  <a:close/>
                </a:path>
                <a:path w="374650" h="1207135">
                  <a:moveTo>
                    <a:pt x="332828" y="332828"/>
                  </a:moveTo>
                  <a:lnTo>
                    <a:pt x="332828" y="332828"/>
                  </a:lnTo>
                  <a:lnTo>
                    <a:pt x="166420" y="332828"/>
                  </a:lnTo>
                  <a:lnTo>
                    <a:pt x="166420" y="374434"/>
                  </a:lnTo>
                  <a:lnTo>
                    <a:pt x="208013" y="374434"/>
                  </a:lnTo>
                  <a:lnTo>
                    <a:pt x="208013" y="416039"/>
                  </a:lnTo>
                  <a:lnTo>
                    <a:pt x="166420" y="416039"/>
                  </a:lnTo>
                  <a:lnTo>
                    <a:pt x="166420" y="457644"/>
                  </a:lnTo>
                  <a:lnTo>
                    <a:pt x="208013" y="457644"/>
                  </a:lnTo>
                  <a:lnTo>
                    <a:pt x="249618" y="457644"/>
                  </a:lnTo>
                  <a:lnTo>
                    <a:pt x="291223" y="457644"/>
                  </a:lnTo>
                  <a:lnTo>
                    <a:pt x="291223" y="416039"/>
                  </a:lnTo>
                  <a:lnTo>
                    <a:pt x="249618" y="416039"/>
                  </a:lnTo>
                  <a:lnTo>
                    <a:pt x="249618" y="374434"/>
                  </a:lnTo>
                  <a:lnTo>
                    <a:pt x="291223" y="374434"/>
                  </a:lnTo>
                  <a:lnTo>
                    <a:pt x="332828" y="374434"/>
                  </a:lnTo>
                  <a:lnTo>
                    <a:pt x="332828" y="332828"/>
                  </a:lnTo>
                  <a:close/>
                </a:path>
                <a:path w="374650" h="1207135">
                  <a:moveTo>
                    <a:pt x="374421" y="0"/>
                  </a:moveTo>
                  <a:lnTo>
                    <a:pt x="332828" y="0"/>
                  </a:lnTo>
                  <a:lnTo>
                    <a:pt x="332828" y="83210"/>
                  </a:lnTo>
                  <a:lnTo>
                    <a:pt x="374421" y="83210"/>
                  </a:lnTo>
                  <a:lnTo>
                    <a:pt x="37442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7955166" y="1436407"/>
              <a:ext cx="374650" cy="1206500"/>
            </a:xfrm>
            <a:custGeom>
              <a:avLst/>
              <a:gdLst/>
              <a:ahLst/>
              <a:cxnLst/>
              <a:rect l="l" t="t" r="r" b="b"/>
              <a:pathLst>
                <a:path w="374650" h="1206500">
                  <a:moveTo>
                    <a:pt x="41592" y="1164894"/>
                  </a:moveTo>
                  <a:lnTo>
                    <a:pt x="0" y="1164894"/>
                  </a:lnTo>
                  <a:lnTo>
                    <a:pt x="0" y="1206500"/>
                  </a:lnTo>
                  <a:lnTo>
                    <a:pt x="41592" y="1206500"/>
                  </a:lnTo>
                  <a:lnTo>
                    <a:pt x="41592" y="1164894"/>
                  </a:lnTo>
                  <a:close/>
                </a:path>
                <a:path w="374650" h="1206500">
                  <a:moveTo>
                    <a:pt x="41592" y="832065"/>
                  </a:moveTo>
                  <a:lnTo>
                    <a:pt x="0" y="832065"/>
                  </a:lnTo>
                  <a:lnTo>
                    <a:pt x="0" y="1081684"/>
                  </a:lnTo>
                  <a:lnTo>
                    <a:pt x="41592" y="1081684"/>
                  </a:lnTo>
                  <a:lnTo>
                    <a:pt x="41592" y="832065"/>
                  </a:lnTo>
                  <a:close/>
                </a:path>
                <a:path w="374650" h="1206500">
                  <a:moveTo>
                    <a:pt x="41592" y="707263"/>
                  </a:moveTo>
                  <a:lnTo>
                    <a:pt x="0" y="707263"/>
                  </a:lnTo>
                  <a:lnTo>
                    <a:pt x="0" y="748868"/>
                  </a:lnTo>
                  <a:lnTo>
                    <a:pt x="41592" y="748868"/>
                  </a:lnTo>
                  <a:lnTo>
                    <a:pt x="41592" y="707263"/>
                  </a:lnTo>
                  <a:close/>
                </a:path>
                <a:path w="374650" h="1206500">
                  <a:moveTo>
                    <a:pt x="41592" y="540854"/>
                  </a:moveTo>
                  <a:lnTo>
                    <a:pt x="0" y="540854"/>
                  </a:lnTo>
                  <a:lnTo>
                    <a:pt x="0" y="624078"/>
                  </a:lnTo>
                  <a:lnTo>
                    <a:pt x="41592" y="624078"/>
                  </a:lnTo>
                  <a:lnTo>
                    <a:pt x="41592" y="540854"/>
                  </a:lnTo>
                  <a:close/>
                </a:path>
                <a:path w="374650" h="1206500">
                  <a:moveTo>
                    <a:pt x="41592" y="332828"/>
                  </a:moveTo>
                  <a:lnTo>
                    <a:pt x="0" y="332828"/>
                  </a:lnTo>
                  <a:lnTo>
                    <a:pt x="0" y="457644"/>
                  </a:lnTo>
                  <a:lnTo>
                    <a:pt x="41592" y="457644"/>
                  </a:lnTo>
                  <a:lnTo>
                    <a:pt x="41592" y="332828"/>
                  </a:lnTo>
                  <a:close/>
                </a:path>
                <a:path w="374650" h="1206500">
                  <a:moveTo>
                    <a:pt x="41592" y="249631"/>
                  </a:moveTo>
                  <a:lnTo>
                    <a:pt x="0" y="249631"/>
                  </a:lnTo>
                  <a:lnTo>
                    <a:pt x="0" y="291236"/>
                  </a:lnTo>
                  <a:lnTo>
                    <a:pt x="41592" y="291236"/>
                  </a:lnTo>
                  <a:lnTo>
                    <a:pt x="41592" y="249631"/>
                  </a:lnTo>
                  <a:close/>
                </a:path>
                <a:path w="374650" h="1206500">
                  <a:moveTo>
                    <a:pt x="41592" y="166420"/>
                  </a:moveTo>
                  <a:lnTo>
                    <a:pt x="0" y="166420"/>
                  </a:lnTo>
                  <a:lnTo>
                    <a:pt x="0" y="208026"/>
                  </a:lnTo>
                  <a:lnTo>
                    <a:pt x="41592" y="208026"/>
                  </a:lnTo>
                  <a:lnTo>
                    <a:pt x="41592" y="166420"/>
                  </a:lnTo>
                  <a:close/>
                </a:path>
                <a:path w="374650" h="1206500">
                  <a:moveTo>
                    <a:pt x="41592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24815"/>
                  </a:lnTo>
                  <a:lnTo>
                    <a:pt x="41592" y="124815"/>
                  </a:lnTo>
                  <a:lnTo>
                    <a:pt x="41592" y="83210"/>
                  </a:lnTo>
                  <a:lnTo>
                    <a:pt x="41592" y="0"/>
                  </a:lnTo>
                  <a:close/>
                </a:path>
                <a:path w="374650" h="1206500">
                  <a:moveTo>
                    <a:pt x="83210" y="1164894"/>
                  </a:moveTo>
                  <a:lnTo>
                    <a:pt x="41605" y="1164894"/>
                  </a:lnTo>
                  <a:lnTo>
                    <a:pt x="41605" y="1206500"/>
                  </a:lnTo>
                  <a:lnTo>
                    <a:pt x="83210" y="1206500"/>
                  </a:lnTo>
                  <a:lnTo>
                    <a:pt x="83210" y="1164894"/>
                  </a:lnTo>
                  <a:close/>
                </a:path>
                <a:path w="374650" h="1206500">
                  <a:moveTo>
                    <a:pt x="83210" y="208026"/>
                  </a:moveTo>
                  <a:lnTo>
                    <a:pt x="41605" y="208026"/>
                  </a:lnTo>
                  <a:lnTo>
                    <a:pt x="41605" y="249631"/>
                  </a:lnTo>
                  <a:lnTo>
                    <a:pt x="83210" y="249631"/>
                  </a:lnTo>
                  <a:lnTo>
                    <a:pt x="83210" y="208026"/>
                  </a:lnTo>
                  <a:close/>
                </a:path>
                <a:path w="374650" h="1206500">
                  <a:moveTo>
                    <a:pt x="124802" y="790473"/>
                  </a:moveTo>
                  <a:lnTo>
                    <a:pt x="83210" y="790473"/>
                  </a:lnTo>
                  <a:lnTo>
                    <a:pt x="83210" y="748868"/>
                  </a:lnTo>
                  <a:lnTo>
                    <a:pt x="41605" y="748868"/>
                  </a:lnTo>
                  <a:lnTo>
                    <a:pt x="41605" y="832078"/>
                  </a:lnTo>
                  <a:lnTo>
                    <a:pt x="83210" y="832078"/>
                  </a:lnTo>
                  <a:lnTo>
                    <a:pt x="83210" y="873671"/>
                  </a:lnTo>
                  <a:lnTo>
                    <a:pt x="41605" y="873671"/>
                  </a:lnTo>
                  <a:lnTo>
                    <a:pt x="41605" y="1040079"/>
                  </a:lnTo>
                  <a:lnTo>
                    <a:pt x="83210" y="1040079"/>
                  </a:lnTo>
                  <a:lnTo>
                    <a:pt x="83210" y="1081697"/>
                  </a:lnTo>
                  <a:lnTo>
                    <a:pt x="41605" y="1081697"/>
                  </a:lnTo>
                  <a:lnTo>
                    <a:pt x="41605" y="1123302"/>
                  </a:lnTo>
                  <a:lnTo>
                    <a:pt x="83210" y="1123302"/>
                  </a:lnTo>
                  <a:lnTo>
                    <a:pt x="83210" y="1164894"/>
                  </a:lnTo>
                  <a:lnTo>
                    <a:pt x="124802" y="1164894"/>
                  </a:lnTo>
                  <a:lnTo>
                    <a:pt x="124802" y="998486"/>
                  </a:lnTo>
                  <a:lnTo>
                    <a:pt x="83210" y="998486"/>
                  </a:lnTo>
                  <a:lnTo>
                    <a:pt x="83210" y="956881"/>
                  </a:lnTo>
                  <a:lnTo>
                    <a:pt x="124802" y="956881"/>
                  </a:lnTo>
                  <a:lnTo>
                    <a:pt x="124802" y="790473"/>
                  </a:lnTo>
                  <a:close/>
                </a:path>
                <a:path w="374650" h="1206500">
                  <a:moveTo>
                    <a:pt x="124802" y="665657"/>
                  </a:moveTo>
                  <a:lnTo>
                    <a:pt x="83210" y="665657"/>
                  </a:lnTo>
                  <a:lnTo>
                    <a:pt x="41605" y="665657"/>
                  </a:lnTo>
                  <a:lnTo>
                    <a:pt x="41605" y="707263"/>
                  </a:lnTo>
                  <a:lnTo>
                    <a:pt x="83210" y="707263"/>
                  </a:lnTo>
                  <a:lnTo>
                    <a:pt x="124802" y="707263"/>
                  </a:lnTo>
                  <a:lnTo>
                    <a:pt x="124802" y="665657"/>
                  </a:lnTo>
                  <a:close/>
                </a:path>
                <a:path w="374650" h="1206500">
                  <a:moveTo>
                    <a:pt x="124802" y="499249"/>
                  </a:moveTo>
                  <a:lnTo>
                    <a:pt x="83210" y="499249"/>
                  </a:lnTo>
                  <a:lnTo>
                    <a:pt x="83210" y="457644"/>
                  </a:lnTo>
                  <a:lnTo>
                    <a:pt x="41605" y="457644"/>
                  </a:lnTo>
                  <a:lnTo>
                    <a:pt x="41605" y="582460"/>
                  </a:lnTo>
                  <a:lnTo>
                    <a:pt x="83210" y="582460"/>
                  </a:lnTo>
                  <a:lnTo>
                    <a:pt x="124802" y="582460"/>
                  </a:lnTo>
                  <a:lnTo>
                    <a:pt x="124802" y="499249"/>
                  </a:lnTo>
                  <a:close/>
                </a:path>
                <a:path w="374650" h="1206500">
                  <a:moveTo>
                    <a:pt x="124802" y="416039"/>
                  </a:moveTo>
                  <a:lnTo>
                    <a:pt x="83210" y="416039"/>
                  </a:lnTo>
                  <a:lnTo>
                    <a:pt x="83210" y="457644"/>
                  </a:lnTo>
                  <a:lnTo>
                    <a:pt x="124802" y="457644"/>
                  </a:lnTo>
                  <a:lnTo>
                    <a:pt x="124802" y="416039"/>
                  </a:lnTo>
                  <a:close/>
                </a:path>
                <a:path w="374650" h="1206500">
                  <a:moveTo>
                    <a:pt x="124802" y="249631"/>
                  </a:moveTo>
                  <a:lnTo>
                    <a:pt x="83210" y="249631"/>
                  </a:lnTo>
                  <a:lnTo>
                    <a:pt x="83210" y="291223"/>
                  </a:lnTo>
                  <a:lnTo>
                    <a:pt x="41605" y="291223"/>
                  </a:lnTo>
                  <a:lnTo>
                    <a:pt x="41605" y="374434"/>
                  </a:lnTo>
                  <a:lnTo>
                    <a:pt x="83210" y="374434"/>
                  </a:lnTo>
                  <a:lnTo>
                    <a:pt x="124802" y="374434"/>
                  </a:lnTo>
                  <a:lnTo>
                    <a:pt x="124802" y="332828"/>
                  </a:lnTo>
                  <a:lnTo>
                    <a:pt x="83210" y="332828"/>
                  </a:lnTo>
                  <a:lnTo>
                    <a:pt x="83210" y="291236"/>
                  </a:lnTo>
                  <a:lnTo>
                    <a:pt x="124802" y="291236"/>
                  </a:lnTo>
                  <a:lnTo>
                    <a:pt x="124802" y="249631"/>
                  </a:lnTo>
                  <a:close/>
                </a:path>
                <a:path w="374650" h="1206500">
                  <a:moveTo>
                    <a:pt x="124802" y="124815"/>
                  </a:moveTo>
                  <a:lnTo>
                    <a:pt x="83210" y="124815"/>
                  </a:lnTo>
                  <a:lnTo>
                    <a:pt x="83210" y="83210"/>
                  </a:lnTo>
                  <a:lnTo>
                    <a:pt x="83210" y="0"/>
                  </a:lnTo>
                  <a:lnTo>
                    <a:pt x="41605" y="0"/>
                  </a:lnTo>
                  <a:lnTo>
                    <a:pt x="41605" y="83210"/>
                  </a:lnTo>
                  <a:lnTo>
                    <a:pt x="41605" y="166420"/>
                  </a:lnTo>
                  <a:lnTo>
                    <a:pt x="83210" y="166420"/>
                  </a:lnTo>
                  <a:lnTo>
                    <a:pt x="124802" y="166420"/>
                  </a:lnTo>
                  <a:lnTo>
                    <a:pt x="124802" y="124815"/>
                  </a:lnTo>
                  <a:close/>
                </a:path>
                <a:path w="374650" h="1206500">
                  <a:moveTo>
                    <a:pt x="166420" y="540854"/>
                  </a:moveTo>
                  <a:lnTo>
                    <a:pt x="124815" y="540854"/>
                  </a:lnTo>
                  <a:lnTo>
                    <a:pt x="124815" y="582460"/>
                  </a:lnTo>
                  <a:lnTo>
                    <a:pt x="166420" y="582460"/>
                  </a:lnTo>
                  <a:lnTo>
                    <a:pt x="166420" y="540854"/>
                  </a:lnTo>
                  <a:close/>
                </a:path>
                <a:path w="374650" h="1206500">
                  <a:moveTo>
                    <a:pt x="208013" y="1164894"/>
                  </a:moveTo>
                  <a:lnTo>
                    <a:pt x="166420" y="1164894"/>
                  </a:lnTo>
                  <a:lnTo>
                    <a:pt x="124815" y="1164894"/>
                  </a:lnTo>
                  <a:lnTo>
                    <a:pt x="124815" y="1206500"/>
                  </a:lnTo>
                  <a:lnTo>
                    <a:pt x="166408" y="1206500"/>
                  </a:lnTo>
                  <a:lnTo>
                    <a:pt x="208013" y="1206500"/>
                  </a:lnTo>
                  <a:lnTo>
                    <a:pt x="208013" y="1164894"/>
                  </a:lnTo>
                  <a:close/>
                </a:path>
                <a:path w="374650" h="1206500">
                  <a:moveTo>
                    <a:pt x="208013" y="374434"/>
                  </a:moveTo>
                  <a:lnTo>
                    <a:pt x="166420" y="374434"/>
                  </a:lnTo>
                  <a:lnTo>
                    <a:pt x="124815" y="374434"/>
                  </a:lnTo>
                  <a:lnTo>
                    <a:pt x="124815" y="416039"/>
                  </a:lnTo>
                  <a:lnTo>
                    <a:pt x="166408" y="416039"/>
                  </a:lnTo>
                  <a:lnTo>
                    <a:pt x="166408" y="457644"/>
                  </a:lnTo>
                  <a:lnTo>
                    <a:pt x="124815" y="457644"/>
                  </a:lnTo>
                  <a:lnTo>
                    <a:pt x="124815" y="499249"/>
                  </a:lnTo>
                  <a:lnTo>
                    <a:pt x="166420" y="499249"/>
                  </a:lnTo>
                  <a:lnTo>
                    <a:pt x="166420" y="457644"/>
                  </a:lnTo>
                  <a:lnTo>
                    <a:pt x="208013" y="457644"/>
                  </a:lnTo>
                  <a:lnTo>
                    <a:pt x="208013" y="374434"/>
                  </a:lnTo>
                  <a:close/>
                </a:path>
                <a:path w="374650" h="1206500">
                  <a:moveTo>
                    <a:pt x="249605" y="748868"/>
                  </a:moveTo>
                  <a:lnTo>
                    <a:pt x="208013" y="748868"/>
                  </a:lnTo>
                  <a:lnTo>
                    <a:pt x="208013" y="790473"/>
                  </a:lnTo>
                  <a:lnTo>
                    <a:pt x="208013" y="832078"/>
                  </a:lnTo>
                  <a:lnTo>
                    <a:pt x="208013" y="1040091"/>
                  </a:lnTo>
                  <a:lnTo>
                    <a:pt x="166420" y="1040091"/>
                  </a:lnTo>
                  <a:lnTo>
                    <a:pt x="166420" y="998486"/>
                  </a:lnTo>
                  <a:lnTo>
                    <a:pt x="208013" y="998486"/>
                  </a:lnTo>
                  <a:lnTo>
                    <a:pt x="208013" y="956881"/>
                  </a:lnTo>
                  <a:lnTo>
                    <a:pt x="166420" y="956881"/>
                  </a:lnTo>
                  <a:lnTo>
                    <a:pt x="166420" y="915276"/>
                  </a:lnTo>
                  <a:lnTo>
                    <a:pt x="208013" y="915276"/>
                  </a:lnTo>
                  <a:lnTo>
                    <a:pt x="208013" y="873671"/>
                  </a:lnTo>
                  <a:lnTo>
                    <a:pt x="166420" y="873671"/>
                  </a:lnTo>
                  <a:lnTo>
                    <a:pt x="166420" y="832078"/>
                  </a:lnTo>
                  <a:lnTo>
                    <a:pt x="208013" y="832078"/>
                  </a:lnTo>
                  <a:lnTo>
                    <a:pt x="208013" y="790473"/>
                  </a:lnTo>
                  <a:lnTo>
                    <a:pt x="166408" y="790473"/>
                  </a:lnTo>
                  <a:lnTo>
                    <a:pt x="166408" y="832065"/>
                  </a:lnTo>
                  <a:lnTo>
                    <a:pt x="124815" y="832065"/>
                  </a:lnTo>
                  <a:lnTo>
                    <a:pt x="124815" y="873671"/>
                  </a:lnTo>
                  <a:lnTo>
                    <a:pt x="166408" y="873671"/>
                  </a:lnTo>
                  <a:lnTo>
                    <a:pt x="166408" y="915276"/>
                  </a:lnTo>
                  <a:lnTo>
                    <a:pt x="124815" y="915276"/>
                  </a:lnTo>
                  <a:lnTo>
                    <a:pt x="124815" y="1040091"/>
                  </a:lnTo>
                  <a:lnTo>
                    <a:pt x="166408" y="1040091"/>
                  </a:lnTo>
                  <a:lnTo>
                    <a:pt x="166408" y="1081697"/>
                  </a:lnTo>
                  <a:lnTo>
                    <a:pt x="124815" y="1081697"/>
                  </a:lnTo>
                  <a:lnTo>
                    <a:pt x="124815" y="1123302"/>
                  </a:lnTo>
                  <a:lnTo>
                    <a:pt x="166408" y="1123302"/>
                  </a:lnTo>
                  <a:lnTo>
                    <a:pt x="208013" y="1123302"/>
                  </a:lnTo>
                  <a:lnTo>
                    <a:pt x="208013" y="1164894"/>
                  </a:lnTo>
                  <a:lnTo>
                    <a:pt x="249605" y="1164894"/>
                  </a:lnTo>
                  <a:lnTo>
                    <a:pt x="249605" y="1123289"/>
                  </a:lnTo>
                  <a:lnTo>
                    <a:pt x="208013" y="1123289"/>
                  </a:lnTo>
                  <a:lnTo>
                    <a:pt x="208013" y="1081697"/>
                  </a:lnTo>
                  <a:lnTo>
                    <a:pt x="249605" y="1081697"/>
                  </a:lnTo>
                  <a:lnTo>
                    <a:pt x="249605" y="748868"/>
                  </a:lnTo>
                  <a:close/>
                </a:path>
                <a:path w="374650" h="1206500">
                  <a:moveTo>
                    <a:pt x="249605" y="624052"/>
                  </a:moveTo>
                  <a:lnTo>
                    <a:pt x="208013" y="624052"/>
                  </a:lnTo>
                  <a:lnTo>
                    <a:pt x="166420" y="624052"/>
                  </a:lnTo>
                  <a:lnTo>
                    <a:pt x="124815" y="624052"/>
                  </a:lnTo>
                  <a:lnTo>
                    <a:pt x="124815" y="665657"/>
                  </a:lnTo>
                  <a:lnTo>
                    <a:pt x="166408" y="665657"/>
                  </a:lnTo>
                  <a:lnTo>
                    <a:pt x="166408" y="707263"/>
                  </a:lnTo>
                  <a:lnTo>
                    <a:pt x="124815" y="707263"/>
                  </a:lnTo>
                  <a:lnTo>
                    <a:pt x="124815" y="748868"/>
                  </a:lnTo>
                  <a:lnTo>
                    <a:pt x="166408" y="748868"/>
                  </a:lnTo>
                  <a:lnTo>
                    <a:pt x="208013" y="748868"/>
                  </a:lnTo>
                  <a:lnTo>
                    <a:pt x="208013" y="665657"/>
                  </a:lnTo>
                  <a:lnTo>
                    <a:pt x="249605" y="665657"/>
                  </a:lnTo>
                  <a:lnTo>
                    <a:pt x="249605" y="624052"/>
                  </a:lnTo>
                  <a:close/>
                </a:path>
                <a:path w="374650" h="1206500">
                  <a:moveTo>
                    <a:pt x="249605" y="499249"/>
                  </a:moveTo>
                  <a:lnTo>
                    <a:pt x="208013" y="499249"/>
                  </a:lnTo>
                  <a:lnTo>
                    <a:pt x="208013" y="540854"/>
                  </a:lnTo>
                  <a:lnTo>
                    <a:pt x="249605" y="540854"/>
                  </a:lnTo>
                  <a:lnTo>
                    <a:pt x="249605" y="499249"/>
                  </a:lnTo>
                  <a:close/>
                </a:path>
                <a:path w="374650" h="1206500">
                  <a:moveTo>
                    <a:pt x="249605" y="332828"/>
                  </a:moveTo>
                  <a:lnTo>
                    <a:pt x="208013" y="332828"/>
                  </a:lnTo>
                  <a:lnTo>
                    <a:pt x="208013" y="374434"/>
                  </a:lnTo>
                  <a:lnTo>
                    <a:pt x="249605" y="374434"/>
                  </a:lnTo>
                  <a:lnTo>
                    <a:pt x="249605" y="332828"/>
                  </a:lnTo>
                  <a:close/>
                </a:path>
                <a:path w="374650" h="1206500">
                  <a:moveTo>
                    <a:pt x="249605" y="166420"/>
                  </a:moveTo>
                  <a:lnTo>
                    <a:pt x="208013" y="166420"/>
                  </a:lnTo>
                  <a:lnTo>
                    <a:pt x="208013" y="124815"/>
                  </a:lnTo>
                  <a:lnTo>
                    <a:pt x="166420" y="124815"/>
                  </a:lnTo>
                  <a:lnTo>
                    <a:pt x="166420" y="83210"/>
                  </a:lnTo>
                  <a:lnTo>
                    <a:pt x="166420" y="0"/>
                  </a:lnTo>
                  <a:lnTo>
                    <a:pt x="124815" y="0"/>
                  </a:lnTo>
                  <a:lnTo>
                    <a:pt x="124815" y="83210"/>
                  </a:lnTo>
                  <a:lnTo>
                    <a:pt x="124815" y="166420"/>
                  </a:lnTo>
                  <a:lnTo>
                    <a:pt x="166408" y="166420"/>
                  </a:lnTo>
                  <a:lnTo>
                    <a:pt x="166408" y="291223"/>
                  </a:lnTo>
                  <a:lnTo>
                    <a:pt x="124815" y="291223"/>
                  </a:lnTo>
                  <a:lnTo>
                    <a:pt x="124815" y="332828"/>
                  </a:lnTo>
                  <a:lnTo>
                    <a:pt x="166408" y="332828"/>
                  </a:lnTo>
                  <a:lnTo>
                    <a:pt x="208013" y="332828"/>
                  </a:lnTo>
                  <a:lnTo>
                    <a:pt x="208013" y="249631"/>
                  </a:lnTo>
                  <a:lnTo>
                    <a:pt x="249605" y="249631"/>
                  </a:lnTo>
                  <a:lnTo>
                    <a:pt x="249605" y="166420"/>
                  </a:lnTo>
                  <a:close/>
                </a:path>
                <a:path w="374650" h="1206500">
                  <a:moveTo>
                    <a:pt x="249605" y="83210"/>
                  </a:moveTo>
                  <a:lnTo>
                    <a:pt x="208013" y="83210"/>
                  </a:lnTo>
                  <a:lnTo>
                    <a:pt x="208013" y="124815"/>
                  </a:lnTo>
                  <a:lnTo>
                    <a:pt x="249605" y="124815"/>
                  </a:lnTo>
                  <a:lnTo>
                    <a:pt x="249605" y="83210"/>
                  </a:lnTo>
                  <a:close/>
                </a:path>
                <a:path w="374650" h="1206500">
                  <a:moveTo>
                    <a:pt x="249605" y="0"/>
                  </a:moveTo>
                  <a:lnTo>
                    <a:pt x="208013" y="0"/>
                  </a:lnTo>
                  <a:lnTo>
                    <a:pt x="208013" y="41605"/>
                  </a:lnTo>
                  <a:lnTo>
                    <a:pt x="249605" y="41605"/>
                  </a:lnTo>
                  <a:lnTo>
                    <a:pt x="249605" y="0"/>
                  </a:lnTo>
                  <a:close/>
                </a:path>
                <a:path w="374650" h="1206500">
                  <a:moveTo>
                    <a:pt x="332828" y="832065"/>
                  </a:moveTo>
                  <a:lnTo>
                    <a:pt x="291223" y="832065"/>
                  </a:lnTo>
                  <a:lnTo>
                    <a:pt x="291223" y="1040091"/>
                  </a:lnTo>
                  <a:lnTo>
                    <a:pt x="249618" y="1040091"/>
                  </a:lnTo>
                  <a:lnTo>
                    <a:pt x="249618" y="1206500"/>
                  </a:lnTo>
                  <a:lnTo>
                    <a:pt x="291223" y="1206500"/>
                  </a:lnTo>
                  <a:lnTo>
                    <a:pt x="332828" y="1206500"/>
                  </a:lnTo>
                  <a:lnTo>
                    <a:pt x="332828" y="832065"/>
                  </a:lnTo>
                  <a:close/>
                </a:path>
                <a:path w="374650" h="1206500">
                  <a:moveTo>
                    <a:pt x="332828" y="707263"/>
                  </a:moveTo>
                  <a:lnTo>
                    <a:pt x="291223" y="707263"/>
                  </a:lnTo>
                  <a:lnTo>
                    <a:pt x="291223" y="748868"/>
                  </a:lnTo>
                  <a:lnTo>
                    <a:pt x="249618" y="748868"/>
                  </a:lnTo>
                  <a:lnTo>
                    <a:pt x="249618" y="790473"/>
                  </a:lnTo>
                  <a:lnTo>
                    <a:pt x="291223" y="790473"/>
                  </a:lnTo>
                  <a:lnTo>
                    <a:pt x="332828" y="790473"/>
                  </a:lnTo>
                  <a:lnTo>
                    <a:pt x="332828" y="707263"/>
                  </a:lnTo>
                  <a:close/>
                </a:path>
                <a:path w="374650" h="1206500">
                  <a:moveTo>
                    <a:pt x="374421" y="499249"/>
                  </a:moveTo>
                  <a:lnTo>
                    <a:pt x="332828" y="499249"/>
                  </a:lnTo>
                  <a:lnTo>
                    <a:pt x="332828" y="540854"/>
                  </a:lnTo>
                  <a:lnTo>
                    <a:pt x="291223" y="540854"/>
                  </a:lnTo>
                  <a:lnTo>
                    <a:pt x="291223" y="582447"/>
                  </a:lnTo>
                  <a:lnTo>
                    <a:pt x="249618" y="582447"/>
                  </a:lnTo>
                  <a:lnTo>
                    <a:pt x="249618" y="665657"/>
                  </a:lnTo>
                  <a:lnTo>
                    <a:pt x="291223" y="665657"/>
                  </a:lnTo>
                  <a:lnTo>
                    <a:pt x="291223" y="624078"/>
                  </a:lnTo>
                  <a:lnTo>
                    <a:pt x="332828" y="624078"/>
                  </a:lnTo>
                  <a:lnTo>
                    <a:pt x="332828" y="582460"/>
                  </a:lnTo>
                  <a:lnTo>
                    <a:pt x="374421" y="582460"/>
                  </a:lnTo>
                  <a:lnTo>
                    <a:pt x="374421" y="499249"/>
                  </a:lnTo>
                  <a:close/>
                </a:path>
                <a:path w="374650" h="1206500">
                  <a:moveTo>
                    <a:pt x="374421" y="249631"/>
                  </a:moveTo>
                  <a:lnTo>
                    <a:pt x="332828" y="249631"/>
                  </a:lnTo>
                  <a:lnTo>
                    <a:pt x="332828" y="332828"/>
                  </a:lnTo>
                  <a:lnTo>
                    <a:pt x="291223" y="332828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41605"/>
                  </a:lnTo>
                  <a:lnTo>
                    <a:pt x="249618" y="41605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49618" y="540854"/>
                  </a:lnTo>
                  <a:lnTo>
                    <a:pt x="291223" y="540854"/>
                  </a:lnTo>
                  <a:lnTo>
                    <a:pt x="291223" y="457644"/>
                  </a:lnTo>
                  <a:lnTo>
                    <a:pt x="332828" y="457644"/>
                  </a:lnTo>
                  <a:lnTo>
                    <a:pt x="374421" y="457644"/>
                  </a:lnTo>
                  <a:lnTo>
                    <a:pt x="374421" y="416039"/>
                  </a:lnTo>
                  <a:lnTo>
                    <a:pt x="332828" y="416039"/>
                  </a:lnTo>
                  <a:lnTo>
                    <a:pt x="332828" y="374446"/>
                  </a:lnTo>
                  <a:lnTo>
                    <a:pt x="374421" y="374446"/>
                  </a:lnTo>
                  <a:lnTo>
                    <a:pt x="374421" y="249631"/>
                  </a:lnTo>
                  <a:close/>
                </a:path>
                <a:path w="374650" h="1206500">
                  <a:moveTo>
                    <a:pt x="374421" y="0"/>
                  </a:moveTo>
                  <a:lnTo>
                    <a:pt x="332828" y="0"/>
                  </a:lnTo>
                  <a:lnTo>
                    <a:pt x="332828" y="83210"/>
                  </a:lnTo>
                  <a:lnTo>
                    <a:pt x="332828" y="166420"/>
                  </a:lnTo>
                  <a:lnTo>
                    <a:pt x="374421" y="166420"/>
                  </a:lnTo>
                  <a:lnTo>
                    <a:pt x="374421" y="83210"/>
                  </a:lnTo>
                  <a:lnTo>
                    <a:pt x="37442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8287995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41592" y="1040091"/>
                  </a:moveTo>
                  <a:lnTo>
                    <a:pt x="0" y="1040091"/>
                  </a:lnTo>
                  <a:lnTo>
                    <a:pt x="0" y="1081697"/>
                  </a:lnTo>
                  <a:lnTo>
                    <a:pt x="41592" y="1081697"/>
                  </a:lnTo>
                  <a:lnTo>
                    <a:pt x="41592" y="1040091"/>
                  </a:lnTo>
                  <a:close/>
                </a:path>
                <a:path w="416559" h="1207135">
                  <a:moveTo>
                    <a:pt x="41592" y="956881"/>
                  </a:moveTo>
                  <a:lnTo>
                    <a:pt x="0" y="956881"/>
                  </a:lnTo>
                  <a:lnTo>
                    <a:pt x="0" y="998486"/>
                  </a:lnTo>
                  <a:lnTo>
                    <a:pt x="41592" y="998486"/>
                  </a:lnTo>
                  <a:lnTo>
                    <a:pt x="41592" y="956881"/>
                  </a:lnTo>
                  <a:close/>
                </a:path>
                <a:path w="416559" h="1207135">
                  <a:moveTo>
                    <a:pt x="41592" y="832065"/>
                  </a:moveTo>
                  <a:lnTo>
                    <a:pt x="0" y="832065"/>
                  </a:lnTo>
                  <a:lnTo>
                    <a:pt x="0" y="873671"/>
                  </a:lnTo>
                  <a:lnTo>
                    <a:pt x="41592" y="873671"/>
                  </a:lnTo>
                  <a:lnTo>
                    <a:pt x="41592" y="832065"/>
                  </a:lnTo>
                  <a:close/>
                </a:path>
                <a:path w="416559" h="1207135">
                  <a:moveTo>
                    <a:pt x="41592" y="499249"/>
                  </a:moveTo>
                  <a:lnTo>
                    <a:pt x="0" y="499249"/>
                  </a:lnTo>
                  <a:lnTo>
                    <a:pt x="0" y="582460"/>
                  </a:lnTo>
                  <a:lnTo>
                    <a:pt x="41592" y="582460"/>
                  </a:lnTo>
                  <a:lnTo>
                    <a:pt x="41592" y="499249"/>
                  </a:lnTo>
                  <a:close/>
                </a:path>
                <a:path w="416559" h="1207135">
                  <a:moveTo>
                    <a:pt x="166395" y="915276"/>
                  </a:moveTo>
                  <a:lnTo>
                    <a:pt x="124802" y="915276"/>
                  </a:lnTo>
                  <a:lnTo>
                    <a:pt x="83197" y="915276"/>
                  </a:lnTo>
                  <a:lnTo>
                    <a:pt x="83197" y="956881"/>
                  </a:lnTo>
                  <a:lnTo>
                    <a:pt x="41605" y="956881"/>
                  </a:lnTo>
                  <a:lnTo>
                    <a:pt x="41605" y="998486"/>
                  </a:lnTo>
                  <a:lnTo>
                    <a:pt x="83197" y="998486"/>
                  </a:lnTo>
                  <a:lnTo>
                    <a:pt x="124802" y="998486"/>
                  </a:lnTo>
                  <a:lnTo>
                    <a:pt x="124802" y="1040091"/>
                  </a:lnTo>
                  <a:lnTo>
                    <a:pt x="83210" y="1040091"/>
                  </a:lnTo>
                  <a:lnTo>
                    <a:pt x="41605" y="1040091"/>
                  </a:lnTo>
                  <a:lnTo>
                    <a:pt x="41605" y="1123302"/>
                  </a:lnTo>
                  <a:lnTo>
                    <a:pt x="83210" y="1123302"/>
                  </a:lnTo>
                  <a:lnTo>
                    <a:pt x="83210" y="1081697"/>
                  </a:lnTo>
                  <a:lnTo>
                    <a:pt x="124802" y="1081697"/>
                  </a:lnTo>
                  <a:lnTo>
                    <a:pt x="166395" y="1081684"/>
                  </a:lnTo>
                  <a:lnTo>
                    <a:pt x="166395" y="915276"/>
                  </a:lnTo>
                  <a:close/>
                </a:path>
                <a:path w="416559" h="1207135">
                  <a:moveTo>
                    <a:pt x="166395" y="707263"/>
                  </a:moveTo>
                  <a:lnTo>
                    <a:pt x="124802" y="707263"/>
                  </a:lnTo>
                  <a:lnTo>
                    <a:pt x="124802" y="748868"/>
                  </a:lnTo>
                  <a:lnTo>
                    <a:pt x="83210" y="748868"/>
                  </a:lnTo>
                  <a:lnTo>
                    <a:pt x="83210" y="707263"/>
                  </a:lnTo>
                  <a:lnTo>
                    <a:pt x="41605" y="707263"/>
                  </a:lnTo>
                  <a:lnTo>
                    <a:pt x="41605" y="790473"/>
                  </a:lnTo>
                  <a:lnTo>
                    <a:pt x="83197" y="790473"/>
                  </a:lnTo>
                  <a:lnTo>
                    <a:pt x="83197" y="832065"/>
                  </a:lnTo>
                  <a:lnTo>
                    <a:pt x="41605" y="832065"/>
                  </a:lnTo>
                  <a:lnTo>
                    <a:pt x="41605" y="873671"/>
                  </a:lnTo>
                  <a:lnTo>
                    <a:pt x="83210" y="873671"/>
                  </a:lnTo>
                  <a:lnTo>
                    <a:pt x="83210" y="832078"/>
                  </a:lnTo>
                  <a:lnTo>
                    <a:pt x="124802" y="832078"/>
                  </a:lnTo>
                  <a:lnTo>
                    <a:pt x="124802" y="873671"/>
                  </a:lnTo>
                  <a:lnTo>
                    <a:pt x="166395" y="873671"/>
                  </a:lnTo>
                  <a:lnTo>
                    <a:pt x="166395" y="832065"/>
                  </a:lnTo>
                  <a:lnTo>
                    <a:pt x="124802" y="832065"/>
                  </a:lnTo>
                  <a:lnTo>
                    <a:pt x="124802" y="790473"/>
                  </a:lnTo>
                  <a:lnTo>
                    <a:pt x="166395" y="790473"/>
                  </a:lnTo>
                  <a:lnTo>
                    <a:pt x="166395" y="707263"/>
                  </a:lnTo>
                  <a:close/>
                </a:path>
                <a:path w="416559" h="1207135">
                  <a:moveTo>
                    <a:pt x="166395" y="457644"/>
                  </a:moveTo>
                  <a:lnTo>
                    <a:pt x="124802" y="457644"/>
                  </a:lnTo>
                  <a:lnTo>
                    <a:pt x="83210" y="457644"/>
                  </a:lnTo>
                  <a:lnTo>
                    <a:pt x="83210" y="416039"/>
                  </a:lnTo>
                  <a:lnTo>
                    <a:pt x="41605" y="416039"/>
                  </a:lnTo>
                  <a:lnTo>
                    <a:pt x="41605" y="499249"/>
                  </a:lnTo>
                  <a:lnTo>
                    <a:pt x="83197" y="499249"/>
                  </a:lnTo>
                  <a:lnTo>
                    <a:pt x="83197" y="540854"/>
                  </a:lnTo>
                  <a:lnTo>
                    <a:pt x="41605" y="540854"/>
                  </a:lnTo>
                  <a:lnTo>
                    <a:pt x="41605" y="624078"/>
                  </a:lnTo>
                  <a:lnTo>
                    <a:pt x="83210" y="624078"/>
                  </a:lnTo>
                  <a:lnTo>
                    <a:pt x="83210" y="582460"/>
                  </a:lnTo>
                  <a:lnTo>
                    <a:pt x="124802" y="582460"/>
                  </a:lnTo>
                  <a:lnTo>
                    <a:pt x="124802" y="665657"/>
                  </a:lnTo>
                  <a:lnTo>
                    <a:pt x="166395" y="665657"/>
                  </a:lnTo>
                  <a:lnTo>
                    <a:pt x="166395" y="582447"/>
                  </a:lnTo>
                  <a:lnTo>
                    <a:pt x="124802" y="582447"/>
                  </a:lnTo>
                  <a:lnTo>
                    <a:pt x="124802" y="499249"/>
                  </a:lnTo>
                  <a:lnTo>
                    <a:pt x="166395" y="499249"/>
                  </a:lnTo>
                  <a:lnTo>
                    <a:pt x="166395" y="457644"/>
                  </a:lnTo>
                  <a:close/>
                </a:path>
                <a:path w="416559" h="1207135">
                  <a:moveTo>
                    <a:pt x="166395" y="332828"/>
                  </a:moveTo>
                  <a:lnTo>
                    <a:pt x="124802" y="332828"/>
                  </a:lnTo>
                  <a:lnTo>
                    <a:pt x="124802" y="208026"/>
                  </a:lnTo>
                  <a:lnTo>
                    <a:pt x="83210" y="208026"/>
                  </a:lnTo>
                  <a:lnTo>
                    <a:pt x="83210" y="166420"/>
                  </a:lnTo>
                  <a:lnTo>
                    <a:pt x="83210" y="124815"/>
                  </a:lnTo>
                  <a:lnTo>
                    <a:pt x="41605" y="124815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197" y="208026"/>
                  </a:lnTo>
                  <a:lnTo>
                    <a:pt x="83197" y="332828"/>
                  </a:lnTo>
                  <a:lnTo>
                    <a:pt x="41605" y="332828"/>
                  </a:lnTo>
                  <a:lnTo>
                    <a:pt x="41605" y="374434"/>
                  </a:lnTo>
                  <a:lnTo>
                    <a:pt x="83210" y="374434"/>
                  </a:lnTo>
                  <a:lnTo>
                    <a:pt x="83210" y="332841"/>
                  </a:lnTo>
                  <a:lnTo>
                    <a:pt x="124802" y="332841"/>
                  </a:lnTo>
                  <a:lnTo>
                    <a:pt x="124802" y="416039"/>
                  </a:lnTo>
                  <a:lnTo>
                    <a:pt x="166395" y="416039"/>
                  </a:lnTo>
                  <a:lnTo>
                    <a:pt x="166395" y="332828"/>
                  </a:lnTo>
                  <a:close/>
                </a:path>
                <a:path w="416559" h="1207135">
                  <a:moveTo>
                    <a:pt x="166395" y="166420"/>
                  </a:moveTo>
                  <a:lnTo>
                    <a:pt x="124802" y="166420"/>
                  </a:lnTo>
                  <a:lnTo>
                    <a:pt x="124802" y="208026"/>
                  </a:lnTo>
                  <a:lnTo>
                    <a:pt x="166395" y="208026"/>
                  </a:lnTo>
                  <a:lnTo>
                    <a:pt x="166395" y="166420"/>
                  </a:lnTo>
                  <a:close/>
                </a:path>
                <a:path w="416559" h="1207135">
                  <a:moveTo>
                    <a:pt x="166395" y="41605"/>
                  </a:moveTo>
                  <a:lnTo>
                    <a:pt x="124802" y="41605"/>
                  </a:lnTo>
                  <a:lnTo>
                    <a:pt x="124802" y="0"/>
                  </a:lnTo>
                  <a:lnTo>
                    <a:pt x="83210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197" y="41605"/>
                  </a:lnTo>
                  <a:lnTo>
                    <a:pt x="83197" y="83210"/>
                  </a:lnTo>
                  <a:lnTo>
                    <a:pt x="124802" y="83210"/>
                  </a:lnTo>
                  <a:lnTo>
                    <a:pt x="124802" y="124815"/>
                  </a:lnTo>
                  <a:lnTo>
                    <a:pt x="166395" y="124815"/>
                  </a:lnTo>
                  <a:lnTo>
                    <a:pt x="166395" y="83210"/>
                  </a:lnTo>
                  <a:lnTo>
                    <a:pt x="166395" y="41605"/>
                  </a:lnTo>
                  <a:close/>
                </a:path>
                <a:path w="416559" h="1207135">
                  <a:moveTo>
                    <a:pt x="208013" y="1164894"/>
                  </a:moveTo>
                  <a:lnTo>
                    <a:pt x="166408" y="1164894"/>
                  </a:lnTo>
                  <a:lnTo>
                    <a:pt x="166408" y="1206500"/>
                  </a:lnTo>
                  <a:lnTo>
                    <a:pt x="208013" y="1206500"/>
                  </a:lnTo>
                  <a:lnTo>
                    <a:pt x="208013" y="1164894"/>
                  </a:lnTo>
                  <a:close/>
                </a:path>
                <a:path w="416559" h="1207135">
                  <a:moveTo>
                    <a:pt x="208013" y="41605"/>
                  </a:moveTo>
                  <a:lnTo>
                    <a:pt x="166408" y="41605"/>
                  </a:lnTo>
                  <a:lnTo>
                    <a:pt x="166408" y="83210"/>
                  </a:lnTo>
                  <a:lnTo>
                    <a:pt x="166408" y="124815"/>
                  </a:lnTo>
                  <a:lnTo>
                    <a:pt x="208013" y="124815"/>
                  </a:lnTo>
                  <a:lnTo>
                    <a:pt x="208013" y="83210"/>
                  </a:lnTo>
                  <a:lnTo>
                    <a:pt x="208013" y="41605"/>
                  </a:lnTo>
                  <a:close/>
                </a:path>
                <a:path w="416559" h="1207135">
                  <a:moveTo>
                    <a:pt x="249605" y="832065"/>
                  </a:moveTo>
                  <a:lnTo>
                    <a:pt x="208013" y="832065"/>
                  </a:lnTo>
                  <a:lnTo>
                    <a:pt x="208013" y="790473"/>
                  </a:lnTo>
                  <a:lnTo>
                    <a:pt x="166408" y="790473"/>
                  </a:lnTo>
                  <a:lnTo>
                    <a:pt x="166408" y="1040091"/>
                  </a:lnTo>
                  <a:lnTo>
                    <a:pt x="208013" y="1040091"/>
                  </a:lnTo>
                  <a:lnTo>
                    <a:pt x="208013" y="1081697"/>
                  </a:lnTo>
                  <a:lnTo>
                    <a:pt x="166408" y="1081697"/>
                  </a:lnTo>
                  <a:lnTo>
                    <a:pt x="166408" y="1123302"/>
                  </a:lnTo>
                  <a:lnTo>
                    <a:pt x="208013" y="1123302"/>
                  </a:lnTo>
                  <a:lnTo>
                    <a:pt x="208013" y="1164894"/>
                  </a:lnTo>
                  <a:lnTo>
                    <a:pt x="249605" y="1164894"/>
                  </a:lnTo>
                  <a:lnTo>
                    <a:pt x="249605" y="998486"/>
                  </a:lnTo>
                  <a:lnTo>
                    <a:pt x="208013" y="998486"/>
                  </a:lnTo>
                  <a:lnTo>
                    <a:pt x="208013" y="873671"/>
                  </a:lnTo>
                  <a:lnTo>
                    <a:pt x="249605" y="873671"/>
                  </a:lnTo>
                  <a:lnTo>
                    <a:pt x="249605" y="832065"/>
                  </a:lnTo>
                  <a:close/>
                </a:path>
                <a:path w="416559" h="1207135">
                  <a:moveTo>
                    <a:pt x="249605" y="416039"/>
                  </a:moveTo>
                  <a:lnTo>
                    <a:pt x="208013" y="416039"/>
                  </a:lnTo>
                  <a:lnTo>
                    <a:pt x="208013" y="457644"/>
                  </a:lnTo>
                  <a:lnTo>
                    <a:pt x="166408" y="457644"/>
                  </a:lnTo>
                  <a:lnTo>
                    <a:pt x="166408" y="748880"/>
                  </a:lnTo>
                  <a:lnTo>
                    <a:pt x="208013" y="748880"/>
                  </a:lnTo>
                  <a:lnTo>
                    <a:pt x="208013" y="790473"/>
                  </a:lnTo>
                  <a:lnTo>
                    <a:pt x="249605" y="790473"/>
                  </a:lnTo>
                  <a:lnTo>
                    <a:pt x="249605" y="707263"/>
                  </a:lnTo>
                  <a:lnTo>
                    <a:pt x="208013" y="707263"/>
                  </a:lnTo>
                  <a:lnTo>
                    <a:pt x="208013" y="665657"/>
                  </a:lnTo>
                  <a:lnTo>
                    <a:pt x="249605" y="665657"/>
                  </a:lnTo>
                  <a:lnTo>
                    <a:pt x="249605" y="624052"/>
                  </a:lnTo>
                  <a:lnTo>
                    <a:pt x="208013" y="624052"/>
                  </a:lnTo>
                  <a:lnTo>
                    <a:pt x="208013" y="499249"/>
                  </a:lnTo>
                  <a:lnTo>
                    <a:pt x="249605" y="499249"/>
                  </a:lnTo>
                  <a:lnTo>
                    <a:pt x="249605" y="416039"/>
                  </a:lnTo>
                  <a:close/>
                </a:path>
                <a:path w="416559" h="1207135">
                  <a:moveTo>
                    <a:pt x="249605" y="332828"/>
                  </a:moveTo>
                  <a:lnTo>
                    <a:pt x="208013" y="332828"/>
                  </a:lnTo>
                  <a:lnTo>
                    <a:pt x="208013" y="208026"/>
                  </a:lnTo>
                  <a:lnTo>
                    <a:pt x="166408" y="208026"/>
                  </a:lnTo>
                  <a:lnTo>
                    <a:pt x="166408" y="374434"/>
                  </a:lnTo>
                  <a:lnTo>
                    <a:pt x="208013" y="374434"/>
                  </a:lnTo>
                  <a:lnTo>
                    <a:pt x="249605" y="374434"/>
                  </a:lnTo>
                  <a:lnTo>
                    <a:pt x="249605" y="332828"/>
                  </a:lnTo>
                  <a:close/>
                </a:path>
                <a:path w="416559" h="1207135">
                  <a:moveTo>
                    <a:pt x="291223" y="915276"/>
                  </a:moveTo>
                  <a:lnTo>
                    <a:pt x="249618" y="915276"/>
                  </a:lnTo>
                  <a:lnTo>
                    <a:pt x="249618" y="956881"/>
                  </a:lnTo>
                  <a:lnTo>
                    <a:pt x="291223" y="956881"/>
                  </a:lnTo>
                  <a:lnTo>
                    <a:pt x="291223" y="915276"/>
                  </a:lnTo>
                  <a:close/>
                </a:path>
                <a:path w="416559" h="1207135">
                  <a:moveTo>
                    <a:pt x="291223" y="748868"/>
                  </a:moveTo>
                  <a:lnTo>
                    <a:pt x="249618" y="748868"/>
                  </a:lnTo>
                  <a:lnTo>
                    <a:pt x="249618" y="790473"/>
                  </a:lnTo>
                  <a:lnTo>
                    <a:pt x="291223" y="790473"/>
                  </a:lnTo>
                  <a:lnTo>
                    <a:pt x="291223" y="748868"/>
                  </a:lnTo>
                  <a:close/>
                </a:path>
                <a:path w="416559" h="1207135">
                  <a:moveTo>
                    <a:pt x="374421" y="1081697"/>
                  </a:moveTo>
                  <a:lnTo>
                    <a:pt x="332828" y="1081697"/>
                  </a:lnTo>
                  <a:lnTo>
                    <a:pt x="291223" y="1081697"/>
                  </a:lnTo>
                  <a:lnTo>
                    <a:pt x="291223" y="1123289"/>
                  </a:lnTo>
                  <a:lnTo>
                    <a:pt x="249618" y="1123289"/>
                  </a:lnTo>
                  <a:lnTo>
                    <a:pt x="249618" y="1164894"/>
                  </a:lnTo>
                  <a:lnTo>
                    <a:pt x="291223" y="1164894"/>
                  </a:lnTo>
                  <a:lnTo>
                    <a:pt x="291223" y="1206512"/>
                  </a:lnTo>
                  <a:lnTo>
                    <a:pt x="332828" y="1206512"/>
                  </a:lnTo>
                  <a:lnTo>
                    <a:pt x="374421" y="1206500"/>
                  </a:lnTo>
                  <a:lnTo>
                    <a:pt x="374421" y="1164894"/>
                  </a:lnTo>
                  <a:lnTo>
                    <a:pt x="332828" y="1164894"/>
                  </a:lnTo>
                  <a:lnTo>
                    <a:pt x="332828" y="1123302"/>
                  </a:lnTo>
                  <a:lnTo>
                    <a:pt x="374421" y="1123302"/>
                  </a:lnTo>
                  <a:lnTo>
                    <a:pt x="374421" y="1081697"/>
                  </a:lnTo>
                  <a:close/>
                </a:path>
                <a:path w="416559" h="1207135">
                  <a:moveTo>
                    <a:pt x="374421" y="707263"/>
                  </a:moveTo>
                  <a:lnTo>
                    <a:pt x="332828" y="707263"/>
                  </a:lnTo>
                  <a:lnTo>
                    <a:pt x="332828" y="832065"/>
                  </a:lnTo>
                  <a:lnTo>
                    <a:pt x="291223" y="832065"/>
                  </a:lnTo>
                  <a:lnTo>
                    <a:pt x="249618" y="832065"/>
                  </a:lnTo>
                  <a:lnTo>
                    <a:pt x="249618" y="873671"/>
                  </a:lnTo>
                  <a:lnTo>
                    <a:pt x="291223" y="873671"/>
                  </a:lnTo>
                  <a:lnTo>
                    <a:pt x="332828" y="873671"/>
                  </a:lnTo>
                  <a:lnTo>
                    <a:pt x="332828" y="998486"/>
                  </a:lnTo>
                  <a:lnTo>
                    <a:pt x="291223" y="998486"/>
                  </a:lnTo>
                  <a:lnTo>
                    <a:pt x="249618" y="998486"/>
                  </a:lnTo>
                  <a:lnTo>
                    <a:pt x="249618" y="1040091"/>
                  </a:lnTo>
                  <a:lnTo>
                    <a:pt x="291223" y="1040091"/>
                  </a:lnTo>
                  <a:lnTo>
                    <a:pt x="332828" y="1040091"/>
                  </a:lnTo>
                  <a:lnTo>
                    <a:pt x="374421" y="1040091"/>
                  </a:lnTo>
                  <a:lnTo>
                    <a:pt x="374421" y="707263"/>
                  </a:lnTo>
                  <a:close/>
                </a:path>
                <a:path w="416559" h="1207135">
                  <a:moveTo>
                    <a:pt x="374421" y="332828"/>
                  </a:moveTo>
                  <a:lnTo>
                    <a:pt x="332828" y="332828"/>
                  </a:lnTo>
                  <a:lnTo>
                    <a:pt x="332828" y="374434"/>
                  </a:lnTo>
                  <a:lnTo>
                    <a:pt x="291223" y="374434"/>
                  </a:lnTo>
                  <a:lnTo>
                    <a:pt x="291223" y="416039"/>
                  </a:lnTo>
                  <a:lnTo>
                    <a:pt x="249618" y="416039"/>
                  </a:lnTo>
                  <a:lnTo>
                    <a:pt x="249618" y="582447"/>
                  </a:lnTo>
                  <a:lnTo>
                    <a:pt x="291223" y="582447"/>
                  </a:lnTo>
                  <a:lnTo>
                    <a:pt x="332828" y="582460"/>
                  </a:lnTo>
                  <a:lnTo>
                    <a:pt x="332828" y="624052"/>
                  </a:lnTo>
                  <a:lnTo>
                    <a:pt x="291223" y="624052"/>
                  </a:lnTo>
                  <a:lnTo>
                    <a:pt x="291223" y="707263"/>
                  </a:lnTo>
                  <a:lnTo>
                    <a:pt x="332828" y="707263"/>
                  </a:lnTo>
                  <a:lnTo>
                    <a:pt x="332828" y="624078"/>
                  </a:lnTo>
                  <a:lnTo>
                    <a:pt x="374421" y="624078"/>
                  </a:lnTo>
                  <a:lnTo>
                    <a:pt x="374421" y="540854"/>
                  </a:lnTo>
                  <a:lnTo>
                    <a:pt x="332828" y="540854"/>
                  </a:lnTo>
                  <a:lnTo>
                    <a:pt x="332828" y="499249"/>
                  </a:lnTo>
                  <a:lnTo>
                    <a:pt x="291223" y="499249"/>
                  </a:lnTo>
                  <a:lnTo>
                    <a:pt x="291223" y="457644"/>
                  </a:lnTo>
                  <a:lnTo>
                    <a:pt x="332828" y="457644"/>
                  </a:lnTo>
                  <a:lnTo>
                    <a:pt x="374421" y="457644"/>
                  </a:lnTo>
                  <a:lnTo>
                    <a:pt x="374421" y="332828"/>
                  </a:lnTo>
                  <a:close/>
                </a:path>
                <a:path w="416559" h="1207135">
                  <a:moveTo>
                    <a:pt x="416026" y="83210"/>
                  </a:moveTo>
                  <a:lnTo>
                    <a:pt x="374421" y="83210"/>
                  </a:lnTo>
                  <a:lnTo>
                    <a:pt x="332828" y="83210"/>
                  </a:lnTo>
                  <a:lnTo>
                    <a:pt x="332828" y="166420"/>
                  </a:lnTo>
                  <a:lnTo>
                    <a:pt x="332828" y="208026"/>
                  </a:lnTo>
                  <a:lnTo>
                    <a:pt x="374421" y="208026"/>
                  </a:lnTo>
                  <a:lnTo>
                    <a:pt x="416026" y="208026"/>
                  </a:lnTo>
                  <a:lnTo>
                    <a:pt x="416026" y="166420"/>
                  </a:lnTo>
                  <a:lnTo>
                    <a:pt x="416026" y="83210"/>
                  </a:lnTo>
                  <a:close/>
                </a:path>
                <a:path w="416559" h="1207135">
                  <a:moveTo>
                    <a:pt x="416026" y="0"/>
                  </a:moveTo>
                  <a:lnTo>
                    <a:pt x="374421" y="0"/>
                  </a:lnTo>
                  <a:lnTo>
                    <a:pt x="332828" y="0"/>
                  </a:lnTo>
                  <a:lnTo>
                    <a:pt x="291223" y="0"/>
                  </a:lnTo>
                  <a:lnTo>
                    <a:pt x="249618" y="0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332828" y="291236"/>
                  </a:lnTo>
                  <a:lnTo>
                    <a:pt x="374421" y="291236"/>
                  </a:lnTo>
                  <a:lnTo>
                    <a:pt x="374421" y="249631"/>
                  </a:lnTo>
                  <a:lnTo>
                    <a:pt x="332828" y="249631"/>
                  </a:lnTo>
                  <a:lnTo>
                    <a:pt x="291223" y="249631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41605"/>
                  </a:lnTo>
                  <a:lnTo>
                    <a:pt x="332828" y="41605"/>
                  </a:lnTo>
                  <a:lnTo>
                    <a:pt x="374421" y="41605"/>
                  </a:lnTo>
                  <a:lnTo>
                    <a:pt x="416026" y="41605"/>
                  </a:lnTo>
                  <a:lnTo>
                    <a:pt x="41602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8662416" y="1436407"/>
              <a:ext cx="167005" cy="1165225"/>
            </a:xfrm>
            <a:custGeom>
              <a:avLst/>
              <a:gdLst/>
              <a:ahLst/>
              <a:cxnLst/>
              <a:rect l="l" t="t" r="r" b="b"/>
              <a:pathLst>
                <a:path w="167004" h="1165225">
                  <a:moveTo>
                    <a:pt x="41605" y="998486"/>
                  </a:moveTo>
                  <a:lnTo>
                    <a:pt x="0" y="998486"/>
                  </a:lnTo>
                  <a:lnTo>
                    <a:pt x="0" y="1040091"/>
                  </a:lnTo>
                  <a:lnTo>
                    <a:pt x="41605" y="1040091"/>
                  </a:lnTo>
                  <a:lnTo>
                    <a:pt x="41605" y="998486"/>
                  </a:lnTo>
                  <a:close/>
                </a:path>
                <a:path w="167004" h="1165225">
                  <a:moveTo>
                    <a:pt x="41605" y="457644"/>
                  </a:moveTo>
                  <a:lnTo>
                    <a:pt x="0" y="457644"/>
                  </a:lnTo>
                  <a:lnTo>
                    <a:pt x="0" y="499249"/>
                  </a:lnTo>
                  <a:lnTo>
                    <a:pt x="41605" y="499249"/>
                  </a:lnTo>
                  <a:lnTo>
                    <a:pt x="41605" y="457644"/>
                  </a:lnTo>
                  <a:close/>
                </a:path>
                <a:path w="167004" h="1165225">
                  <a:moveTo>
                    <a:pt x="83210" y="83210"/>
                  </a:moveTo>
                  <a:lnTo>
                    <a:pt x="41605" y="83210"/>
                  </a:lnTo>
                  <a:lnTo>
                    <a:pt x="41605" y="166420"/>
                  </a:lnTo>
                  <a:lnTo>
                    <a:pt x="0" y="166420"/>
                  </a:lnTo>
                  <a:lnTo>
                    <a:pt x="0" y="208026"/>
                  </a:lnTo>
                  <a:lnTo>
                    <a:pt x="41605" y="208026"/>
                  </a:lnTo>
                  <a:lnTo>
                    <a:pt x="83210" y="208026"/>
                  </a:lnTo>
                  <a:lnTo>
                    <a:pt x="83210" y="166420"/>
                  </a:lnTo>
                  <a:lnTo>
                    <a:pt x="83210" y="83210"/>
                  </a:lnTo>
                  <a:close/>
                </a:path>
                <a:path w="167004" h="1165225">
                  <a:moveTo>
                    <a:pt x="124802" y="1081697"/>
                  </a:moveTo>
                  <a:lnTo>
                    <a:pt x="83210" y="1081697"/>
                  </a:lnTo>
                  <a:lnTo>
                    <a:pt x="41605" y="1081697"/>
                  </a:lnTo>
                  <a:lnTo>
                    <a:pt x="41605" y="1123289"/>
                  </a:lnTo>
                  <a:lnTo>
                    <a:pt x="0" y="1123289"/>
                  </a:lnTo>
                  <a:lnTo>
                    <a:pt x="0" y="1164894"/>
                  </a:lnTo>
                  <a:lnTo>
                    <a:pt x="41605" y="1164894"/>
                  </a:lnTo>
                  <a:lnTo>
                    <a:pt x="83210" y="1164907"/>
                  </a:lnTo>
                  <a:lnTo>
                    <a:pt x="83210" y="1123302"/>
                  </a:lnTo>
                  <a:lnTo>
                    <a:pt x="124802" y="1123302"/>
                  </a:lnTo>
                  <a:lnTo>
                    <a:pt x="124802" y="1081697"/>
                  </a:lnTo>
                  <a:close/>
                </a:path>
                <a:path w="167004" h="1165225">
                  <a:moveTo>
                    <a:pt x="124802" y="956881"/>
                  </a:moveTo>
                  <a:lnTo>
                    <a:pt x="83210" y="956881"/>
                  </a:lnTo>
                  <a:lnTo>
                    <a:pt x="83210" y="998486"/>
                  </a:lnTo>
                  <a:lnTo>
                    <a:pt x="124802" y="998486"/>
                  </a:lnTo>
                  <a:lnTo>
                    <a:pt x="124802" y="956881"/>
                  </a:lnTo>
                  <a:close/>
                </a:path>
                <a:path w="167004" h="1165225">
                  <a:moveTo>
                    <a:pt x="124802" y="832065"/>
                  </a:moveTo>
                  <a:lnTo>
                    <a:pt x="83210" y="832065"/>
                  </a:lnTo>
                  <a:lnTo>
                    <a:pt x="83210" y="790473"/>
                  </a:lnTo>
                  <a:lnTo>
                    <a:pt x="41605" y="790473"/>
                  </a:lnTo>
                  <a:lnTo>
                    <a:pt x="41605" y="748868"/>
                  </a:lnTo>
                  <a:lnTo>
                    <a:pt x="0" y="748868"/>
                  </a:lnTo>
                  <a:lnTo>
                    <a:pt x="0" y="956881"/>
                  </a:lnTo>
                  <a:lnTo>
                    <a:pt x="41605" y="956881"/>
                  </a:lnTo>
                  <a:lnTo>
                    <a:pt x="41605" y="873683"/>
                  </a:lnTo>
                  <a:lnTo>
                    <a:pt x="83210" y="873683"/>
                  </a:lnTo>
                  <a:lnTo>
                    <a:pt x="124802" y="873671"/>
                  </a:lnTo>
                  <a:lnTo>
                    <a:pt x="124802" y="832065"/>
                  </a:lnTo>
                  <a:close/>
                </a:path>
                <a:path w="167004" h="1165225">
                  <a:moveTo>
                    <a:pt x="124802" y="707263"/>
                  </a:moveTo>
                  <a:lnTo>
                    <a:pt x="83210" y="707263"/>
                  </a:lnTo>
                  <a:lnTo>
                    <a:pt x="41605" y="707263"/>
                  </a:lnTo>
                  <a:lnTo>
                    <a:pt x="41605" y="748868"/>
                  </a:lnTo>
                  <a:lnTo>
                    <a:pt x="83210" y="748868"/>
                  </a:lnTo>
                  <a:lnTo>
                    <a:pt x="124802" y="748868"/>
                  </a:lnTo>
                  <a:lnTo>
                    <a:pt x="124802" y="707263"/>
                  </a:lnTo>
                  <a:close/>
                </a:path>
                <a:path w="167004" h="1165225">
                  <a:moveTo>
                    <a:pt x="124802" y="540854"/>
                  </a:moveTo>
                  <a:lnTo>
                    <a:pt x="83210" y="540854"/>
                  </a:lnTo>
                  <a:lnTo>
                    <a:pt x="41605" y="540854"/>
                  </a:lnTo>
                  <a:lnTo>
                    <a:pt x="0" y="540854"/>
                  </a:lnTo>
                  <a:lnTo>
                    <a:pt x="0" y="582460"/>
                  </a:lnTo>
                  <a:lnTo>
                    <a:pt x="41605" y="582460"/>
                  </a:lnTo>
                  <a:lnTo>
                    <a:pt x="41605" y="665657"/>
                  </a:lnTo>
                  <a:lnTo>
                    <a:pt x="0" y="665657"/>
                  </a:lnTo>
                  <a:lnTo>
                    <a:pt x="0" y="707263"/>
                  </a:lnTo>
                  <a:lnTo>
                    <a:pt x="41605" y="707263"/>
                  </a:lnTo>
                  <a:lnTo>
                    <a:pt x="41605" y="665670"/>
                  </a:lnTo>
                  <a:lnTo>
                    <a:pt x="83210" y="665670"/>
                  </a:lnTo>
                  <a:lnTo>
                    <a:pt x="83210" y="582460"/>
                  </a:lnTo>
                  <a:lnTo>
                    <a:pt x="124802" y="582460"/>
                  </a:lnTo>
                  <a:lnTo>
                    <a:pt x="124802" y="540854"/>
                  </a:lnTo>
                  <a:close/>
                </a:path>
                <a:path w="167004" h="1165225">
                  <a:moveTo>
                    <a:pt x="124802" y="332828"/>
                  </a:moveTo>
                  <a:lnTo>
                    <a:pt x="83210" y="332828"/>
                  </a:lnTo>
                  <a:lnTo>
                    <a:pt x="41605" y="332828"/>
                  </a:lnTo>
                  <a:lnTo>
                    <a:pt x="41605" y="457644"/>
                  </a:lnTo>
                  <a:lnTo>
                    <a:pt x="83210" y="457644"/>
                  </a:lnTo>
                  <a:lnTo>
                    <a:pt x="83210" y="416039"/>
                  </a:lnTo>
                  <a:lnTo>
                    <a:pt x="124802" y="416039"/>
                  </a:lnTo>
                  <a:lnTo>
                    <a:pt x="124802" y="332828"/>
                  </a:lnTo>
                  <a:close/>
                </a:path>
                <a:path w="167004" h="1165225">
                  <a:moveTo>
                    <a:pt x="124802" y="249631"/>
                  </a:moveTo>
                  <a:lnTo>
                    <a:pt x="83210" y="249631"/>
                  </a:lnTo>
                  <a:lnTo>
                    <a:pt x="41605" y="249631"/>
                  </a:lnTo>
                  <a:lnTo>
                    <a:pt x="0" y="249631"/>
                  </a:lnTo>
                  <a:lnTo>
                    <a:pt x="0" y="291236"/>
                  </a:lnTo>
                  <a:lnTo>
                    <a:pt x="41605" y="291236"/>
                  </a:lnTo>
                  <a:lnTo>
                    <a:pt x="83210" y="291236"/>
                  </a:lnTo>
                  <a:lnTo>
                    <a:pt x="124802" y="291236"/>
                  </a:lnTo>
                  <a:lnTo>
                    <a:pt x="124802" y="249631"/>
                  </a:lnTo>
                  <a:close/>
                </a:path>
                <a:path w="167004" h="1165225">
                  <a:moveTo>
                    <a:pt x="124802" y="0"/>
                  </a:moveTo>
                  <a:lnTo>
                    <a:pt x="83210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210" y="41605"/>
                  </a:lnTo>
                  <a:lnTo>
                    <a:pt x="124802" y="41605"/>
                  </a:lnTo>
                  <a:lnTo>
                    <a:pt x="124802" y="0"/>
                  </a:lnTo>
                  <a:close/>
                </a:path>
                <a:path w="167004" h="1165225">
                  <a:moveTo>
                    <a:pt x="166420" y="956881"/>
                  </a:moveTo>
                  <a:lnTo>
                    <a:pt x="124815" y="956881"/>
                  </a:lnTo>
                  <a:lnTo>
                    <a:pt x="124815" y="1164894"/>
                  </a:lnTo>
                  <a:lnTo>
                    <a:pt x="166420" y="1164894"/>
                  </a:lnTo>
                  <a:lnTo>
                    <a:pt x="166420" y="956881"/>
                  </a:lnTo>
                  <a:close/>
                </a:path>
                <a:path w="167004" h="1165225">
                  <a:moveTo>
                    <a:pt x="166420" y="748868"/>
                  </a:moveTo>
                  <a:lnTo>
                    <a:pt x="124815" y="748868"/>
                  </a:lnTo>
                  <a:lnTo>
                    <a:pt x="124815" y="790473"/>
                  </a:lnTo>
                  <a:lnTo>
                    <a:pt x="166420" y="790473"/>
                  </a:lnTo>
                  <a:lnTo>
                    <a:pt x="166420" y="748868"/>
                  </a:lnTo>
                  <a:close/>
                </a:path>
                <a:path w="167004" h="1165225">
                  <a:moveTo>
                    <a:pt x="166420" y="457644"/>
                  </a:moveTo>
                  <a:lnTo>
                    <a:pt x="124815" y="457644"/>
                  </a:lnTo>
                  <a:lnTo>
                    <a:pt x="124815" y="665657"/>
                  </a:lnTo>
                  <a:lnTo>
                    <a:pt x="166420" y="665657"/>
                  </a:lnTo>
                  <a:lnTo>
                    <a:pt x="166420" y="457644"/>
                  </a:lnTo>
                  <a:close/>
                </a:path>
                <a:path w="167004" h="1165225">
                  <a:moveTo>
                    <a:pt x="166420" y="332828"/>
                  </a:moveTo>
                  <a:lnTo>
                    <a:pt x="124815" y="332828"/>
                  </a:lnTo>
                  <a:lnTo>
                    <a:pt x="124815" y="374434"/>
                  </a:lnTo>
                  <a:lnTo>
                    <a:pt x="166420" y="374434"/>
                  </a:lnTo>
                  <a:lnTo>
                    <a:pt x="166420" y="332828"/>
                  </a:lnTo>
                  <a:close/>
                </a:path>
                <a:path w="167004" h="1165225">
                  <a:moveTo>
                    <a:pt x="166420" y="0"/>
                  </a:moveTo>
                  <a:lnTo>
                    <a:pt x="124815" y="0"/>
                  </a:lnTo>
                  <a:lnTo>
                    <a:pt x="124815" y="83210"/>
                  </a:lnTo>
                  <a:lnTo>
                    <a:pt x="124815" y="166420"/>
                  </a:lnTo>
                  <a:lnTo>
                    <a:pt x="124815" y="291236"/>
                  </a:lnTo>
                  <a:lnTo>
                    <a:pt x="166420" y="291236"/>
                  </a:lnTo>
                  <a:lnTo>
                    <a:pt x="166420" y="166420"/>
                  </a:lnTo>
                  <a:lnTo>
                    <a:pt x="166420" y="83210"/>
                  </a:lnTo>
                  <a:lnTo>
                    <a:pt x="16642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70002" y="2184400"/>
            <a:ext cx="1473835" cy="457200"/>
          </a:xfrm>
          <a:custGeom>
            <a:avLst/>
            <a:gdLst/>
            <a:ahLst/>
            <a:cxnLst/>
            <a:rect l="l" t="t" r="r" b="b"/>
            <a:pathLst>
              <a:path w="1473835" h="457200">
                <a:moveTo>
                  <a:pt x="1381874" y="0"/>
                </a:moveTo>
                <a:lnTo>
                  <a:pt x="91351" y="0"/>
                </a:lnTo>
                <a:lnTo>
                  <a:pt x="55790" y="7178"/>
                </a:lnTo>
                <a:lnTo>
                  <a:pt x="26754" y="26754"/>
                </a:lnTo>
                <a:lnTo>
                  <a:pt x="7178" y="55790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1381874" y="457200"/>
                </a:lnTo>
                <a:lnTo>
                  <a:pt x="1417434" y="450021"/>
                </a:lnTo>
                <a:lnTo>
                  <a:pt x="1446471" y="430445"/>
                </a:lnTo>
                <a:lnTo>
                  <a:pt x="1466047" y="401409"/>
                </a:lnTo>
                <a:lnTo>
                  <a:pt x="1473225" y="365848"/>
                </a:lnTo>
                <a:lnTo>
                  <a:pt x="1473225" y="91351"/>
                </a:lnTo>
                <a:lnTo>
                  <a:pt x="1466047" y="55790"/>
                </a:lnTo>
                <a:lnTo>
                  <a:pt x="1446471" y="26754"/>
                </a:lnTo>
                <a:lnTo>
                  <a:pt x="1417434" y="7178"/>
                </a:lnTo>
                <a:lnTo>
                  <a:pt x="1381874" y="0"/>
                </a:lnTo>
                <a:close/>
              </a:path>
            </a:pathLst>
          </a:custGeom>
          <a:solidFill>
            <a:srgbClr val="6CB8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402820" y="2217092"/>
            <a:ext cx="1122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LEICHT</a:t>
            </a:r>
            <a:endParaRPr sz="2400">
              <a:latin typeface="Roboto Mono"/>
              <a:cs typeface="Roboto Mono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7622337" y="1436408"/>
            <a:ext cx="1206500" cy="1207135"/>
            <a:chOff x="7622337" y="1436408"/>
            <a:chExt cx="1206500" cy="1207135"/>
          </a:xfrm>
        </p:grpSpPr>
        <p:sp>
          <p:nvSpPr>
            <p:cNvPr id="5" name="object 5"/>
            <p:cNvSpPr/>
            <p:nvPr/>
          </p:nvSpPr>
          <p:spPr>
            <a:xfrm>
              <a:off x="7622337" y="1436407"/>
              <a:ext cx="333375" cy="1207135"/>
            </a:xfrm>
            <a:custGeom>
              <a:avLst/>
              <a:gdLst/>
              <a:ahLst/>
              <a:cxnLst/>
              <a:rect l="l" t="t" r="r" b="b"/>
              <a:pathLst>
                <a:path w="333375" h="1207135">
                  <a:moveTo>
                    <a:pt x="41592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592" y="1206512"/>
                  </a:lnTo>
                  <a:lnTo>
                    <a:pt x="41592" y="915276"/>
                  </a:lnTo>
                  <a:close/>
                </a:path>
                <a:path w="333375" h="1207135">
                  <a:moveTo>
                    <a:pt x="41592" y="832065"/>
                  </a:moveTo>
                  <a:lnTo>
                    <a:pt x="0" y="832065"/>
                  </a:lnTo>
                  <a:lnTo>
                    <a:pt x="0" y="873671"/>
                  </a:lnTo>
                  <a:lnTo>
                    <a:pt x="41592" y="873671"/>
                  </a:lnTo>
                  <a:lnTo>
                    <a:pt x="41592" y="832065"/>
                  </a:lnTo>
                  <a:close/>
                </a:path>
                <a:path w="333375" h="1207135">
                  <a:moveTo>
                    <a:pt x="41592" y="707263"/>
                  </a:moveTo>
                  <a:lnTo>
                    <a:pt x="0" y="707263"/>
                  </a:lnTo>
                  <a:lnTo>
                    <a:pt x="0" y="748868"/>
                  </a:lnTo>
                  <a:lnTo>
                    <a:pt x="41592" y="748868"/>
                  </a:lnTo>
                  <a:lnTo>
                    <a:pt x="41592" y="707263"/>
                  </a:lnTo>
                  <a:close/>
                </a:path>
                <a:path w="333375" h="1207135">
                  <a:moveTo>
                    <a:pt x="41592" y="624052"/>
                  </a:moveTo>
                  <a:lnTo>
                    <a:pt x="0" y="624052"/>
                  </a:lnTo>
                  <a:lnTo>
                    <a:pt x="0" y="665657"/>
                  </a:lnTo>
                  <a:lnTo>
                    <a:pt x="41592" y="665657"/>
                  </a:lnTo>
                  <a:lnTo>
                    <a:pt x="41592" y="624052"/>
                  </a:lnTo>
                  <a:close/>
                </a:path>
                <a:path w="333375" h="1207135">
                  <a:moveTo>
                    <a:pt x="41592" y="457644"/>
                  </a:moveTo>
                  <a:lnTo>
                    <a:pt x="0" y="457644"/>
                  </a:lnTo>
                  <a:lnTo>
                    <a:pt x="0" y="540854"/>
                  </a:lnTo>
                  <a:lnTo>
                    <a:pt x="41592" y="540854"/>
                  </a:lnTo>
                  <a:lnTo>
                    <a:pt x="41592" y="457644"/>
                  </a:lnTo>
                  <a:close/>
                </a:path>
                <a:path w="333375" h="1207135">
                  <a:moveTo>
                    <a:pt x="41592" y="332828"/>
                  </a:moveTo>
                  <a:lnTo>
                    <a:pt x="0" y="332828"/>
                  </a:lnTo>
                  <a:lnTo>
                    <a:pt x="0" y="416039"/>
                  </a:lnTo>
                  <a:lnTo>
                    <a:pt x="41592" y="416039"/>
                  </a:lnTo>
                  <a:lnTo>
                    <a:pt x="41592" y="332828"/>
                  </a:lnTo>
                  <a:close/>
                </a:path>
                <a:path w="333375" h="1207135">
                  <a:moveTo>
                    <a:pt x="41592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592" y="291236"/>
                  </a:lnTo>
                  <a:lnTo>
                    <a:pt x="41592" y="166420"/>
                  </a:lnTo>
                  <a:lnTo>
                    <a:pt x="41592" y="83210"/>
                  </a:lnTo>
                  <a:lnTo>
                    <a:pt x="41592" y="0"/>
                  </a:lnTo>
                  <a:close/>
                </a:path>
                <a:path w="333375" h="1207135">
                  <a:moveTo>
                    <a:pt x="124815" y="416039"/>
                  </a:moveTo>
                  <a:lnTo>
                    <a:pt x="83210" y="416039"/>
                  </a:lnTo>
                  <a:lnTo>
                    <a:pt x="83210" y="374434"/>
                  </a:lnTo>
                  <a:lnTo>
                    <a:pt x="41605" y="374434"/>
                  </a:lnTo>
                  <a:lnTo>
                    <a:pt x="41605" y="499249"/>
                  </a:lnTo>
                  <a:lnTo>
                    <a:pt x="83210" y="499249"/>
                  </a:lnTo>
                  <a:lnTo>
                    <a:pt x="83210" y="457644"/>
                  </a:lnTo>
                  <a:lnTo>
                    <a:pt x="124815" y="457644"/>
                  </a:lnTo>
                  <a:lnTo>
                    <a:pt x="124815" y="416039"/>
                  </a:lnTo>
                  <a:close/>
                </a:path>
                <a:path w="333375" h="1207135">
                  <a:moveTo>
                    <a:pt x="166408" y="1164894"/>
                  </a:moveTo>
                  <a:lnTo>
                    <a:pt x="124815" y="1164894"/>
                  </a:lnTo>
                  <a:lnTo>
                    <a:pt x="83210" y="1164894"/>
                  </a:lnTo>
                  <a:lnTo>
                    <a:pt x="41605" y="1164894"/>
                  </a:lnTo>
                  <a:lnTo>
                    <a:pt x="41605" y="1206500"/>
                  </a:lnTo>
                  <a:lnTo>
                    <a:pt x="83210" y="1206500"/>
                  </a:lnTo>
                  <a:lnTo>
                    <a:pt x="124815" y="1206500"/>
                  </a:lnTo>
                  <a:lnTo>
                    <a:pt x="166408" y="1206500"/>
                  </a:lnTo>
                  <a:lnTo>
                    <a:pt x="166408" y="1164894"/>
                  </a:lnTo>
                  <a:close/>
                </a:path>
                <a:path w="333375" h="1207135">
                  <a:moveTo>
                    <a:pt x="166408" y="998486"/>
                  </a:moveTo>
                  <a:lnTo>
                    <a:pt x="124815" y="998486"/>
                  </a:lnTo>
                  <a:lnTo>
                    <a:pt x="83210" y="998486"/>
                  </a:lnTo>
                  <a:lnTo>
                    <a:pt x="83210" y="1123302"/>
                  </a:lnTo>
                  <a:lnTo>
                    <a:pt x="124815" y="1123302"/>
                  </a:lnTo>
                  <a:lnTo>
                    <a:pt x="166408" y="1123302"/>
                  </a:lnTo>
                  <a:lnTo>
                    <a:pt x="166408" y="998486"/>
                  </a:lnTo>
                  <a:close/>
                </a:path>
                <a:path w="333375" h="1207135">
                  <a:moveTo>
                    <a:pt x="166408" y="915276"/>
                  </a:moveTo>
                  <a:lnTo>
                    <a:pt x="124815" y="915276"/>
                  </a:lnTo>
                  <a:lnTo>
                    <a:pt x="83210" y="915276"/>
                  </a:lnTo>
                  <a:lnTo>
                    <a:pt x="41605" y="915276"/>
                  </a:lnTo>
                  <a:lnTo>
                    <a:pt x="41605" y="956881"/>
                  </a:lnTo>
                  <a:lnTo>
                    <a:pt x="83210" y="956881"/>
                  </a:lnTo>
                  <a:lnTo>
                    <a:pt x="124815" y="956881"/>
                  </a:lnTo>
                  <a:lnTo>
                    <a:pt x="166408" y="956881"/>
                  </a:lnTo>
                  <a:lnTo>
                    <a:pt x="166408" y="915276"/>
                  </a:lnTo>
                  <a:close/>
                </a:path>
                <a:path w="333375" h="1207135">
                  <a:moveTo>
                    <a:pt x="166408" y="790473"/>
                  </a:moveTo>
                  <a:lnTo>
                    <a:pt x="124815" y="790473"/>
                  </a:lnTo>
                  <a:lnTo>
                    <a:pt x="83210" y="790473"/>
                  </a:lnTo>
                  <a:lnTo>
                    <a:pt x="83210" y="832065"/>
                  </a:lnTo>
                  <a:lnTo>
                    <a:pt x="41605" y="832065"/>
                  </a:lnTo>
                  <a:lnTo>
                    <a:pt x="41605" y="873671"/>
                  </a:lnTo>
                  <a:lnTo>
                    <a:pt x="83210" y="873671"/>
                  </a:lnTo>
                  <a:lnTo>
                    <a:pt x="124815" y="873683"/>
                  </a:lnTo>
                  <a:lnTo>
                    <a:pt x="124815" y="832078"/>
                  </a:lnTo>
                  <a:lnTo>
                    <a:pt x="166408" y="832078"/>
                  </a:lnTo>
                  <a:lnTo>
                    <a:pt x="166408" y="790473"/>
                  </a:lnTo>
                  <a:close/>
                </a:path>
                <a:path w="333375" h="1207135">
                  <a:moveTo>
                    <a:pt x="166408" y="665657"/>
                  </a:moveTo>
                  <a:lnTo>
                    <a:pt x="124815" y="665657"/>
                  </a:lnTo>
                  <a:lnTo>
                    <a:pt x="124815" y="624052"/>
                  </a:lnTo>
                  <a:lnTo>
                    <a:pt x="83210" y="624052"/>
                  </a:lnTo>
                  <a:lnTo>
                    <a:pt x="83210" y="582447"/>
                  </a:lnTo>
                  <a:lnTo>
                    <a:pt x="41605" y="582447"/>
                  </a:lnTo>
                  <a:lnTo>
                    <a:pt x="41605" y="748855"/>
                  </a:lnTo>
                  <a:lnTo>
                    <a:pt x="83210" y="748855"/>
                  </a:lnTo>
                  <a:lnTo>
                    <a:pt x="124815" y="748868"/>
                  </a:lnTo>
                  <a:lnTo>
                    <a:pt x="166408" y="748880"/>
                  </a:lnTo>
                  <a:lnTo>
                    <a:pt x="166408" y="665657"/>
                  </a:lnTo>
                  <a:close/>
                </a:path>
                <a:path w="333375" h="1207135">
                  <a:moveTo>
                    <a:pt x="166408" y="499249"/>
                  </a:moveTo>
                  <a:lnTo>
                    <a:pt x="124815" y="499249"/>
                  </a:lnTo>
                  <a:lnTo>
                    <a:pt x="83210" y="499249"/>
                  </a:lnTo>
                  <a:lnTo>
                    <a:pt x="83210" y="540854"/>
                  </a:lnTo>
                  <a:lnTo>
                    <a:pt x="124815" y="540854"/>
                  </a:lnTo>
                  <a:lnTo>
                    <a:pt x="166408" y="540854"/>
                  </a:lnTo>
                  <a:lnTo>
                    <a:pt x="166408" y="499249"/>
                  </a:lnTo>
                  <a:close/>
                </a:path>
                <a:path w="333375" h="1207135">
                  <a:moveTo>
                    <a:pt x="166408" y="374434"/>
                  </a:moveTo>
                  <a:lnTo>
                    <a:pt x="124815" y="374434"/>
                  </a:lnTo>
                  <a:lnTo>
                    <a:pt x="124815" y="416039"/>
                  </a:lnTo>
                  <a:lnTo>
                    <a:pt x="166408" y="416039"/>
                  </a:lnTo>
                  <a:lnTo>
                    <a:pt x="166408" y="374434"/>
                  </a:lnTo>
                  <a:close/>
                </a:path>
                <a:path w="333375" h="1207135">
                  <a:moveTo>
                    <a:pt x="166408" y="249631"/>
                  </a:moveTo>
                  <a:lnTo>
                    <a:pt x="124815" y="249631"/>
                  </a:lnTo>
                  <a:lnTo>
                    <a:pt x="83210" y="249631"/>
                  </a:lnTo>
                  <a:lnTo>
                    <a:pt x="41605" y="249631"/>
                  </a:lnTo>
                  <a:lnTo>
                    <a:pt x="41605" y="291236"/>
                  </a:lnTo>
                  <a:lnTo>
                    <a:pt x="83210" y="291236"/>
                  </a:lnTo>
                  <a:lnTo>
                    <a:pt x="124815" y="291236"/>
                  </a:lnTo>
                  <a:lnTo>
                    <a:pt x="166408" y="291236"/>
                  </a:lnTo>
                  <a:lnTo>
                    <a:pt x="166408" y="249631"/>
                  </a:lnTo>
                  <a:close/>
                </a:path>
                <a:path w="333375" h="1207135">
                  <a:moveTo>
                    <a:pt x="166408" y="83210"/>
                  </a:moveTo>
                  <a:lnTo>
                    <a:pt x="124815" y="83210"/>
                  </a:lnTo>
                  <a:lnTo>
                    <a:pt x="83210" y="83210"/>
                  </a:lnTo>
                  <a:lnTo>
                    <a:pt x="83210" y="166420"/>
                  </a:lnTo>
                  <a:lnTo>
                    <a:pt x="83210" y="208026"/>
                  </a:lnTo>
                  <a:lnTo>
                    <a:pt x="124815" y="208026"/>
                  </a:lnTo>
                  <a:lnTo>
                    <a:pt x="166408" y="208026"/>
                  </a:lnTo>
                  <a:lnTo>
                    <a:pt x="166408" y="166420"/>
                  </a:lnTo>
                  <a:lnTo>
                    <a:pt x="166408" y="83210"/>
                  </a:lnTo>
                  <a:close/>
                </a:path>
                <a:path w="333375" h="1207135">
                  <a:moveTo>
                    <a:pt x="166408" y="0"/>
                  </a:moveTo>
                  <a:lnTo>
                    <a:pt x="124815" y="0"/>
                  </a:lnTo>
                  <a:lnTo>
                    <a:pt x="83210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210" y="41605"/>
                  </a:lnTo>
                  <a:lnTo>
                    <a:pt x="124815" y="41605"/>
                  </a:lnTo>
                  <a:lnTo>
                    <a:pt x="166408" y="41605"/>
                  </a:lnTo>
                  <a:lnTo>
                    <a:pt x="166408" y="0"/>
                  </a:lnTo>
                  <a:close/>
                </a:path>
                <a:path w="333375" h="1207135">
                  <a:moveTo>
                    <a:pt x="208026" y="998486"/>
                  </a:moveTo>
                  <a:lnTo>
                    <a:pt x="166420" y="998486"/>
                  </a:lnTo>
                  <a:lnTo>
                    <a:pt x="166420" y="1123302"/>
                  </a:lnTo>
                  <a:lnTo>
                    <a:pt x="208026" y="1123302"/>
                  </a:lnTo>
                  <a:lnTo>
                    <a:pt x="208026" y="998486"/>
                  </a:lnTo>
                  <a:close/>
                </a:path>
                <a:path w="333375" h="1207135">
                  <a:moveTo>
                    <a:pt x="208026" y="832065"/>
                  </a:moveTo>
                  <a:lnTo>
                    <a:pt x="166420" y="832065"/>
                  </a:lnTo>
                  <a:lnTo>
                    <a:pt x="166420" y="873671"/>
                  </a:lnTo>
                  <a:lnTo>
                    <a:pt x="208026" y="873671"/>
                  </a:lnTo>
                  <a:lnTo>
                    <a:pt x="208026" y="832065"/>
                  </a:lnTo>
                  <a:close/>
                </a:path>
                <a:path w="333375" h="1207135">
                  <a:moveTo>
                    <a:pt x="208026" y="83210"/>
                  </a:moveTo>
                  <a:lnTo>
                    <a:pt x="166420" y="83210"/>
                  </a:lnTo>
                  <a:lnTo>
                    <a:pt x="166420" y="166420"/>
                  </a:lnTo>
                  <a:lnTo>
                    <a:pt x="166420" y="208026"/>
                  </a:lnTo>
                  <a:lnTo>
                    <a:pt x="208026" y="208026"/>
                  </a:lnTo>
                  <a:lnTo>
                    <a:pt x="208026" y="166420"/>
                  </a:lnTo>
                  <a:lnTo>
                    <a:pt x="208026" y="83210"/>
                  </a:lnTo>
                  <a:close/>
                </a:path>
                <a:path w="333375" h="1207135">
                  <a:moveTo>
                    <a:pt x="249618" y="707263"/>
                  </a:moveTo>
                  <a:lnTo>
                    <a:pt x="208026" y="707263"/>
                  </a:lnTo>
                  <a:lnTo>
                    <a:pt x="166420" y="707263"/>
                  </a:lnTo>
                  <a:lnTo>
                    <a:pt x="166420" y="748868"/>
                  </a:lnTo>
                  <a:lnTo>
                    <a:pt x="208013" y="748868"/>
                  </a:lnTo>
                  <a:lnTo>
                    <a:pt x="249618" y="748868"/>
                  </a:lnTo>
                  <a:lnTo>
                    <a:pt x="249618" y="707263"/>
                  </a:lnTo>
                  <a:close/>
                </a:path>
                <a:path w="333375" h="1207135">
                  <a:moveTo>
                    <a:pt x="291223" y="915276"/>
                  </a:moveTo>
                  <a:lnTo>
                    <a:pt x="249618" y="915276"/>
                  </a:lnTo>
                  <a:lnTo>
                    <a:pt x="208026" y="915276"/>
                  </a:lnTo>
                  <a:lnTo>
                    <a:pt x="166420" y="915276"/>
                  </a:lnTo>
                  <a:lnTo>
                    <a:pt x="166420" y="956881"/>
                  </a:lnTo>
                  <a:lnTo>
                    <a:pt x="208013" y="956881"/>
                  </a:lnTo>
                  <a:lnTo>
                    <a:pt x="249618" y="956881"/>
                  </a:lnTo>
                  <a:lnTo>
                    <a:pt x="249618" y="1164894"/>
                  </a:lnTo>
                  <a:lnTo>
                    <a:pt x="208026" y="1164894"/>
                  </a:lnTo>
                  <a:lnTo>
                    <a:pt x="166420" y="1164894"/>
                  </a:lnTo>
                  <a:lnTo>
                    <a:pt x="166420" y="1206500"/>
                  </a:lnTo>
                  <a:lnTo>
                    <a:pt x="208013" y="1206500"/>
                  </a:lnTo>
                  <a:lnTo>
                    <a:pt x="249618" y="1206500"/>
                  </a:lnTo>
                  <a:lnTo>
                    <a:pt x="291223" y="1206512"/>
                  </a:lnTo>
                  <a:lnTo>
                    <a:pt x="291223" y="915276"/>
                  </a:lnTo>
                  <a:close/>
                </a:path>
                <a:path w="333375" h="1207135">
                  <a:moveTo>
                    <a:pt x="291223" y="748868"/>
                  </a:moveTo>
                  <a:lnTo>
                    <a:pt x="249618" y="748868"/>
                  </a:lnTo>
                  <a:lnTo>
                    <a:pt x="249618" y="790473"/>
                  </a:lnTo>
                  <a:lnTo>
                    <a:pt x="291223" y="790473"/>
                  </a:lnTo>
                  <a:lnTo>
                    <a:pt x="291223" y="748868"/>
                  </a:lnTo>
                  <a:close/>
                </a:path>
                <a:path w="333375" h="1207135">
                  <a:moveTo>
                    <a:pt x="291223" y="0"/>
                  </a:moveTo>
                  <a:lnTo>
                    <a:pt x="249618" y="0"/>
                  </a:lnTo>
                  <a:lnTo>
                    <a:pt x="208026" y="0"/>
                  </a:lnTo>
                  <a:lnTo>
                    <a:pt x="166420" y="0"/>
                  </a:lnTo>
                  <a:lnTo>
                    <a:pt x="166420" y="41605"/>
                  </a:lnTo>
                  <a:lnTo>
                    <a:pt x="208013" y="41605"/>
                  </a:lnTo>
                  <a:lnTo>
                    <a:pt x="249618" y="41605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49618" y="249631"/>
                  </a:lnTo>
                  <a:lnTo>
                    <a:pt x="208026" y="249631"/>
                  </a:lnTo>
                  <a:lnTo>
                    <a:pt x="166420" y="249631"/>
                  </a:lnTo>
                  <a:lnTo>
                    <a:pt x="166420" y="291236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0"/>
                  </a:lnTo>
                  <a:close/>
                </a:path>
                <a:path w="333375" h="1207135">
                  <a:moveTo>
                    <a:pt x="332828" y="790473"/>
                  </a:moveTo>
                  <a:lnTo>
                    <a:pt x="291223" y="790473"/>
                  </a:lnTo>
                  <a:lnTo>
                    <a:pt x="291223" y="832065"/>
                  </a:lnTo>
                  <a:lnTo>
                    <a:pt x="249618" y="832065"/>
                  </a:lnTo>
                  <a:lnTo>
                    <a:pt x="249618" y="873671"/>
                  </a:lnTo>
                  <a:lnTo>
                    <a:pt x="291223" y="873671"/>
                  </a:lnTo>
                  <a:lnTo>
                    <a:pt x="291223" y="832078"/>
                  </a:lnTo>
                  <a:lnTo>
                    <a:pt x="332828" y="832078"/>
                  </a:lnTo>
                  <a:lnTo>
                    <a:pt x="332828" y="790473"/>
                  </a:lnTo>
                  <a:close/>
                </a:path>
                <a:path w="333375" h="1207135">
                  <a:moveTo>
                    <a:pt x="332828" y="665657"/>
                  </a:moveTo>
                  <a:lnTo>
                    <a:pt x="291223" y="665657"/>
                  </a:lnTo>
                  <a:lnTo>
                    <a:pt x="249618" y="665657"/>
                  </a:lnTo>
                  <a:lnTo>
                    <a:pt x="249618" y="707263"/>
                  </a:lnTo>
                  <a:lnTo>
                    <a:pt x="291223" y="707263"/>
                  </a:lnTo>
                  <a:lnTo>
                    <a:pt x="332828" y="707263"/>
                  </a:lnTo>
                  <a:lnTo>
                    <a:pt x="332828" y="665657"/>
                  </a:lnTo>
                  <a:close/>
                </a:path>
                <a:path w="333375" h="1207135">
                  <a:moveTo>
                    <a:pt x="332828" y="416039"/>
                  </a:moveTo>
                  <a:lnTo>
                    <a:pt x="291223" y="416039"/>
                  </a:lnTo>
                  <a:lnTo>
                    <a:pt x="249618" y="416039"/>
                  </a:lnTo>
                  <a:lnTo>
                    <a:pt x="249618" y="374434"/>
                  </a:lnTo>
                  <a:lnTo>
                    <a:pt x="208026" y="374434"/>
                  </a:lnTo>
                  <a:lnTo>
                    <a:pt x="208026" y="332828"/>
                  </a:lnTo>
                  <a:lnTo>
                    <a:pt x="166420" y="332828"/>
                  </a:lnTo>
                  <a:lnTo>
                    <a:pt x="166420" y="457644"/>
                  </a:lnTo>
                  <a:lnTo>
                    <a:pt x="208013" y="457644"/>
                  </a:lnTo>
                  <a:lnTo>
                    <a:pt x="208013" y="540854"/>
                  </a:lnTo>
                  <a:lnTo>
                    <a:pt x="166420" y="540854"/>
                  </a:lnTo>
                  <a:lnTo>
                    <a:pt x="166420" y="665670"/>
                  </a:lnTo>
                  <a:lnTo>
                    <a:pt x="208026" y="665670"/>
                  </a:lnTo>
                  <a:lnTo>
                    <a:pt x="249618" y="665657"/>
                  </a:lnTo>
                  <a:lnTo>
                    <a:pt x="249618" y="624052"/>
                  </a:lnTo>
                  <a:lnTo>
                    <a:pt x="291223" y="624052"/>
                  </a:lnTo>
                  <a:lnTo>
                    <a:pt x="332828" y="624078"/>
                  </a:lnTo>
                  <a:lnTo>
                    <a:pt x="332828" y="540854"/>
                  </a:lnTo>
                  <a:lnTo>
                    <a:pt x="291223" y="540854"/>
                  </a:lnTo>
                  <a:lnTo>
                    <a:pt x="291223" y="582447"/>
                  </a:lnTo>
                  <a:lnTo>
                    <a:pt x="249618" y="582447"/>
                  </a:lnTo>
                  <a:lnTo>
                    <a:pt x="249618" y="540854"/>
                  </a:lnTo>
                  <a:lnTo>
                    <a:pt x="291223" y="540854"/>
                  </a:lnTo>
                  <a:lnTo>
                    <a:pt x="291223" y="499249"/>
                  </a:lnTo>
                  <a:lnTo>
                    <a:pt x="249618" y="499249"/>
                  </a:lnTo>
                  <a:lnTo>
                    <a:pt x="249618" y="457644"/>
                  </a:lnTo>
                  <a:lnTo>
                    <a:pt x="291223" y="457644"/>
                  </a:lnTo>
                  <a:lnTo>
                    <a:pt x="291223" y="499249"/>
                  </a:lnTo>
                  <a:lnTo>
                    <a:pt x="332828" y="499249"/>
                  </a:lnTo>
                  <a:lnTo>
                    <a:pt x="332828" y="416039"/>
                  </a:lnTo>
                  <a:close/>
                </a:path>
                <a:path w="333375" h="1207135">
                  <a:moveTo>
                    <a:pt x="332828" y="332828"/>
                  </a:moveTo>
                  <a:lnTo>
                    <a:pt x="291223" y="332828"/>
                  </a:lnTo>
                  <a:lnTo>
                    <a:pt x="249618" y="332828"/>
                  </a:lnTo>
                  <a:lnTo>
                    <a:pt x="249618" y="374434"/>
                  </a:lnTo>
                  <a:lnTo>
                    <a:pt x="291223" y="374434"/>
                  </a:lnTo>
                  <a:lnTo>
                    <a:pt x="332828" y="374434"/>
                  </a:lnTo>
                  <a:lnTo>
                    <a:pt x="332828" y="3328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913561" y="1436407"/>
              <a:ext cx="374650" cy="1207135"/>
            </a:xfrm>
            <a:custGeom>
              <a:avLst/>
              <a:gdLst/>
              <a:ahLst/>
              <a:cxnLst/>
              <a:rect l="l" t="t" r="r" b="b"/>
              <a:pathLst>
                <a:path w="374650" h="1207135">
                  <a:moveTo>
                    <a:pt x="83197" y="1164894"/>
                  </a:moveTo>
                  <a:lnTo>
                    <a:pt x="41605" y="1164894"/>
                  </a:lnTo>
                  <a:lnTo>
                    <a:pt x="41605" y="1206500"/>
                  </a:lnTo>
                  <a:lnTo>
                    <a:pt x="83197" y="1206500"/>
                  </a:lnTo>
                  <a:lnTo>
                    <a:pt x="83197" y="1164894"/>
                  </a:lnTo>
                  <a:close/>
                </a:path>
                <a:path w="374650" h="1207135">
                  <a:moveTo>
                    <a:pt x="83197" y="998486"/>
                  </a:moveTo>
                  <a:lnTo>
                    <a:pt x="41605" y="998486"/>
                  </a:lnTo>
                  <a:lnTo>
                    <a:pt x="41605" y="1040091"/>
                  </a:lnTo>
                  <a:lnTo>
                    <a:pt x="83197" y="1040091"/>
                  </a:lnTo>
                  <a:lnTo>
                    <a:pt x="83197" y="998486"/>
                  </a:lnTo>
                  <a:close/>
                </a:path>
                <a:path w="374650" h="1207135">
                  <a:moveTo>
                    <a:pt x="83197" y="832065"/>
                  </a:moveTo>
                  <a:lnTo>
                    <a:pt x="41605" y="832065"/>
                  </a:lnTo>
                  <a:lnTo>
                    <a:pt x="41605" y="790473"/>
                  </a:lnTo>
                  <a:lnTo>
                    <a:pt x="0" y="790473"/>
                  </a:lnTo>
                  <a:lnTo>
                    <a:pt x="0" y="832078"/>
                  </a:lnTo>
                  <a:lnTo>
                    <a:pt x="41605" y="832078"/>
                  </a:lnTo>
                  <a:lnTo>
                    <a:pt x="41605" y="956881"/>
                  </a:lnTo>
                  <a:lnTo>
                    <a:pt x="83197" y="956881"/>
                  </a:lnTo>
                  <a:lnTo>
                    <a:pt x="83197" y="832065"/>
                  </a:lnTo>
                  <a:close/>
                </a:path>
                <a:path w="374650" h="1207135">
                  <a:moveTo>
                    <a:pt x="83197" y="707263"/>
                  </a:moveTo>
                  <a:lnTo>
                    <a:pt x="41605" y="707263"/>
                  </a:lnTo>
                  <a:lnTo>
                    <a:pt x="41605" y="790473"/>
                  </a:lnTo>
                  <a:lnTo>
                    <a:pt x="83197" y="790473"/>
                  </a:lnTo>
                  <a:lnTo>
                    <a:pt x="83197" y="707263"/>
                  </a:lnTo>
                  <a:close/>
                </a:path>
                <a:path w="374650" h="1207135">
                  <a:moveTo>
                    <a:pt x="83197" y="540854"/>
                  </a:moveTo>
                  <a:lnTo>
                    <a:pt x="41605" y="540854"/>
                  </a:lnTo>
                  <a:lnTo>
                    <a:pt x="41605" y="582460"/>
                  </a:lnTo>
                  <a:lnTo>
                    <a:pt x="83197" y="582460"/>
                  </a:lnTo>
                  <a:lnTo>
                    <a:pt x="83197" y="540854"/>
                  </a:lnTo>
                  <a:close/>
                </a:path>
                <a:path w="374650" h="1207135">
                  <a:moveTo>
                    <a:pt x="83197" y="457644"/>
                  </a:moveTo>
                  <a:lnTo>
                    <a:pt x="41605" y="457644"/>
                  </a:lnTo>
                  <a:lnTo>
                    <a:pt x="41605" y="499249"/>
                  </a:lnTo>
                  <a:lnTo>
                    <a:pt x="83197" y="499249"/>
                  </a:lnTo>
                  <a:lnTo>
                    <a:pt x="83197" y="457644"/>
                  </a:lnTo>
                  <a:close/>
                </a:path>
                <a:path w="374650" h="1207135">
                  <a:moveTo>
                    <a:pt x="83197" y="124815"/>
                  </a:moveTo>
                  <a:lnTo>
                    <a:pt x="41605" y="124815"/>
                  </a:lnTo>
                  <a:lnTo>
                    <a:pt x="41605" y="166420"/>
                  </a:lnTo>
                  <a:lnTo>
                    <a:pt x="41605" y="374434"/>
                  </a:lnTo>
                  <a:lnTo>
                    <a:pt x="83197" y="374434"/>
                  </a:lnTo>
                  <a:lnTo>
                    <a:pt x="83197" y="166420"/>
                  </a:lnTo>
                  <a:lnTo>
                    <a:pt x="83197" y="124815"/>
                  </a:lnTo>
                  <a:close/>
                </a:path>
                <a:path w="374650" h="1207135">
                  <a:moveTo>
                    <a:pt x="83197" y="0"/>
                  </a:moveTo>
                  <a:lnTo>
                    <a:pt x="41605" y="0"/>
                  </a:lnTo>
                  <a:lnTo>
                    <a:pt x="41605" y="41605"/>
                  </a:lnTo>
                  <a:lnTo>
                    <a:pt x="83197" y="41605"/>
                  </a:lnTo>
                  <a:lnTo>
                    <a:pt x="83197" y="0"/>
                  </a:lnTo>
                  <a:close/>
                </a:path>
                <a:path w="374650" h="1207135">
                  <a:moveTo>
                    <a:pt x="124815" y="166420"/>
                  </a:moveTo>
                  <a:lnTo>
                    <a:pt x="83210" y="166420"/>
                  </a:lnTo>
                  <a:lnTo>
                    <a:pt x="83210" y="249631"/>
                  </a:lnTo>
                  <a:lnTo>
                    <a:pt x="124815" y="249631"/>
                  </a:lnTo>
                  <a:lnTo>
                    <a:pt x="124815" y="166420"/>
                  </a:lnTo>
                  <a:close/>
                </a:path>
                <a:path w="374650" h="1207135">
                  <a:moveTo>
                    <a:pt x="166408" y="1123289"/>
                  </a:moveTo>
                  <a:lnTo>
                    <a:pt x="124815" y="1123289"/>
                  </a:lnTo>
                  <a:lnTo>
                    <a:pt x="124815" y="1081697"/>
                  </a:lnTo>
                  <a:lnTo>
                    <a:pt x="83210" y="1081697"/>
                  </a:lnTo>
                  <a:lnTo>
                    <a:pt x="83210" y="1123302"/>
                  </a:lnTo>
                  <a:lnTo>
                    <a:pt x="124815" y="1123302"/>
                  </a:lnTo>
                  <a:lnTo>
                    <a:pt x="124815" y="1164894"/>
                  </a:lnTo>
                  <a:lnTo>
                    <a:pt x="166408" y="1164894"/>
                  </a:lnTo>
                  <a:lnTo>
                    <a:pt x="166408" y="1123289"/>
                  </a:lnTo>
                  <a:close/>
                </a:path>
                <a:path w="374650" h="1207135">
                  <a:moveTo>
                    <a:pt x="166408" y="956881"/>
                  </a:moveTo>
                  <a:lnTo>
                    <a:pt x="124815" y="956881"/>
                  </a:lnTo>
                  <a:lnTo>
                    <a:pt x="124815" y="998486"/>
                  </a:lnTo>
                  <a:lnTo>
                    <a:pt x="83210" y="998486"/>
                  </a:lnTo>
                  <a:lnTo>
                    <a:pt x="83210" y="1040091"/>
                  </a:lnTo>
                  <a:lnTo>
                    <a:pt x="124815" y="1040091"/>
                  </a:lnTo>
                  <a:lnTo>
                    <a:pt x="166408" y="1040091"/>
                  </a:lnTo>
                  <a:lnTo>
                    <a:pt x="166408" y="956881"/>
                  </a:lnTo>
                  <a:close/>
                </a:path>
                <a:path w="374650" h="1207135">
                  <a:moveTo>
                    <a:pt x="166408" y="832065"/>
                  </a:moveTo>
                  <a:lnTo>
                    <a:pt x="124815" y="832065"/>
                  </a:lnTo>
                  <a:lnTo>
                    <a:pt x="124815" y="873671"/>
                  </a:lnTo>
                  <a:lnTo>
                    <a:pt x="83210" y="873671"/>
                  </a:lnTo>
                  <a:lnTo>
                    <a:pt x="83210" y="915276"/>
                  </a:lnTo>
                  <a:lnTo>
                    <a:pt x="124815" y="915276"/>
                  </a:lnTo>
                  <a:lnTo>
                    <a:pt x="166408" y="915276"/>
                  </a:lnTo>
                  <a:lnTo>
                    <a:pt x="166408" y="832065"/>
                  </a:lnTo>
                  <a:close/>
                </a:path>
                <a:path w="374650" h="1207135">
                  <a:moveTo>
                    <a:pt x="166408" y="540854"/>
                  </a:moveTo>
                  <a:lnTo>
                    <a:pt x="124815" y="540854"/>
                  </a:lnTo>
                  <a:lnTo>
                    <a:pt x="124815" y="499249"/>
                  </a:lnTo>
                  <a:lnTo>
                    <a:pt x="83210" y="499249"/>
                  </a:lnTo>
                  <a:lnTo>
                    <a:pt x="83210" y="624065"/>
                  </a:lnTo>
                  <a:lnTo>
                    <a:pt x="124815" y="624065"/>
                  </a:lnTo>
                  <a:lnTo>
                    <a:pt x="124815" y="665657"/>
                  </a:lnTo>
                  <a:lnTo>
                    <a:pt x="83210" y="665657"/>
                  </a:lnTo>
                  <a:lnTo>
                    <a:pt x="83210" y="832065"/>
                  </a:lnTo>
                  <a:lnTo>
                    <a:pt x="124815" y="832065"/>
                  </a:lnTo>
                  <a:lnTo>
                    <a:pt x="124815" y="665670"/>
                  </a:lnTo>
                  <a:lnTo>
                    <a:pt x="166408" y="665670"/>
                  </a:lnTo>
                  <a:lnTo>
                    <a:pt x="166408" y="540854"/>
                  </a:lnTo>
                  <a:close/>
                </a:path>
                <a:path w="374650" h="1207135">
                  <a:moveTo>
                    <a:pt x="166408" y="457644"/>
                  </a:moveTo>
                  <a:lnTo>
                    <a:pt x="124815" y="457644"/>
                  </a:lnTo>
                  <a:lnTo>
                    <a:pt x="124815" y="499249"/>
                  </a:lnTo>
                  <a:lnTo>
                    <a:pt x="166408" y="499249"/>
                  </a:lnTo>
                  <a:lnTo>
                    <a:pt x="166408" y="457644"/>
                  </a:lnTo>
                  <a:close/>
                </a:path>
                <a:path w="374650" h="1207135">
                  <a:moveTo>
                    <a:pt x="166408" y="332828"/>
                  </a:moveTo>
                  <a:lnTo>
                    <a:pt x="124815" y="332828"/>
                  </a:lnTo>
                  <a:lnTo>
                    <a:pt x="83210" y="332828"/>
                  </a:lnTo>
                  <a:lnTo>
                    <a:pt x="83210" y="457644"/>
                  </a:lnTo>
                  <a:lnTo>
                    <a:pt x="124815" y="457644"/>
                  </a:lnTo>
                  <a:lnTo>
                    <a:pt x="124815" y="374434"/>
                  </a:lnTo>
                  <a:lnTo>
                    <a:pt x="166408" y="374434"/>
                  </a:lnTo>
                  <a:lnTo>
                    <a:pt x="166408" y="332828"/>
                  </a:lnTo>
                  <a:close/>
                </a:path>
                <a:path w="374650" h="1207135">
                  <a:moveTo>
                    <a:pt x="166408" y="249631"/>
                  </a:moveTo>
                  <a:lnTo>
                    <a:pt x="124815" y="249631"/>
                  </a:lnTo>
                  <a:lnTo>
                    <a:pt x="124815" y="291236"/>
                  </a:lnTo>
                  <a:lnTo>
                    <a:pt x="166408" y="291236"/>
                  </a:lnTo>
                  <a:lnTo>
                    <a:pt x="166408" y="249631"/>
                  </a:lnTo>
                  <a:close/>
                </a:path>
                <a:path w="374650" h="1207135">
                  <a:moveTo>
                    <a:pt x="166408" y="41605"/>
                  </a:moveTo>
                  <a:lnTo>
                    <a:pt x="124815" y="41605"/>
                  </a:lnTo>
                  <a:lnTo>
                    <a:pt x="124815" y="0"/>
                  </a:lnTo>
                  <a:lnTo>
                    <a:pt x="83210" y="0"/>
                  </a:lnTo>
                  <a:lnTo>
                    <a:pt x="83210" y="83210"/>
                  </a:lnTo>
                  <a:lnTo>
                    <a:pt x="83210" y="124815"/>
                  </a:lnTo>
                  <a:lnTo>
                    <a:pt x="124815" y="124815"/>
                  </a:lnTo>
                  <a:lnTo>
                    <a:pt x="166408" y="124815"/>
                  </a:lnTo>
                  <a:lnTo>
                    <a:pt x="166408" y="83210"/>
                  </a:lnTo>
                  <a:lnTo>
                    <a:pt x="166408" y="41605"/>
                  </a:lnTo>
                  <a:close/>
                </a:path>
                <a:path w="374650" h="1207135">
                  <a:moveTo>
                    <a:pt x="249618" y="457644"/>
                  </a:moveTo>
                  <a:lnTo>
                    <a:pt x="208026" y="457644"/>
                  </a:lnTo>
                  <a:lnTo>
                    <a:pt x="166420" y="457644"/>
                  </a:lnTo>
                  <a:lnTo>
                    <a:pt x="166420" y="499249"/>
                  </a:lnTo>
                  <a:lnTo>
                    <a:pt x="208013" y="499249"/>
                  </a:lnTo>
                  <a:lnTo>
                    <a:pt x="249618" y="499249"/>
                  </a:lnTo>
                  <a:lnTo>
                    <a:pt x="249618" y="457644"/>
                  </a:lnTo>
                  <a:close/>
                </a:path>
                <a:path w="374650" h="1207135">
                  <a:moveTo>
                    <a:pt x="291211" y="915276"/>
                  </a:moveTo>
                  <a:lnTo>
                    <a:pt x="249618" y="915276"/>
                  </a:lnTo>
                  <a:lnTo>
                    <a:pt x="249618" y="998486"/>
                  </a:lnTo>
                  <a:lnTo>
                    <a:pt x="208013" y="998486"/>
                  </a:lnTo>
                  <a:lnTo>
                    <a:pt x="208013" y="1081709"/>
                  </a:lnTo>
                  <a:lnTo>
                    <a:pt x="249618" y="1081709"/>
                  </a:lnTo>
                  <a:lnTo>
                    <a:pt x="249618" y="1123289"/>
                  </a:lnTo>
                  <a:lnTo>
                    <a:pt x="208013" y="1123289"/>
                  </a:lnTo>
                  <a:lnTo>
                    <a:pt x="208013" y="1164894"/>
                  </a:lnTo>
                  <a:lnTo>
                    <a:pt x="166420" y="1164894"/>
                  </a:lnTo>
                  <a:lnTo>
                    <a:pt x="166420" y="1206500"/>
                  </a:lnTo>
                  <a:lnTo>
                    <a:pt x="208013" y="1206500"/>
                  </a:lnTo>
                  <a:lnTo>
                    <a:pt x="249618" y="1206512"/>
                  </a:lnTo>
                  <a:lnTo>
                    <a:pt x="291211" y="1206512"/>
                  </a:lnTo>
                  <a:lnTo>
                    <a:pt x="291211" y="1081697"/>
                  </a:lnTo>
                  <a:lnTo>
                    <a:pt x="249618" y="1081697"/>
                  </a:lnTo>
                  <a:lnTo>
                    <a:pt x="249618" y="1040091"/>
                  </a:lnTo>
                  <a:lnTo>
                    <a:pt x="291211" y="1040091"/>
                  </a:lnTo>
                  <a:lnTo>
                    <a:pt x="291211" y="915276"/>
                  </a:lnTo>
                  <a:close/>
                </a:path>
                <a:path w="374650" h="1207135">
                  <a:moveTo>
                    <a:pt x="291211" y="582447"/>
                  </a:moveTo>
                  <a:lnTo>
                    <a:pt x="249618" y="582447"/>
                  </a:lnTo>
                  <a:lnTo>
                    <a:pt x="249618" y="540854"/>
                  </a:lnTo>
                  <a:lnTo>
                    <a:pt x="208026" y="540854"/>
                  </a:lnTo>
                  <a:lnTo>
                    <a:pt x="166420" y="540854"/>
                  </a:lnTo>
                  <a:lnTo>
                    <a:pt x="166420" y="582460"/>
                  </a:lnTo>
                  <a:lnTo>
                    <a:pt x="208013" y="582460"/>
                  </a:lnTo>
                  <a:lnTo>
                    <a:pt x="208013" y="624052"/>
                  </a:lnTo>
                  <a:lnTo>
                    <a:pt x="166420" y="624052"/>
                  </a:lnTo>
                  <a:lnTo>
                    <a:pt x="166420" y="665657"/>
                  </a:lnTo>
                  <a:lnTo>
                    <a:pt x="208026" y="665657"/>
                  </a:lnTo>
                  <a:lnTo>
                    <a:pt x="208026" y="624078"/>
                  </a:lnTo>
                  <a:lnTo>
                    <a:pt x="249618" y="624078"/>
                  </a:lnTo>
                  <a:lnTo>
                    <a:pt x="249618" y="707263"/>
                  </a:lnTo>
                  <a:lnTo>
                    <a:pt x="208026" y="707263"/>
                  </a:lnTo>
                  <a:lnTo>
                    <a:pt x="166420" y="707263"/>
                  </a:lnTo>
                  <a:lnTo>
                    <a:pt x="166420" y="832078"/>
                  </a:lnTo>
                  <a:lnTo>
                    <a:pt x="208013" y="832078"/>
                  </a:lnTo>
                  <a:lnTo>
                    <a:pt x="208013" y="915276"/>
                  </a:lnTo>
                  <a:lnTo>
                    <a:pt x="166420" y="915276"/>
                  </a:lnTo>
                  <a:lnTo>
                    <a:pt x="166420" y="956881"/>
                  </a:lnTo>
                  <a:lnTo>
                    <a:pt x="208026" y="956881"/>
                  </a:lnTo>
                  <a:lnTo>
                    <a:pt x="208026" y="915276"/>
                  </a:lnTo>
                  <a:lnTo>
                    <a:pt x="249618" y="915276"/>
                  </a:lnTo>
                  <a:lnTo>
                    <a:pt x="249618" y="873671"/>
                  </a:lnTo>
                  <a:lnTo>
                    <a:pt x="291211" y="873671"/>
                  </a:lnTo>
                  <a:lnTo>
                    <a:pt x="291211" y="832065"/>
                  </a:lnTo>
                  <a:lnTo>
                    <a:pt x="249618" y="832065"/>
                  </a:lnTo>
                  <a:lnTo>
                    <a:pt x="208026" y="832065"/>
                  </a:lnTo>
                  <a:lnTo>
                    <a:pt x="208026" y="790473"/>
                  </a:lnTo>
                  <a:lnTo>
                    <a:pt x="249618" y="790473"/>
                  </a:lnTo>
                  <a:lnTo>
                    <a:pt x="249618" y="748855"/>
                  </a:lnTo>
                  <a:lnTo>
                    <a:pt x="291211" y="748855"/>
                  </a:lnTo>
                  <a:lnTo>
                    <a:pt x="291211" y="582447"/>
                  </a:lnTo>
                  <a:close/>
                </a:path>
                <a:path w="374650" h="1207135">
                  <a:moveTo>
                    <a:pt x="291211" y="499249"/>
                  </a:moveTo>
                  <a:lnTo>
                    <a:pt x="249618" y="499249"/>
                  </a:lnTo>
                  <a:lnTo>
                    <a:pt x="249618" y="540854"/>
                  </a:lnTo>
                  <a:lnTo>
                    <a:pt x="291211" y="540854"/>
                  </a:lnTo>
                  <a:lnTo>
                    <a:pt x="291211" y="499249"/>
                  </a:lnTo>
                  <a:close/>
                </a:path>
                <a:path w="374650" h="1207135">
                  <a:moveTo>
                    <a:pt x="291211" y="291223"/>
                  </a:moveTo>
                  <a:lnTo>
                    <a:pt x="249618" y="291223"/>
                  </a:lnTo>
                  <a:lnTo>
                    <a:pt x="249618" y="166420"/>
                  </a:lnTo>
                  <a:lnTo>
                    <a:pt x="208026" y="166420"/>
                  </a:lnTo>
                  <a:lnTo>
                    <a:pt x="208026" y="124815"/>
                  </a:lnTo>
                  <a:lnTo>
                    <a:pt x="166420" y="124815"/>
                  </a:lnTo>
                  <a:lnTo>
                    <a:pt x="166420" y="166420"/>
                  </a:lnTo>
                  <a:lnTo>
                    <a:pt x="166420" y="208026"/>
                  </a:lnTo>
                  <a:lnTo>
                    <a:pt x="208013" y="208026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49618" y="332828"/>
                  </a:lnTo>
                  <a:lnTo>
                    <a:pt x="208026" y="332828"/>
                  </a:lnTo>
                  <a:lnTo>
                    <a:pt x="166420" y="332828"/>
                  </a:lnTo>
                  <a:lnTo>
                    <a:pt x="166420" y="416039"/>
                  </a:lnTo>
                  <a:lnTo>
                    <a:pt x="208026" y="416039"/>
                  </a:lnTo>
                  <a:lnTo>
                    <a:pt x="208026" y="374434"/>
                  </a:lnTo>
                  <a:lnTo>
                    <a:pt x="249618" y="374434"/>
                  </a:lnTo>
                  <a:lnTo>
                    <a:pt x="249618" y="416039"/>
                  </a:lnTo>
                  <a:lnTo>
                    <a:pt x="291211" y="416039"/>
                  </a:lnTo>
                  <a:lnTo>
                    <a:pt x="291211" y="291223"/>
                  </a:lnTo>
                  <a:close/>
                </a:path>
                <a:path w="374650" h="1207135">
                  <a:moveTo>
                    <a:pt x="291211" y="0"/>
                  </a:moveTo>
                  <a:lnTo>
                    <a:pt x="249618" y="0"/>
                  </a:lnTo>
                  <a:lnTo>
                    <a:pt x="208026" y="0"/>
                  </a:lnTo>
                  <a:lnTo>
                    <a:pt x="166420" y="0"/>
                  </a:lnTo>
                  <a:lnTo>
                    <a:pt x="166420" y="83210"/>
                  </a:lnTo>
                  <a:lnTo>
                    <a:pt x="208026" y="83210"/>
                  </a:lnTo>
                  <a:lnTo>
                    <a:pt x="208026" y="41605"/>
                  </a:lnTo>
                  <a:lnTo>
                    <a:pt x="249618" y="41605"/>
                  </a:lnTo>
                  <a:lnTo>
                    <a:pt x="249618" y="83210"/>
                  </a:lnTo>
                  <a:lnTo>
                    <a:pt x="291211" y="83210"/>
                  </a:lnTo>
                  <a:lnTo>
                    <a:pt x="291211" y="0"/>
                  </a:lnTo>
                  <a:close/>
                </a:path>
                <a:path w="374650" h="1207135">
                  <a:moveTo>
                    <a:pt x="332828" y="1164894"/>
                  </a:moveTo>
                  <a:lnTo>
                    <a:pt x="291223" y="1164894"/>
                  </a:lnTo>
                  <a:lnTo>
                    <a:pt x="291223" y="1206500"/>
                  </a:lnTo>
                  <a:lnTo>
                    <a:pt x="332828" y="1206500"/>
                  </a:lnTo>
                  <a:lnTo>
                    <a:pt x="332828" y="1164894"/>
                  </a:lnTo>
                  <a:close/>
                </a:path>
                <a:path w="374650" h="1207135">
                  <a:moveTo>
                    <a:pt x="374434" y="1040091"/>
                  </a:moveTo>
                  <a:lnTo>
                    <a:pt x="332828" y="1040091"/>
                  </a:lnTo>
                  <a:lnTo>
                    <a:pt x="291223" y="1040091"/>
                  </a:lnTo>
                  <a:lnTo>
                    <a:pt x="291223" y="1123302"/>
                  </a:lnTo>
                  <a:lnTo>
                    <a:pt x="332828" y="1123302"/>
                  </a:lnTo>
                  <a:lnTo>
                    <a:pt x="374434" y="1123302"/>
                  </a:lnTo>
                  <a:lnTo>
                    <a:pt x="374434" y="1040091"/>
                  </a:lnTo>
                  <a:close/>
                </a:path>
                <a:path w="374650" h="1207135">
                  <a:moveTo>
                    <a:pt x="374434" y="374434"/>
                  </a:moveTo>
                  <a:lnTo>
                    <a:pt x="332828" y="374434"/>
                  </a:lnTo>
                  <a:lnTo>
                    <a:pt x="291223" y="374434"/>
                  </a:lnTo>
                  <a:lnTo>
                    <a:pt x="291223" y="416039"/>
                  </a:lnTo>
                  <a:lnTo>
                    <a:pt x="332828" y="416039"/>
                  </a:lnTo>
                  <a:lnTo>
                    <a:pt x="332828" y="457644"/>
                  </a:lnTo>
                  <a:lnTo>
                    <a:pt x="291223" y="457644"/>
                  </a:lnTo>
                  <a:lnTo>
                    <a:pt x="291223" y="540854"/>
                  </a:lnTo>
                  <a:lnTo>
                    <a:pt x="332828" y="540854"/>
                  </a:lnTo>
                  <a:lnTo>
                    <a:pt x="332828" y="582447"/>
                  </a:lnTo>
                  <a:lnTo>
                    <a:pt x="291223" y="582447"/>
                  </a:lnTo>
                  <a:lnTo>
                    <a:pt x="291223" y="624052"/>
                  </a:lnTo>
                  <a:lnTo>
                    <a:pt x="332828" y="624052"/>
                  </a:lnTo>
                  <a:lnTo>
                    <a:pt x="332828" y="707263"/>
                  </a:lnTo>
                  <a:lnTo>
                    <a:pt x="291223" y="707263"/>
                  </a:lnTo>
                  <a:lnTo>
                    <a:pt x="291223" y="748868"/>
                  </a:lnTo>
                  <a:lnTo>
                    <a:pt x="332828" y="748868"/>
                  </a:lnTo>
                  <a:lnTo>
                    <a:pt x="332828" y="790473"/>
                  </a:lnTo>
                  <a:lnTo>
                    <a:pt x="291223" y="790473"/>
                  </a:lnTo>
                  <a:lnTo>
                    <a:pt x="291223" y="873683"/>
                  </a:lnTo>
                  <a:lnTo>
                    <a:pt x="332828" y="873683"/>
                  </a:lnTo>
                  <a:lnTo>
                    <a:pt x="332828" y="915276"/>
                  </a:lnTo>
                  <a:lnTo>
                    <a:pt x="291223" y="915276"/>
                  </a:lnTo>
                  <a:lnTo>
                    <a:pt x="291223" y="956881"/>
                  </a:lnTo>
                  <a:lnTo>
                    <a:pt x="332828" y="956881"/>
                  </a:lnTo>
                  <a:lnTo>
                    <a:pt x="374434" y="956881"/>
                  </a:lnTo>
                  <a:lnTo>
                    <a:pt x="374434" y="873671"/>
                  </a:lnTo>
                  <a:lnTo>
                    <a:pt x="332828" y="873671"/>
                  </a:lnTo>
                  <a:lnTo>
                    <a:pt x="332828" y="832065"/>
                  </a:lnTo>
                  <a:lnTo>
                    <a:pt x="374434" y="832065"/>
                  </a:lnTo>
                  <a:lnTo>
                    <a:pt x="374434" y="374434"/>
                  </a:lnTo>
                  <a:close/>
                </a:path>
                <a:path w="374650" h="1207135">
                  <a:moveTo>
                    <a:pt x="374434" y="291223"/>
                  </a:moveTo>
                  <a:lnTo>
                    <a:pt x="332828" y="291223"/>
                  </a:lnTo>
                  <a:lnTo>
                    <a:pt x="332828" y="249631"/>
                  </a:lnTo>
                  <a:lnTo>
                    <a:pt x="291223" y="249631"/>
                  </a:lnTo>
                  <a:lnTo>
                    <a:pt x="291223" y="291236"/>
                  </a:lnTo>
                  <a:lnTo>
                    <a:pt x="332828" y="291236"/>
                  </a:lnTo>
                  <a:lnTo>
                    <a:pt x="332828" y="332828"/>
                  </a:lnTo>
                  <a:lnTo>
                    <a:pt x="374434" y="332828"/>
                  </a:lnTo>
                  <a:lnTo>
                    <a:pt x="374434" y="291223"/>
                  </a:lnTo>
                  <a:close/>
                </a:path>
                <a:path w="374650" h="1207135">
                  <a:moveTo>
                    <a:pt x="374434" y="124815"/>
                  </a:moveTo>
                  <a:lnTo>
                    <a:pt x="332828" y="124815"/>
                  </a:lnTo>
                  <a:lnTo>
                    <a:pt x="332828" y="166420"/>
                  </a:lnTo>
                  <a:lnTo>
                    <a:pt x="291223" y="166420"/>
                  </a:lnTo>
                  <a:lnTo>
                    <a:pt x="291223" y="208026"/>
                  </a:lnTo>
                  <a:lnTo>
                    <a:pt x="332828" y="208026"/>
                  </a:lnTo>
                  <a:lnTo>
                    <a:pt x="374434" y="208026"/>
                  </a:lnTo>
                  <a:lnTo>
                    <a:pt x="374434" y="166420"/>
                  </a:lnTo>
                  <a:lnTo>
                    <a:pt x="374434" y="124815"/>
                  </a:lnTo>
                  <a:close/>
                </a:path>
                <a:path w="374650" h="1207135">
                  <a:moveTo>
                    <a:pt x="374434" y="0"/>
                  </a:moveTo>
                  <a:lnTo>
                    <a:pt x="332828" y="0"/>
                  </a:lnTo>
                  <a:lnTo>
                    <a:pt x="332828" y="41605"/>
                  </a:lnTo>
                  <a:lnTo>
                    <a:pt x="374434" y="41605"/>
                  </a:lnTo>
                  <a:lnTo>
                    <a:pt x="37443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246390" y="1436407"/>
              <a:ext cx="416559" cy="1207135"/>
            </a:xfrm>
            <a:custGeom>
              <a:avLst/>
              <a:gdLst/>
              <a:ahLst/>
              <a:cxnLst/>
              <a:rect l="l" t="t" r="r" b="b"/>
              <a:pathLst>
                <a:path w="416559" h="1207135">
                  <a:moveTo>
                    <a:pt x="83197" y="873671"/>
                  </a:moveTo>
                  <a:lnTo>
                    <a:pt x="41605" y="873671"/>
                  </a:lnTo>
                  <a:lnTo>
                    <a:pt x="41605" y="1040091"/>
                  </a:lnTo>
                  <a:lnTo>
                    <a:pt x="0" y="1040091"/>
                  </a:lnTo>
                  <a:lnTo>
                    <a:pt x="0" y="1123302"/>
                  </a:lnTo>
                  <a:lnTo>
                    <a:pt x="41605" y="1123302"/>
                  </a:lnTo>
                  <a:lnTo>
                    <a:pt x="41605" y="1081684"/>
                  </a:lnTo>
                  <a:lnTo>
                    <a:pt x="83197" y="1081684"/>
                  </a:lnTo>
                  <a:lnTo>
                    <a:pt x="83197" y="873671"/>
                  </a:lnTo>
                  <a:close/>
                </a:path>
                <a:path w="416559" h="1207135">
                  <a:moveTo>
                    <a:pt x="83197" y="790473"/>
                  </a:moveTo>
                  <a:lnTo>
                    <a:pt x="41605" y="790473"/>
                  </a:lnTo>
                  <a:lnTo>
                    <a:pt x="41605" y="832078"/>
                  </a:lnTo>
                  <a:lnTo>
                    <a:pt x="83197" y="832078"/>
                  </a:lnTo>
                  <a:lnTo>
                    <a:pt x="83197" y="790473"/>
                  </a:lnTo>
                  <a:close/>
                </a:path>
                <a:path w="416559" h="1207135">
                  <a:moveTo>
                    <a:pt x="83197" y="707263"/>
                  </a:moveTo>
                  <a:lnTo>
                    <a:pt x="41605" y="707263"/>
                  </a:lnTo>
                  <a:lnTo>
                    <a:pt x="41605" y="748868"/>
                  </a:lnTo>
                  <a:lnTo>
                    <a:pt x="83197" y="748868"/>
                  </a:lnTo>
                  <a:lnTo>
                    <a:pt x="83197" y="707263"/>
                  </a:lnTo>
                  <a:close/>
                </a:path>
                <a:path w="416559" h="1207135">
                  <a:moveTo>
                    <a:pt x="83197" y="540854"/>
                  </a:moveTo>
                  <a:lnTo>
                    <a:pt x="41605" y="540854"/>
                  </a:lnTo>
                  <a:lnTo>
                    <a:pt x="41605" y="582460"/>
                  </a:lnTo>
                  <a:lnTo>
                    <a:pt x="83197" y="582460"/>
                  </a:lnTo>
                  <a:lnTo>
                    <a:pt x="83197" y="540854"/>
                  </a:lnTo>
                  <a:close/>
                </a:path>
                <a:path w="416559" h="1207135">
                  <a:moveTo>
                    <a:pt x="83197" y="374434"/>
                  </a:moveTo>
                  <a:lnTo>
                    <a:pt x="41605" y="374434"/>
                  </a:lnTo>
                  <a:lnTo>
                    <a:pt x="41605" y="416039"/>
                  </a:lnTo>
                  <a:lnTo>
                    <a:pt x="83197" y="416039"/>
                  </a:lnTo>
                  <a:lnTo>
                    <a:pt x="83197" y="374434"/>
                  </a:lnTo>
                  <a:close/>
                </a:path>
                <a:path w="416559" h="1207135">
                  <a:moveTo>
                    <a:pt x="83197" y="208026"/>
                  </a:moveTo>
                  <a:lnTo>
                    <a:pt x="41605" y="208026"/>
                  </a:lnTo>
                  <a:lnTo>
                    <a:pt x="41605" y="291236"/>
                  </a:lnTo>
                  <a:lnTo>
                    <a:pt x="83197" y="291236"/>
                  </a:lnTo>
                  <a:lnTo>
                    <a:pt x="83197" y="208026"/>
                  </a:lnTo>
                  <a:close/>
                </a:path>
                <a:path w="416559" h="1207135">
                  <a:moveTo>
                    <a:pt x="83197" y="41605"/>
                  </a:moveTo>
                  <a:lnTo>
                    <a:pt x="41605" y="41605"/>
                  </a:lnTo>
                  <a:lnTo>
                    <a:pt x="41605" y="83210"/>
                  </a:lnTo>
                  <a:lnTo>
                    <a:pt x="41605" y="166420"/>
                  </a:lnTo>
                  <a:lnTo>
                    <a:pt x="83197" y="166420"/>
                  </a:lnTo>
                  <a:lnTo>
                    <a:pt x="83197" y="83210"/>
                  </a:lnTo>
                  <a:lnTo>
                    <a:pt x="83197" y="41605"/>
                  </a:lnTo>
                  <a:close/>
                </a:path>
                <a:path w="416559" h="1207135">
                  <a:moveTo>
                    <a:pt x="124815" y="748868"/>
                  </a:moveTo>
                  <a:lnTo>
                    <a:pt x="83210" y="748868"/>
                  </a:lnTo>
                  <a:lnTo>
                    <a:pt x="83210" y="873683"/>
                  </a:lnTo>
                  <a:lnTo>
                    <a:pt x="124815" y="873683"/>
                  </a:lnTo>
                  <a:lnTo>
                    <a:pt x="124815" y="748868"/>
                  </a:lnTo>
                  <a:close/>
                </a:path>
                <a:path w="416559" h="1207135">
                  <a:moveTo>
                    <a:pt x="208000" y="790473"/>
                  </a:moveTo>
                  <a:lnTo>
                    <a:pt x="166408" y="790473"/>
                  </a:lnTo>
                  <a:lnTo>
                    <a:pt x="166408" y="1040091"/>
                  </a:lnTo>
                  <a:lnTo>
                    <a:pt x="124815" y="1040091"/>
                  </a:lnTo>
                  <a:lnTo>
                    <a:pt x="124815" y="956881"/>
                  </a:lnTo>
                  <a:lnTo>
                    <a:pt x="83210" y="956881"/>
                  </a:lnTo>
                  <a:lnTo>
                    <a:pt x="83210" y="1081697"/>
                  </a:lnTo>
                  <a:lnTo>
                    <a:pt x="124802" y="1081697"/>
                  </a:lnTo>
                  <a:lnTo>
                    <a:pt x="124802" y="1123289"/>
                  </a:lnTo>
                  <a:lnTo>
                    <a:pt x="83210" y="1123289"/>
                  </a:lnTo>
                  <a:lnTo>
                    <a:pt x="83210" y="1206512"/>
                  </a:lnTo>
                  <a:lnTo>
                    <a:pt x="124815" y="1206512"/>
                  </a:lnTo>
                  <a:lnTo>
                    <a:pt x="124815" y="1164907"/>
                  </a:lnTo>
                  <a:lnTo>
                    <a:pt x="166408" y="1164907"/>
                  </a:lnTo>
                  <a:lnTo>
                    <a:pt x="166408" y="1206500"/>
                  </a:lnTo>
                  <a:lnTo>
                    <a:pt x="208000" y="1206500"/>
                  </a:lnTo>
                  <a:lnTo>
                    <a:pt x="208000" y="1164894"/>
                  </a:lnTo>
                  <a:lnTo>
                    <a:pt x="166408" y="1164894"/>
                  </a:lnTo>
                  <a:lnTo>
                    <a:pt x="166408" y="1123302"/>
                  </a:lnTo>
                  <a:lnTo>
                    <a:pt x="208000" y="1123302"/>
                  </a:lnTo>
                  <a:lnTo>
                    <a:pt x="208000" y="790473"/>
                  </a:lnTo>
                  <a:close/>
                </a:path>
                <a:path w="416559" h="1207135">
                  <a:moveTo>
                    <a:pt x="208000" y="624052"/>
                  </a:moveTo>
                  <a:lnTo>
                    <a:pt x="166408" y="624052"/>
                  </a:lnTo>
                  <a:lnTo>
                    <a:pt x="166408" y="499249"/>
                  </a:lnTo>
                  <a:lnTo>
                    <a:pt x="124815" y="499249"/>
                  </a:lnTo>
                  <a:lnTo>
                    <a:pt x="124815" y="457644"/>
                  </a:lnTo>
                  <a:lnTo>
                    <a:pt x="166408" y="457644"/>
                  </a:lnTo>
                  <a:lnTo>
                    <a:pt x="166408" y="416039"/>
                  </a:lnTo>
                  <a:lnTo>
                    <a:pt x="124815" y="416039"/>
                  </a:lnTo>
                  <a:lnTo>
                    <a:pt x="83210" y="416039"/>
                  </a:lnTo>
                  <a:lnTo>
                    <a:pt x="83210" y="582447"/>
                  </a:lnTo>
                  <a:lnTo>
                    <a:pt x="124802" y="582447"/>
                  </a:lnTo>
                  <a:lnTo>
                    <a:pt x="124802" y="624052"/>
                  </a:lnTo>
                  <a:lnTo>
                    <a:pt x="83210" y="624052"/>
                  </a:lnTo>
                  <a:lnTo>
                    <a:pt x="83210" y="707263"/>
                  </a:lnTo>
                  <a:lnTo>
                    <a:pt x="124815" y="707263"/>
                  </a:lnTo>
                  <a:lnTo>
                    <a:pt x="124815" y="665657"/>
                  </a:lnTo>
                  <a:lnTo>
                    <a:pt x="166408" y="665657"/>
                  </a:lnTo>
                  <a:lnTo>
                    <a:pt x="166408" y="707263"/>
                  </a:lnTo>
                  <a:lnTo>
                    <a:pt x="208000" y="707263"/>
                  </a:lnTo>
                  <a:lnTo>
                    <a:pt x="208000" y="624052"/>
                  </a:lnTo>
                  <a:close/>
                </a:path>
                <a:path w="416559" h="1207135">
                  <a:moveTo>
                    <a:pt x="208000" y="457644"/>
                  </a:moveTo>
                  <a:lnTo>
                    <a:pt x="166408" y="457644"/>
                  </a:lnTo>
                  <a:lnTo>
                    <a:pt x="166408" y="499249"/>
                  </a:lnTo>
                  <a:lnTo>
                    <a:pt x="208000" y="499249"/>
                  </a:lnTo>
                  <a:lnTo>
                    <a:pt x="208000" y="457644"/>
                  </a:lnTo>
                  <a:close/>
                </a:path>
                <a:path w="416559" h="1207135">
                  <a:moveTo>
                    <a:pt x="208000" y="208026"/>
                  </a:moveTo>
                  <a:lnTo>
                    <a:pt x="166408" y="208026"/>
                  </a:lnTo>
                  <a:lnTo>
                    <a:pt x="124815" y="208026"/>
                  </a:lnTo>
                  <a:lnTo>
                    <a:pt x="83210" y="208026"/>
                  </a:lnTo>
                  <a:lnTo>
                    <a:pt x="83210" y="249631"/>
                  </a:lnTo>
                  <a:lnTo>
                    <a:pt x="124802" y="249631"/>
                  </a:lnTo>
                  <a:lnTo>
                    <a:pt x="124802" y="291223"/>
                  </a:lnTo>
                  <a:lnTo>
                    <a:pt x="83210" y="291223"/>
                  </a:lnTo>
                  <a:lnTo>
                    <a:pt x="83210" y="374434"/>
                  </a:lnTo>
                  <a:lnTo>
                    <a:pt x="124815" y="374434"/>
                  </a:lnTo>
                  <a:lnTo>
                    <a:pt x="124815" y="291236"/>
                  </a:lnTo>
                  <a:lnTo>
                    <a:pt x="166408" y="291236"/>
                  </a:lnTo>
                  <a:lnTo>
                    <a:pt x="166408" y="374434"/>
                  </a:lnTo>
                  <a:lnTo>
                    <a:pt x="208000" y="374434"/>
                  </a:lnTo>
                  <a:lnTo>
                    <a:pt x="208000" y="291223"/>
                  </a:lnTo>
                  <a:lnTo>
                    <a:pt x="166408" y="291223"/>
                  </a:lnTo>
                  <a:lnTo>
                    <a:pt x="166408" y="249631"/>
                  </a:lnTo>
                  <a:lnTo>
                    <a:pt x="208000" y="249631"/>
                  </a:lnTo>
                  <a:lnTo>
                    <a:pt x="208000" y="208026"/>
                  </a:lnTo>
                  <a:close/>
                </a:path>
                <a:path w="416559" h="1207135">
                  <a:moveTo>
                    <a:pt x="208000" y="41605"/>
                  </a:moveTo>
                  <a:lnTo>
                    <a:pt x="166408" y="41605"/>
                  </a:lnTo>
                  <a:lnTo>
                    <a:pt x="166408" y="0"/>
                  </a:lnTo>
                  <a:lnTo>
                    <a:pt x="124802" y="0"/>
                  </a:lnTo>
                  <a:lnTo>
                    <a:pt x="124802" y="83210"/>
                  </a:lnTo>
                  <a:lnTo>
                    <a:pt x="83210" y="83210"/>
                  </a:lnTo>
                  <a:lnTo>
                    <a:pt x="83210" y="124815"/>
                  </a:lnTo>
                  <a:lnTo>
                    <a:pt x="124802" y="124815"/>
                  </a:lnTo>
                  <a:lnTo>
                    <a:pt x="124802" y="166420"/>
                  </a:lnTo>
                  <a:lnTo>
                    <a:pt x="166408" y="166420"/>
                  </a:lnTo>
                  <a:lnTo>
                    <a:pt x="166408" y="83210"/>
                  </a:lnTo>
                  <a:lnTo>
                    <a:pt x="208000" y="83210"/>
                  </a:lnTo>
                  <a:lnTo>
                    <a:pt x="208000" y="41605"/>
                  </a:lnTo>
                  <a:close/>
                </a:path>
                <a:path w="416559" h="1207135">
                  <a:moveTo>
                    <a:pt x="249618" y="249631"/>
                  </a:moveTo>
                  <a:lnTo>
                    <a:pt x="208013" y="249631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49618" y="249631"/>
                  </a:lnTo>
                  <a:close/>
                </a:path>
                <a:path w="416559" h="1207135">
                  <a:moveTo>
                    <a:pt x="249618" y="41605"/>
                  </a:moveTo>
                  <a:lnTo>
                    <a:pt x="208013" y="41605"/>
                  </a:lnTo>
                  <a:lnTo>
                    <a:pt x="208013" y="83210"/>
                  </a:lnTo>
                  <a:lnTo>
                    <a:pt x="208013" y="166420"/>
                  </a:lnTo>
                  <a:lnTo>
                    <a:pt x="249618" y="166420"/>
                  </a:lnTo>
                  <a:lnTo>
                    <a:pt x="249618" y="83210"/>
                  </a:lnTo>
                  <a:lnTo>
                    <a:pt x="249618" y="41605"/>
                  </a:lnTo>
                  <a:close/>
                </a:path>
                <a:path w="416559" h="1207135">
                  <a:moveTo>
                    <a:pt x="291211" y="665657"/>
                  </a:moveTo>
                  <a:lnTo>
                    <a:pt x="249618" y="665657"/>
                  </a:lnTo>
                  <a:lnTo>
                    <a:pt x="208013" y="665657"/>
                  </a:lnTo>
                  <a:lnTo>
                    <a:pt x="208013" y="707263"/>
                  </a:lnTo>
                  <a:lnTo>
                    <a:pt x="249618" y="707263"/>
                  </a:lnTo>
                  <a:lnTo>
                    <a:pt x="249618" y="748868"/>
                  </a:lnTo>
                  <a:lnTo>
                    <a:pt x="208013" y="748868"/>
                  </a:lnTo>
                  <a:lnTo>
                    <a:pt x="208013" y="790473"/>
                  </a:lnTo>
                  <a:lnTo>
                    <a:pt x="249618" y="790473"/>
                  </a:lnTo>
                  <a:lnTo>
                    <a:pt x="249618" y="832065"/>
                  </a:lnTo>
                  <a:lnTo>
                    <a:pt x="208013" y="832065"/>
                  </a:lnTo>
                  <a:lnTo>
                    <a:pt x="208013" y="1040079"/>
                  </a:lnTo>
                  <a:lnTo>
                    <a:pt x="249618" y="1040079"/>
                  </a:lnTo>
                  <a:lnTo>
                    <a:pt x="249618" y="1081697"/>
                  </a:lnTo>
                  <a:lnTo>
                    <a:pt x="208013" y="1081697"/>
                  </a:lnTo>
                  <a:lnTo>
                    <a:pt x="208013" y="1206512"/>
                  </a:lnTo>
                  <a:lnTo>
                    <a:pt x="249618" y="1206512"/>
                  </a:lnTo>
                  <a:lnTo>
                    <a:pt x="291211" y="1206500"/>
                  </a:lnTo>
                  <a:lnTo>
                    <a:pt x="291211" y="1164894"/>
                  </a:lnTo>
                  <a:lnTo>
                    <a:pt x="249618" y="1164894"/>
                  </a:lnTo>
                  <a:lnTo>
                    <a:pt x="249618" y="1123302"/>
                  </a:lnTo>
                  <a:lnTo>
                    <a:pt x="291211" y="1123302"/>
                  </a:lnTo>
                  <a:lnTo>
                    <a:pt x="291211" y="998486"/>
                  </a:lnTo>
                  <a:lnTo>
                    <a:pt x="249618" y="998486"/>
                  </a:lnTo>
                  <a:lnTo>
                    <a:pt x="249618" y="873683"/>
                  </a:lnTo>
                  <a:lnTo>
                    <a:pt x="291211" y="873683"/>
                  </a:lnTo>
                  <a:lnTo>
                    <a:pt x="291211" y="665657"/>
                  </a:lnTo>
                  <a:close/>
                </a:path>
                <a:path w="416559" h="1207135">
                  <a:moveTo>
                    <a:pt x="291211" y="416039"/>
                  </a:moveTo>
                  <a:lnTo>
                    <a:pt x="249618" y="416039"/>
                  </a:lnTo>
                  <a:lnTo>
                    <a:pt x="208013" y="416039"/>
                  </a:lnTo>
                  <a:lnTo>
                    <a:pt x="208013" y="624052"/>
                  </a:lnTo>
                  <a:lnTo>
                    <a:pt x="249618" y="624052"/>
                  </a:lnTo>
                  <a:lnTo>
                    <a:pt x="249618" y="540854"/>
                  </a:lnTo>
                  <a:lnTo>
                    <a:pt x="291211" y="540854"/>
                  </a:lnTo>
                  <a:lnTo>
                    <a:pt x="291211" y="499249"/>
                  </a:lnTo>
                  <a:lnTo>
                    <a:pt x="249618" y="499249"/>
                  </a:lnTo>
                  <a:lnTo>
                    <a:pt x="249618" y="457644"/>
                  </a:lnTo>
                  <a:lnTo>
                    <a:pt x="291211" y="457644"/>
                  </a:lnTo>
                  <a:lnTo>
                    <a:pt x="291211" y="416039"/>
                  </a:lnTo>
                  <a:close/>
                </a:path>
                <a:path w="416559" h="1207135">
                  <a:moveTo>
                    <a:pt x="291211" y="332828"/>
                  </a:moveTo>
                  <a:lnTo>
                    <a:pt x="249618" y="332828"/>
                  </a:lnTo>
                  <a:lnTo>
                    <a:pt x="249618" y="374434"/>
                  </a:lnTo>
                  <a:lnTo>
                    <a:pt x="291211" y="374434"/>
                  </a:lnTo>
                  <a:lnTo>
                    <a:pt x="291211" y="332828"/>
                  </a:lnTo>
                  <a:close/>
                </a:path>
                <a:path w="416559" h="1207135">
                  <a:moveTo>
                    <a:pt x="332828" y="1123289"/>
                  </a:moveTo>
                  <a:lnTo>
                    <a:pt x="291223" y="1123289"/>
                  </a:lnTo>
                  <a:lnTo>
                    <a:pt x="291223" y="1164894"/>
                  </a:lnTo>
                  <a:lnTo>
                    <a:pt x="332828" y="1164894"/>
                  </a:lnTo>
                  <a:lnTo>
                    <a:pt x="332828" y="1123289"/>
                  </a:lnTo>
                  <a:close/>
                </a:path>
                <a:path w="416559" h="1207135">
                  <a:moveTo>
                    <a:pt x="332828" y="915276"/>
                  </a:moveTo>
                  <a:lnTo>
                    <a:pt x="291223" y="915276"/>
                  </a:lnTo>
                  <a:lnTo>
                    <a:pt x="291223" y="956881"/>
                  </a:lnTo>
                  <a:lnTo>
                    <a:pt x="332828" y="956881"/>
                  </a:lnTo>
                  <a:lnTo>
                    <a:pt x="332828" y="915276"/>
                  </a:lnTo>
                  <a:close/>
                </a:path>
                <a:path w="416559" h="1207135">
                  <a:moveTo>
                    <a:pt x="332828" y="457644"/>
                  </a:moveTo>
                  <a:lnTo>
                    <a:pt x="291223" y="457644"/>
                  </a:lnTo>
                  <a:lnTo>
                    <a:pt x="291223" y="499249"/>
                  </a:lnTo>
                  <a:lnTo>
                    <a:pt x="332828" y="499249"/>
                  </a:lnTo>
                  <a:lnTo>
                    <a:pt x="332828" y="457644"/>
                  </a:lnTo>
                  <a:close/>
                </a:path>
                <a:path w="416559" h="1207135">
                  <a:moveTo>
                    <a:pt x="416026" y="707263"/>
                  </a:moveTo>
                  <a:lnTo>
                    <a:pt x="374434" y="707263"/>
                  </a:lnTo>
                  <a:lnTo>
                    <a:pt x="332828" y="707263"/>
                  </a:lnTo>
                  <a:lnTo>
                    <a:pt x="291223" y="707263"/>
                  </a:lnTo>
                  <a:lnTo>
                    <a:pt x="291223" y="873671"/>
                  </a:lnTo>
                  <a:lnTo>
                    <a:pt x="332828" y="873671"/>
                  </a:lnTo>
                  <a:lnTo>
                    <a:pt x="374434" y="873683"/>
                  </a:lnTo>
                  <a:lnTo>
                    <a:pt x="374434" y="998486"/>
                  </a:lnTo>
                  <a:lnTo>
                    <a:pt x="332828" y="998486"/>
                  </a:lnTo>
                  <a:lnTo>
                    <a:pt x="291223" y="998486"/>
                  </a:lnTo>
                  <a:lnTo>
                    <a:pt x="291223" y="1040091"/>
                  </a:lnTo>
                  <a:lnTo>
                    <a:pt x="332828" y="1040091"/>
                  </a:lnTo>
                  <a:lnTo>
                    <a:pt x="374434" y="1040091"/>
                  </a:lnTo>
                  <a:lnTo>
                    <a:pt x="416026" y="1040079"/>
                  </a:lnTo>
                  <a:lnTo>
                    <a:pt x="416026" y="832065"/>
                  </a:lnTo>
                  <a:lnTo>
                    <a:pt x="374434" y="832065"/>
                  </a:lnTo>
                  <a:lnTo>
                    <a:pt x="374434" y="790473"/>
                  </a:lnTo>
                  <a:lnTo>
                    <a:pt x="332828" y="790473"/>
                  </a:lnTo>
                  <a:lnTo>
                    <a:pt x="332828" y="748868"/>
                  </a:lnTo>
                  <a:lnTo>
                    <a:pt x="374434" y="748868"/>
                  </a:lnTo>
                  <a:lnTo>
                    <a:pt x="416026" y="748868"/>
                  </a:lnTo>
                  <a:lnTo>
                    <a:pt x="416026" y="707263"/>
                  </a:lnTo>
                  <a:close/>
                </a:path>
                <a:path w="416559" h="1207135">
                  <a:moveTo>
                    <a:pt x="416026" y="540854"/>
                  </a:moveTo>
                  <a:lnTo>
                    <a:pt x="374434" y="540854"/>
                  </a:lnTo>
                  <a:lnTo>
                    <a:pt x="332828" y="540854"/>
                  </a:lnTo>
                  <a:lnTo>
                    <a:pt x="291223" y="540854"/>
                  </a:lnTo>
                  <a:lnTo>
                    <a:pt x="291223" y="582460"/>
                  </a:lnTo>
                  <a:lnTo>
                    <a:pt x="332828" y="582460"/>
                  </a:lnTo>
                  <a:lnTo>
                    <a:pt x="332828" y="624078"/>
                  </a:lnTo>
                  <a:lnTo>
                    <a:pt x="374434" y="624078"/>
                  </a:lnTo>
                  <a:lnTo>
                    <a:pt x="374434" y="665657"/>
                  </a:lnTo>
                  <a:lnTo>
                    <a:pt x="416026" y="665657"/>
                  </a:lnTo>
                  <a:lnTo>
                    <a:pt x="416026" y="624052"/>
                  </a:lnTo>
                  <a:lnTo>
                    <a:pt x="374434" y="624052"/>
                  </a:lnTo>
                  <a:lnTo>
                    <a:pt x="374434" y="582460"/>
                  </a:lnTo>
                  <a:lnTo>
                    <a:pt x="416026" y="582460"/>
                  </a:lnTo>
                  <a:lnTo>
                    <a:pt x="416026" y="540854"/>
                  </a:lnTo>
                  <a:close/>
                </a:path>
                <a:path w="416559" h="1207135">
                  <a:moveTo>
                    <a:pt x="416026" y="457644"/>
                  </a:moveTo>
                  <a:lnTo>
                    <a:pt x="374434" y="457644"/>
                  </a:lnTo>
                  <a:lnTo>
                    <a:pt x="374434" y="499249"/>
                  </a:lnTo>
                  <a:lnTo>
                    <a:pt x="416026" y="499249"/>
                  </a:lnTo>
                  <a:lnTo>
                    <a:pt x="416026" y="457644"/>
                  </a:lnTo>
                  <a:close/>
                </a:path>
                <a:path w="416559" h="1207135">
                  <a:moveTo>
                    <a:pt x="416026" y="332828"/>
                  </a:moveTo>
                  <a:lnTo>
                    <a:pt x="374434" y="332828"/>
                  </a:lnTo>
                  <a:lnTo>
                    <a:pt x="332828" y="332828"/>
                  </a:lnTo>
                  <a:lnTo>
                    <a:pt x="291223" y="332828"/>
                  </a:lnTo>
                  <a:lnTo>
                    <a:pt x="291223" y="416039"/>
                  </a:lnTo>
                  <a:lnTo>
                    <a:pt x="332828" y="416039"/>
                  </a:lnTo>
                  <a:lnTo>
                    <a:pt x="332828" y="457644"/>
                  </a:lnTo>
                  <a:lnTo>
                    <a:pt x="374434" y="457644"/>
                  </a:lnTo>
                  <a:lnTo>
                    <a:pt x="374434" y="416039"/>
                  </a:lnTo>
                  <a:lnTo>
                    <a:pt x="416026" y="416039"/>
                  </a:lnTo>
                  <a:lnTo>
                    <a:pt x="416026" y="332828"/>
                  </a:lnTo>
                  <a:close/>
                </a:path>
                <a:path w="416559" h="1207135">
                  <a:moveTo>
                    <a:pt x="416026" y="83210"/>
                  </a:moveTo>
                  <a:lnTo>
                    <a:pt x="374434" y="83210"/>
                  </a:lnTo>
                  <a:lnTo>
                    <a:pt x="374434" y="166420"/>
                  </a:lnTo>
                  <a:lnTo>
                    <a:pt x="374434" y="208026"/>
                  </a:lnTo>
                  <a:lnTo>
                    <a:pt x="416026" y="208026"/>
                  </a:lnTo>
                  <a:lnTo>
                    <a:pt x="416026" y="166420"/>
                  </a:lnTo>
                  <a:lnTo>
                    <a:pt x="416026" y="83210"/>
                  </a:lnTo>
                  <a:close/>
                </a:path>
                <a:path w="416559" h="1207135">
                  <a:moveTo>
                    <a:pt x="416026" y="0"/>
                  </a:moveTo>
                  <a:lnTo>
                    <a:pt x="374434" y="0"/>
                  </a:lnTo>
                  <a:lnTo>
                    <a:pt x="332828" y="0"/>
                  </a:lnTo>
                  <a:lnTo>
                    <a:pt x="291223" y="0"/>
                  </a:lnTo>
                  <a:lnTo>
                    <a:pt x="291223" y="83210"/>
                  </a:lnTo>
                  <a:lnTo>
                    <a:pt x="291223" y="166420"/>
                  </a:lnTo>
                  <a:lnTo>
                    <a:pt x="291223" y="291236"/>
                  </a:lnTo>
                  <a:lnTo>
                    <a:pt x="332828" y="291236"/>
                  </a:lnTo>
                  <a:lnTo>
                    <a:pt x="374434" y="291236"/>
                  </a:lnTo>
                  <a:lnTo>
                    <a:pt x="416026" y="291236"/>
                  </a:lnTo>
                  <a:lnTo>
                    <a:pt x="416026" y="249631"/>
                  </a:lnTo>
                  <a:lnTo>
                    <a:pt x="374434" y="249631"/>
                  </a:lnTo>
                  <a:lnTo>
                    <a:pt x="332828" y="249631"/>
                  </a:lnTo>
                  <a:lnTo>
                    <a:pt x="332828" y="166420"/>
                  </a:lnTo>
                  <a:lnTo>
                    <a:pt x="332828" y="83210"/>
                  </a:lnTo>
                  <a:lnTo>
                    <a:pt x="332828" y="41605"/>
                  </a:lnTo>
                  <a:lnTo>
                    <a:pt x="374434" y="41605"/>
                  </a:lnTo>
                  <a:lnTo>
                    <a:pt x="416026" y="41605"/>
                  </a:lnTo>
                  <a:lnTo>
                    <a:pt x="41602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620824" y="1436407"/>
              <a:ext cx="208279" cy="1207135"/>
            </a:xfrm>
            <a:custGeom>
              <a:avLst/>
              <a:gdLst/>
              <a:ahLst/>
              <a:cxnLst/>
              <a:rect l="l" t="t" r="r" b="b"/>
              <a:pathLst>
                <a:path w="208279" h="1207135">
                  <a:moveTo>
                    <a:pt x="83197" y="707263"/>
                  </a:moveTo>
                  <a:lnTo>
                    <a:pt x="41592" y="707263"/>
                  </a:lnTo>
                  <a:lnTo>
                    <a:pt x="41592" y="748868"/>
                  </a:lnTo>
                  <a:lnTo>
                    <a:pt x="83197" y="748868"/>
                  </a:lnTo>
                  <a:lnTo>
                    <a:pt x="83197" y="707263"/>
                  </a:lnTo>
                  <a:close/>
                </a:path>
                <a:path w="208279" h="1207135">
                  <a:moveTo>
                    <a:pt x="83197" y="457644"/>
                  </a:moveTo>
                  <a:lnTo>
                    <a:pt x="41592" y="457644"/>
                  </a:lnTo>
                  <a:lnTo>
                    <a:pt x="41592" y="499249"/>
                  </a:lnTo>
                  <a:lnTo>
                    <a:pt x="83197" y="499249"/>
                  </a:lnTo>
                  <a:lnTo>
                    <a:pt x="83197" y="457644"/>
                  </a:lnTo>
                  <a:close/>
                </a:path>
                <a:path w="208279" h="1207135">
                  <a:moveTo>
                    <a:pt x="124802" y="915276"/>
                  </a:moveTo>
                  <a:lnTo>
                    <a:pt x="83197" y="915276"/>
                  </a:lnTo>
                  <a:lnTo>
                    <a:pt x="41592" y="915276"/>
                  </a:lnTo>
                  <a:lnTo>
                    <a:pt x="41592" y="873671"/>
                  </a:lnTo>
                  <a:lnTo>
                    <a:pt x="83197" y="873671"/>
                  </a:lnTo>
                  <a:lnTo>
                    <a:pt x="83197" y="832065"/>
                  </a:lnTo>
                  <a:lnTo>
                    <a:pt x="41592" y="832065"/>
                  </a:lnTo>
                  <a:lnTo>
                    <a:pt x="0" y="832065"/>
                  </a:lnTo>
                  <a:lnTo>
                    <a:pt x="0" y="1040079"/>
                  </a:lnTo>
                  <a:lnTo>
                    <a:pt x="41592" y="1040079"/>
                  </a:lnTo>
                  <a:lnTo>
                    <a:pt x="83197" y="1040091"/>
                  </a:lnTo>
                  <a:lnTo>
                    <a:pt x="83197" y="998486"/>
                  </a:lnTo>
                  <a:lnTo>
                    <a:pt x="41592" y="998486"/>
                  </a:lnTo>
                  <a:lnTo>
                    <a:pt x="41592" y="956881"/>
                  </a:lnTo>
                  <a:lnTo>
                    <a:pt x="83197" y="956881"/>
                  </a:lnTo>
                  <a:lnTo>
                    <a:pt x="124802" y="956881"/>
                  </a:lnTo>
                  <a:lnTo>
                    <a:pt x="124802" y="915276"/>
                  </a:lnTo>
                  <a:close/>
                </a:path>
                <a:path w="208279" h="1207135">
                  <a:moveTo>
                    <a:pt x="124802" y="748868"/>
                  </a:moveTo>
                  <a:lnTo>
                    <a:pt x="83197" y="748868"/>
                  </a:lnTo>
                  <a:lnTo>
                    <a:pt x="83197" y="790473"/>
                  </a:lnTo>
                  <a:lnTo>
                    <a:pt x="124802" y="790473"/>
                  </a:lnTo>
                  <a:lnTo>
                    <a:pt x="124802" y="748868"/>
                  </a:lnTo>
                  <a:close/>
                </a:path>
                <a:path w="208279" h="1207135">
                  <a:moveTo>
                    <a:pt x="124802" y="83210"/>
                  </a:moveTo>
                  <a:lnTo>
                    <a:pt x="83197" y="83210"/>
                  </a:lnTo>
                  <a:lnTo>
                    <a:pt x="41592" y="83210"/>
                  </a:lnTo>
                  <a:lnTo>
                    <a:pt x="41592" y="166420"/>
                  </a:lnTo>
                  <a:lnTo>
                    <a:pt x="41592" y="208026"/>
                  </a:lnTo>
                  <a:lnTo>
                    <a:pt x="83197" y="208026"/>
                  </a:lnTo>
                  <a:lnTo>
                    <a:pt x="124802" y="208026"/>
                  </a:lnTo>
                  <a:lnTo>
                    <a:pt x="124802" y="166420"/>
                  </a:lnTo>
                  <a:lnTo>
                    <a:pt x="124802" y="83210"/>
                  </a:lnTo>
                  <a:close/>
                </a:path>
                <a:path w="208279" h="1207135">
                  <a:moveTo>
                    <a:pt x="166395" y="1081697"/>
                  </a:moveTo>
                  <a:lnTo>
                    <a:pt x="124802" y="1081697"/>
                  </a:lnTo>
                  <a:lnTo>
                    <a:pt x="83197" y="1081697"/>
                  </a:lnTo>
                  <a:lnTo>
                    <a:pt x="41592" y="1081697"/>
                  </a:lnTo>
                  <a:lnTo>
                    <a:pt x="41592" y="1123289"/>
                  </a:lnTo>
                  <a:lnTo>
                    <a:pt x="0" y="1123289"/>
                  </a:lnTo>
                  <a:lnTo>
                    <a:pt x="0" y="1206512"/>
                  </a:lnTo>
                  <a:lnTo>
                    <a:pt x="41592" y="1206512"/>
                  </a:lnTo>
                  <a:lnTo>
                    <a:pt x="83197" y="1206512"/>
                  </a:lnTo>
                  <a:lnTo>
                    <a:pt x="83197" y="1123302"/>
                  </a:lnTo>
                  <a:lnTo>
                    <a:pt x="124802" y="1123302"/>
                  </a:lnTo>
                  <a:lnTo>
                    <a:pt x="124802" y="1206512"/>
                  </a:lnTo>
                  <a:lnTo>
                    <a:pt x="166395" y="1206512"/>
                  </a:lnTo>
                  <a:lnTo>
                    <a:pt x="166395" y="1081697"/>
                  </a:lnTo>
                  <a:close/>
                </a:path>
                <a:path w="208279" h="1207135">
                  <a:moveTo>
                    <a:pt x="166395" y="998486"/>
                  </a:moveTo>
                  <a:lnTo>
                    <a:pt x="124802" y="998486"/>
                  </a:lnTo>
                  <a:lnTo>
                    <a:pt x="124802" y="1040091"/>
                  </a:lnTo>
                  <a:lnTo>
                    <a:pt x="166395" y="1040091"/>
                  </a:lnTo>
                  <a:lnTo>
                    <a:pt x="166395" y="998486"/>
                  </a:lnTo>
                  <a:close/>
                </a:path>
                <a:path w="208279" h="1207135">
                  <a:moveTo>
                    <a:pt x="166395" y="790473"/>
                  </a:moveTo>
                  <a:lnTo>
                    <a:pt x="124802" y="790473"/>
                  </a:lnTo>
                  <a:lnTo>
                    <a:pt x="124802" y="832078"/>
                  </a:lnTo>
                  <a:lnTo>
                    <a:pt x="166395" y="832078"/>
                  </a:lnTo>
                  <a:lnTo>
                    <a:pt x="166395" y="790473"/>
                  </a:lnTo>
                  <a:close/>
                </a:path>
                <a:path w="208279" h="1207135">
                  <a:moveTo>
                    <a:pt x="166395" y="457644"/>
                  </a:moveTo>
                  <a:lnTo>
                    <a:pt x="124802" y="457644"/>
                  </a:lnTo>
                  <a:lnTo>
                    <a:pt x="124802" y="540854"/>
                  </a:lnTo>
                  <a:lnTo>
                    <a:pt x="83197" y="540854"/>
                  </a:lnTo>
                  <a:lnTo>
                    <a:pt x="41592" y="540854"/>
                  </a:lnTo>
                  <a:lnTo>
                    <a:pt x="41592" y="624078"/>
                  </a:lnTo>
                  <a:lnTo>
                    <a:pt x="83197" y="624078"/>
                  </a:lnTo>
                  <a:lnTo>
                    <a:pt x="124802" y="624078"/>
                  </a:lnTo>
                  <a:lnTo>
                    <a:pt x="124802" y="748868"/>
                  </a:lnTo>
                  <a:lnTo>
                    <a:pt x="166395" y="748868"/>
                  </a:lnTo>
                  <a:lnTo>
                    <a:pt x="166395" y="624052"/>
                  </a:lnTo>
                  <a:lnTo>
                    <a:pt x="124802" y="624052"/>
                  </a:lnTo>
                  <a:lnTo>
                    <a:pt x="124802" y="582460"/>
                  </a:lnTo>
                  <a:lnTo>
                    <a:pt x="166395" y="582460"/>
                  </a:lnTo>
                  <a:lnTo>
                    <a:pt x="166395" y="457644"/>
                  </a:lnTo>
                  <a:close/>
                </a:path>
                <a:path w="208279" h="1207135">
                  <a:moveTo>
                    <a:pt x="166395" y="374434"/>
                  </a:moveTo>
                  <a:lnTo>
                    <a:pt x="124802" y="374434"/>
                  </a:lnTo>
                  <a:lnTo>
                    <a:pt x="83197" y="374434"/>
                  </a:lnTo>
                  <a:lnTo>
                    <a:pt x="83197" y="332828"/>
                  </a:lnTo>
                  <a:lnTo>
                    <a:pt x="41592" y="332828"/>
                  </a:lnTo>
                  <a:lnTo>
                    <a:pt x="41592" y="416039"/>
                  </a:lnTo>
                  <a:lnTo>
                    <a:pt x="83197" y="416039"/>
                  </a:lnTo>
                  <a:lnTo>
                    <a:pt x="124802" y="416039"/>
                  </a:lnTo>
                  <a:lnTo>
                    <a:pt x="166395" y="416039"/>
                  </a:lnTo>
                  <a:lnTo>
                    <a:pt x="166395" y="374434"/>
                  </a:lnTo>
                  <a:close/>
                </a:path>
                <a:path w="208279" h="1207135">
                  <a:moveTo>
                    <a:pt x="166395" y="249631"/>
                  </a:moveTo>
                  <a:lnTo>
                    <a:pt x="124802" y="249631"/>
                  </a:lnTo>
                  <a:lnTo>
                    <a:pt x="83197" y="249631"/>
                  </a:lnTo>
                  <a:lnTo>
                    <a:pt x="41592" y="249631"/>
                  </a:lnTo>
                  <a:lnTo>
                    <a:pt x="41592" y="291236"/>
                  </a:lnTo>
                  <a:lnTo>
                    <a:pt x="83197" y="291236"/>
                  </a:lnTo>
                  <a:lnTo>
                    <a:pt x="124802" y="291236"/>
                  </a:lnTo>
                  <a:lnTo>
                    <a:pt x="166395" y="291236"/>
                  </a:lnTo>
                  <a:lnTo>
                    <a:pt x="166395" y="249631"/>
                  </a:lnTo>
                  <a:close/>
                </a:path>
                <a:path w="208279" h="1207135">
                  <a:moveTo>
                    <a:pt x="166395" y="0"/>
                  </a:moveTo>
                  <a:lnTo>
                    <a:pt x="124802" y="0"/>
                  </a:lnTo>
                  <a:lnTo>
                    <a:pt x="83197" y="0"/>
                  </a:lnTo>
                  <a:lnTo>
                    <a:pt x="41592" y="0"/>
                  </a:lnTo>
                  <a:lnTo>
                    <a:pt x="41592" y="41605"/>
                  </a:lnTo>
                  <a:lnTo>
                    <a:pt x="83197" y="41605"/>
                  </a:lnTo>
                  <a:lnTo>
                    <a:pt x="124802" y="41605"/>
                  </a:lnTo>
                  <a:lnTo>
                    <a:pt x="166395" y="41605"/>
                  </a:lnTo>
                  <a:lnTo>
                    <a:pt x="166395" y="0"/>
                  </a:lnTo>
                  <a:close/>
                </a:path>
                <a:path w="208279" h="1207135">
                  <a:moveTo>
                    <a:pt x="208013" y="1040091"/>
                  </a:moveTo>
                  <a:lnTo>
                    <a:pt x="166408" y="1040091"/>
                  </a:lnTo>
                  <a:lnTo>
                    <a:pt x="166408" y="1164907"/>
                  </a:lnTo>
                  <a:lnTo>
                    <a:pt x="208013" y="1164907"/>
                  </a:lnTo>
                  <a:lnTo>
                    <a:pt x="208013" y="1040091"/>
                  </a:lnTo>
                  <a:close/>
                </a:path>
                <a:path w="208279" h="1207135">
                  <a:moveTo>
                    <a:pt x="208013" y="707263"/>
                  </a:moveTo>
                  <a:lnTo>
                    <a:pt x="166408" y="707263"/>
                  </a:lnTo>
                  <a:lnTo>
                    <a:pt x="166408" y="998486"/>
                  </a:lnTo>
                  <a:lnTo>
                    <a:pt x="208013" y="998486"/>
                  </a:lnTo>
                  <a:lnTo>
                    <a:pt x="208013" y="707263"/>
                  </a:lnTo>
                  <a:close/>
                </a:path>
                <a:path w="208279" h="1207135">
                  <a:moveTo>
                    <a:pt x="208013" y="540854"/>
                  </a:moveTo>
                  <a:lnTo>
                    <a:pt x="166408" y="540854"/>
                  </a:lnTo>
                  <a:lnTo>
                    <a:pt x="166408" y="665670"/>
                  </a:lnTo>
                  <a:lnTo>
                    <a:pt x="208013" y="665670"/>
                  </a:lnTo>
                  <a:lnTo>
                    <a:pt x="208013" y="540854"/>
                  </a:lnTo>
                  <a:close/>
                </a:path>
                <a:path w="208279" h="1207135">
                  <a:moveTo>
                    <a:pt x="208013" y="332828"/>
                  </a:moveTo>
                  <a:lnTo>
                    <a:pt x="166408" y="332828"/>
                  </a:lnTo>
                  <a:lnTo>
                    <a:pt x="166408" y="499237"/>
                  </a:lnTo>
                  <a:lnTo>
                    <a:pt x="208013" y="499237"/>
                  </a:lnTo>
                  <a:lnTo>
                    <a:pt x="208013" y="332828"/>
                  </a:lnTo>
                  <a:close/>
                </a:path>
                <a:path w="208279" h="1207135">
                  <a:moveTo>
                    <a:pt x="208013" y="0"/>
                  </a:moveTo>
                  <a:lnTo>
                    <a:pt x="166408" y="0"/>
                  </a:lnTo>
                  <a:lnTo>
                    <a:pt x="166408" y="83210"/>
                  </a:lnTo>
                  <a:lnTo>
                    <a:pt x="166408" y="166420"/>
                  </a:lnTo>
                  <a:lnTo>
                    <a:pt x="166408" y="291236"/>
                  </a:lnTo>
                  <a:lnTo>
                    <a:pt x="208013" y="291236"/>
                  </a:lnTo>
                  <a:lnTo>
                    <a:pt x="208013" y="166420"/>
                  </a:lnTo>
                  <a:lnTo>
                    <a:pt x="208013" y="83210"/>
                  </a:lnTo>
                  <a:lnTo>
                    <a:pt x="20801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597681" y="1253645"/>
            <a:ext cx="3003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Roboto Mono"/>
                <a:cs typeface="Roboto Mono"/>
              </a:rPr>
              <a:t>4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466361" y="1270105"/>
            <a:ext cx="46888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latin typeface="Roboto Mono"/>
                <a:cs typeface="Roboto Mono"/>
              </a:rPr>
              <a:t>KOPFRECHENTRAINER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997231" y="2184398"/>
            <a:ext cx="2477135" cy="457200"/>
          </a:xfrm>
          <a:custGeom>
            <a:avLst/>
            <a:gdLst/>
            <a:ahLst/>
            <a:cxnLst/>
            <a:rect l="l" t="t" r="r" b="b"/>
            <a:pathLst>
              <a:path w="2477135" h="457200">
                <a:moveTo>
                  <a:pt x="2385568" y="0"/>
                </a:moveTo>
                <a:lnTo>
                  <a:pt x="91351" y="0"/>
                </a:lnTo>
                <a:lnTo>
                  <a:pt x="55790" y="7179"/>
                </a:lnTo>
                <a:lnTo>
                  <a:pt x="26754" y="26758"/>
                </a:lnTo>
                <a:lnTo>
                  <a:pt x="7178" y="55796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2385568" y="457200"/>
                </a:lnTo>
                <a:lnTo>
                  <a:pt x="2421128" y="450021"/>
                </a:lnTo>
                <a:lnTo>
                  <a:pt x="2450164" y="430445"/>
                </a:lnTo>
                <a:lnTo>
                  <a:pt x="2469741" y="401409"/>
                </a:lnTo>
                <a:lnTo>
                  <a:pt x="2476919" y="365848"/>
                </a:lnTo>
                <a:lnTo>
                  <a:pt x="2476919" y="91351"/>
                </a:lnTo>
                <a:lnTo>
                  <a:pt x="2469741" y="55796"/>
                </a:lnTo>
                <a:lnTo>
                  <a:pt x="2450164" y="26758"/>
                </a:lnTo>
                <a:lnTo>
                  <a:pt x="2421128" y="7179"/>
                </a:lnTo>
                <a:lnTo>
                  <a:pt x="2385568" y="0"/>
                </a:lnTo>
                <a:close/>
              </a:path>
            </a:pathLst>
          </a:custGeom>
          <a:solidFill>
            <a:srgbClr val="54BD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526582" y="2195385"/>
            <a:ext cx="1866900" cy="4349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650" b="1" spc="15" dirty="0">
                <a:solidFill>
                  <a:srgbClr val="FFFFFF"/>
                </a:solidFill>
                <a:latin typeface="Roboto Mono"/>
                <a:cs typeface="Roboto Mono"/>
              </a:rPr>
              <a:t>ANWENDUNG</a:t>
            </a:r>
            <a:endParaRPr sz="2650">
              <a:latin typeface="Roboto Mono"/>
              <a:cs typeface="Roboto Mono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3139313" y="2281186"/>
            <a:ext cx="230504" cy="283845"/>
            <a:chOff x="3139313" y="2281186"/>
            <a:chExt cx="230504" cy="283845"/>
          </a:xfrm>
        </p:grpSpPr>
        <p:sp>
          <p:nvSpPr>
            <p:cNvPr id="15" name="object 15"/>
            <p:cNvSpPr/>
            <p:nvPr/>
          </p:nvSpPr>
          <p:spPr>
            <a:xfrm>
              <a:off x="3188251" y="2281186"/>
              <a:ext cx="132321" cy="13237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139313" y="2443226"/>
              <a:ext cx="230446" cy="12172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1273936" y="3102736"/>
            <a:ext cx="7548880" cy="4246245"/>
            <a:chOff x="1273936" y="3102736"/>
            <a:chExt cx="7548880" cy="4246245"/>
          </a:xfrm>
        </p:grpSpPr>
        <p:sp>
          <p:nvSpPr>
            <p:cNvPr id="18" name="object 18"/>
            <p:cNvSpPr/>
            <p:nvPr/>
          </p:nvSpPr>
          <p:spPr>
            <a:xfrm>
              <a:off x="1273936" y="3102736"/>
              <a:ext cx="7548880" cy="4246245"/>
            </a:xfrm>
            <a:custGeom>
              <a:avLst/>
              <a:gdLst/>
              <a:ahLst/>
              <a:cxnLst/>
              <a:rect l="l" t="t" r="r" b="b"/>
              <a:pathLst>
                <a:path w="7548880" h="4246245">
                  <a:moveTo>
                    <a:pt x="7548638" y="0"/>
                  </a:moveTo>
                  <a:lnTo>
                    <a:pt x="0" y="0"/>
                  </a:lnTo>
                  <a:lnTo>
                    <a:pt x="0" y="4246105"/>
                  </a:lnTo>
                  <a:lnTo>
                    <a:pt x="7548638" y="4246105"/>
                  </a:lnTo>
                  <a:lnTo>
                    <a:pt x="7548638" y="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331248" y="3721449"/>
              <a:ext cx="3434630" cy="30226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0" name="object 20"/>
          <p:cNvGrpSpPr/>
          <p:nvPr/>
        </p:nvGrpSpPr>
        <p:grpSpPr>
          <a:xfrm>
            <a:off x="1322155" y="9493566"/>
            <a:ext cx="636270" cy="636270"/>
            <a:chOff x="1322155" y="9493566"/>
            <a:chExt cx="636270" cy="636270"/>
          </a:xfrm>
        </p:grpSpPr>
        <p:sp>
          <p:nvSpPr>
            <p:cNvPr id="21" name="object 21"/>
            <p:cNvSpPr/>
            <p:nvPr/>
          </p:nvSpPr>
          <p:spPr>
            <a:xfrm>
              <a:off x="1580911" y="9734600"/>
              <a:ext cx="101714" cy="14759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322155" y="9493566"/>
              <a:ext cx="636270" cy="636270"/>
            </a:xfrm>
            <a:custGeom>
              <a:avLst/>
              <a:gdLst/>
              <a:ahLst/>
              <a:cxnLst/>
              <a:rect l="l" t="t" r="r" b="b"/>
              <a:pathLst>
                <a:path w="636269" h="636270">
                  <a:moveTo>
                    <a:pt x="317957" y="0"/>
                  </a:moveTo>
                  <a:lnTo>
                    <a:pt x="270971" y="3447"/>
                  </a:lnTo>
                  <a:lnTo>
                    <a:pt x="226126" y="13462"/>
                  </a:lnTo>
                  <a:lnTo>
                    <a:pt x="183914" y="29551"/>
                  </a:lnTo>
                  <a:lnTo>
                    <a:pt x="144826" y="51224"/>
                  </a:lnTo>
                  <a:lnTo>
                    <a:pt x="109353" y="77989"/>
                  </a:lnTo>
                  <a:lnTo>
                    <a:pt x="77989" y="109353"/>
                  </a:lnTo>
                  <a:lnTo>
                    <a:pt x="51224" y="144826"/>
                  </a:lnTo>
                  <a:lnTo>
                    <a:pt x="29551" y="183914"/>
                  </a:lnTo>
                  <a:lnTo>
                    <a:pt x="13461" y="226126"/>
                  </a:lnTo>
                  <a:lnTo>
                    <a:pt x="3447" y="270971"/>
                  </a:lnTo>
                  <a:lnTo>
                    <a:pt x="0" y="317957"/>
                  </a:lnTo>
                  <a:lnTo>
                    <a:pt x="3447" y="364942"/>
                  </a:lnTo>
                  <a:lnTo>
                    <a:pt x="13462" y="409787"/>
                  </a:lnTo>
                  <a:lnTo>
                    <a:pt x="29551" y="451999"/>
                  </a:lnTo>
                  <a:lnTo>
                    <a:pt x="51224" y="491088"/>
                  </a:lnTo>
                  <a:lnTo>
                    <a:pt x="77989" y="526560"/>
                  </a:lnTo>
                  <a:lnTo>
                    <a:pt x="109353" y="557924"/>
                  </a:lnTo>
                  <a:lnTo>
                    <a:pt x="144826" y="584689"/>
                  </a:lnTo>
                  <a:lnTo>
                    <a:pt x="183914" y="606362"/>
                  </a:lnTo>
                  <a:lnTo>
                    <a:pt x="226126" y="622452"/>
                  </a:lnTo>
                  <a:lnTo>
                    <a:pt x="270971" y="632466"/>
                  </a:lnTo>
                  <a:lnTo>
                    <a:pt x="317957" y="635914"/>
                  </a:lnTo>
                  <a:lnTo>
                    <a:pt x="364942" y="632466"/>
                  </a:lnTo>
                  <a:lnTo>
                    <a:pt x="409787" y="622452"/>
                  </a:lnTo>
                  <a:lnTo>
                    <a:pt x="451999" y="606362"/>
                  </a:lnTo>
                  <a:lnTo>
                    <a:pt x="491088" y="584689"/>
                  </a:lnTo>
                  <a:lnTo>
                    <a:pt x="526560" y="557924"/>
                  </a:lnTo>
                  <a:lnTo>
                    <a:pt x="557924" y="526560"/>
                  </a:lnTo>
                  <a:lnTo>
                    <a:pt x="578502" y="499287"/>
                  </a:lnTo>
                  <a:lnTo>
                    <a:pt x="317957" y="499287"/>
                  </a:lnTo>
                  <a:lnTo>
                    <a:pt x="269754" y="492810"/>
                  </a:lnTo>
                  <a:lnTo>
                    <a:pt x="226439" y="474532"/>
                  </a:lnTo>
                  <a:lnTo>
                    <a:pt x="189739" y="446179"/>
                  </a:lnTo>
                  <a:lnTo>
                    <a:pt x="161385" y="409480"/>
                  </a:lnTo>
                  <a:lnTo>
                    <a:pt x="143104" y="366164"/>
                  </a:lnTo>
                  <a:lnTo>
                    <a:pt x="136626" y="317957"/>
                  </a:lnTo>
                  <a:lnTo>
                    <a:pt x="143104" y="269754"/>
                  </a:lnTo>
                  <a:lnTo>
                    <a:pt x="161385" y="226439"/>
                  </a:lnTo>
                  <a:lnTo>
                    <a:pt x="189739" y="189739"/>
                  </a:lnTo>
                  <a:lnTo>
                    <a:pt x="226439" y="161385"/>
                  </a:lnTo>
                  <a:lnTo>
                    <a:pt x="269754" y="143104"/>
                  </a:lnTo>
                  <a:lnTo>
                    <a:pt x="317957" y="136626"/>
                  </a:lnTo>
                  <a:lnTo>
                    <a:pt x="578502" y="136626"/>
                  </a:lnTo>
                  <a:lnTo>
                    <a:pt x="557924" y="109353"/>
                  </a:lnTo>
                  <a:lnTo>
                    <a:pt x="526560" y="77989"/>
                  </a:lnTo>
                  <a:lnTo>
                    <a:pt x="491088" y="51224"/>
                  </a:lnTo>
                  <a:lnTo>
                    <a:pt x="451999" y="29551"/>
                  </a:lnTo>
                  <a:lnTo>
                    <a:pt x="409787" y="13462"/>
                  </a:lnTo>
                  <a:lnTo>
                    <a:pt x="364942" y="3447"/>
                  </a:lnTo>
                  <a:lnTo>
                    <a:pt x="317957" y="0"/>
                  </a:lnTo>
                  <a:close/>
                </a:path>
                <a:path w="636269" h="636270">
                  <a:moveTo>
                    <a:pt x="578502" y="136626"/>
                  </a:moveTo>
                  <a:lnTo>
                    <a:pt x="317957" y="136626"/>
                  </a:lnTo>
                  <a:lnTo>
                    <a:pt x="366159" y="143104"/>
                  </a:lnTo>
                  <a:lnTo>
                    <a:pt x="409475" y="161385"/>
                  </a:lnTo>
                  <a:lnTo>
                    <a:pt x="446174" y="189739"/>
                  </a:lnTo>
                  <a:lnTo>
                    <a:pt x="474529" y="226439"/>
                  </a:lnTo>
                  <a:lnTo>
                    <a:pt x="492810" y="269754"/>
                  </a:lnTo>
                  <a:lnTo>
                    <a:pt x="499287" y="317957"/>
                  </a:lnTo>
                  <a:lnTo>
                    <a:pt x="492810" y="366164"/>
                  </a:lnTo>
                  <a:lnTo>
                    <a:pt x="474529" y="409480"/>
                  </a:lnTo>
                  <a:lnTo>
                    <a:pt x="446174" y="446179"/>
                  </a:lnTo>
                  <a:lnTo>
                    <a:pt x="409475" y="474532"/>
                  </a:lnTo>
                  <a:lnTo>
                    <a:pt x="366159" y="492810"/>
                  </a:lnTo>
                  <a:lnTo>
                    <a:pt x="317957" y="499287"/>
                  </a:lnTo>
                  <a:lnTo>
                    <a:pt x="578502" y="499287"/>
                  </a:lnTo>
                  <a:lnTo>
                    <a:pt x="606362" y="451999"/>
                  </a:lnTo>
                  <a:lnTo>
                    <a:pt x="622452" y="409787"/>
                  </a:lnTo>
                  <a:lnTo>
                    <a:pt x="632466" y="364942"/>
                  </a:lnTo>
                  <a:lnTo>
                    <a:pt x="635914" y="317957"/>
                  </a:lnTo>
                  <a:lnTo>
                    <a:pt x="632466" y="270971"/>
                  </a:lnTo>
                  <a:lnTo>
                    <a:pt x="622452" y="226126"/>
                  </a:lnTo>
                  <a:lnTo>
                    <a:pt x="606362" y="183914"/>
                  </a:lnTo>
                  <a:lnTo>
                    <a:pt x="584689" y="144826"/>
                  </a:lnTo>
                  <a:lnTo>
                    <a:pt x="578502" y="136626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" name="object 23"/>
          <p:cNvGrpSpPr/>
          <p:nvPr/>
        </p:nvGrpSpPr>
        <p:grpSpPr>
          <a:xfrm>
            <a:off x="1322155" y="8579166"/>
            <a:ext cx="636270" cy="636270"/>
            <a:chOff x="1322155" y="8579166"/>
            <a:chExt cx="636270" cy="636270"/>
          </a:xfrm>
        </p:grpSpPr>
        <p:sp>
          <p:nvSpPr>
            <p:cNvPr id="24" name="object 24"/>
            <p:cNvSpPr/>
            <p:nvPr/>
          </p:nvSpPr>
          <p:spPr>
            <a:xfrm>
              <a:off x="1593213" y="8821721"/>
              <a:ext cx="78943" cy="14591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322155" y="8579166"/>
              <a:ext cx="636270" cy="636270"/>
            </a:xfrm>
            <a:custGeom>
              <a:avLst/>
              <a:gdLst/>
              <a:ahLst/>
              <a:cxnLst/>
              <a:rect l="l" t="t" r="r" b="b"/>
              <a:pathLst>
                <a:path w="636269" h="636270">
                  <a:moveTo>
                    <a:pt x="317957" y="0"/>
                  </a:moveTo>
                  <a:lnTo>
                    <a:pt x="270971" y="3447"/>
                  </a:lnTo>
                  <a:lnTo>
                    <a:pt x="226126" y="13462"/>
                  </a:lnTo>
                  <a:lnTo>
                    <a:pt x="183914" y="29551"/>
                  </a:lnTo>
                  <a:lnTo>
                    <a:pt x="144826" y="51224"/>
                  </a:lnTo>
                  <a:lnTo>
                    <a:pt x="109353" y="77989"/>
                  </a:lnTo>
                  <a:lnTo>
                    <a:pt x="77989" y="109353"/>
                  </a:lnTo>
                  <a:lnTo>
                    <a:pt x="51224" y="144826"/>
                  </a:lnTo>
                  <a:lnTo>
                    <a:pt x="29551" y="183914"/>
                  </a:lnTo>
                  <a:lnTo>
                    <a:pt x="13461" y="226126"/>
                  </a:lnTo>
                  <a:lnTo>
                    <a:pt x="3447" y="270971"/>
                  </a:lnTo>
                  <a:lnTo>
                    <a:pt x="0" y="317957"/>
                  </a:lnTo>
                  <a:lnTo>
                    <a:pt x="3447" y="364942"/>
                  </a:lnTo>
                  <a:lnTo>
                    <a:pt x="13462" y="409787"/>
                  </a:lnTo>
                  <a:lnTo>
                    <a:pt x="29551" y="451999"/>
                  </a:lnTo>
                  <a:lnTo>
                    <a:pt x="51224" y="491088"/>
                  </a:lnTo>
                  <a:lnTo>
                    <a:pt x="77989" y="526560"/>
                  </a:lnTo>
                  <a:lnTo>
                    <a:pt x="109353" y="557924"/>
                  </a:lnTo>
                  <a:lnTo>
                    <a:pt x="144826" y="584689"/>
                  </a:lnTo>
                  <a:lnTo>
                    <a:pt x="183914" y="606362"/>
                  </a:lnTo>
                  <a:lnTo>
                    <a:pt x="226126" y="622452"/>
                  </a:lnTo>
                  <a:lnTo>
                    <a:pt x="270971" y="632466"/>
                  </a:lnTo>
                  <a:lnTo>
                    <a:pt x="317957" y="635914"/>
                  </a:lnTo>
                  <a:lnTo>
                    <a:pt x="364942" y="632466"/>
                  </a:lnTo>
                  <a:lnTo>
                    <a:pt x="409787" y="622452"/>
                  </a:lnTo>
                  <a:lnTo>
                    <a:pt x="451999" y="606362"/>
                  </a:lnTo>
                  <a:lnTo>
                    <a:pt x="491088" y="584689"/>
                  </a:lnTo>
                  <a:lnTo>
                    <a:pt x="526560" y="557924"/>
                  </a:lnTo>
                  <a:lnTo>
                    <a:pt x="557924" y="526560"/>
                  </a:lnTo>
                  <a:lnTo>
                    <a:pt x="578502" y="499287"/>
                  </a:lnTo>
                  <a:lnTo>
                    <a:pt x="317957" y="499287"/>
                  </a:lnTo>
                  <a:lnTo>
                    <a:pt x="269754" y="492810"/>
                  </a:lnTo>
                  <a:lnTo>
                    <a:pt x="226439" y="474532"/>
                  </a:lnTo>
                  <a:lnTo>
                    <a:pt x="189739" y="446179"/>
                  </a:lnTo>
                  <a:lnTo>
                    <a:pt x="161385" y="409480"/>
                  </a:lnTo>
                  <a:lnTo>
                    <a:pt x="143104" y="366164"/>
                  </a:lnTo>
                  <a:lnTo>
                    <a:pt x="136626" y="317957"/>
                  </a:lnTo>
                  <a:lnTo>
                    <a:pt x="143104" y="269754"/>
                  </a:lnTo>
                  <a:lnTo>
                    <a:pt x="161385" y="226439"/>
                  </a:lnTo>
                  <a:lnTo>
                    <a:pt x="189739" y="189739"/>
                  </a:lnTo>
                  <a:lnTo>
                    <a:pt x="226439" y="161385"/>
                  </a:lnTo>
                  <a:lnTo>
                    <a:pt x="269754" y="143104"/>
                  </a:lnTo>
                  <a:lnTo>
                    <a:pt x="317957" y="136626"/>
                  </a:lnTo>
                  <a:lnTo>
                    <a:pt x="578502" y="136626"/>
                  </a:lnTo>
                  <a:lnTo>
                    <a:pt x="557924" y="109353"/>
                  </a:lnTo>
                  <a:lnTo>
                    <a:pt x="526560" y="77989"/>
                  </a:lnTo>
                  <a:lnTo>
                    <a:pt x="491088" y="51224"/>
                  </a:lnTo>
                  <a:lnTo>
                    <a:pt x="451999" y="29551"/>
                  </a:lnTo>
                  <a:lnTo>
                    <a:pt x="409787" y="13462"/>
                  </a:lnTo>
                  <a:lnTo>
                    <a:pt x="364942" y="3447"/>
                  </a:lnTo>
                  <a:lnTo>
                    <a:pt x="317957" y="0"/>
                  </a:lnTo>
                  <a:close/>
                </a:path>
                <a:path w="636269" h="636270">
                  <a:moveTo>
                    <a:pt x="578502" y="136626"/>
                  </a:moveTo>
                  <a:lnTo>
                    <a:pt x="317957" y="136626"/>
                  </a:lnTo>
                  <a:lnTo>
                    <a:pt x="366159" y="143104"/>
                  </a:lnTo>
                  <a:lnTo>
                    <a:pt x="409475" y="161385"/>
                  </a:lnTo>
                  <a:lnTo>
                    <a:pt x="446174" y="189739"/>
                  </a:lnTo>
                  <a:lnTo>
                    <a:pt x="474529" y="226439"/>
                  </a:lnTo>
                  <a:lnTo>
                    <a:pt x="492810" y="269754"/>
                  </a:lnTo>
                  <a:lnTo>
                    <a:pt x="499287" y="317957"/>
                  </a:lnTo>
                  <a:lnTo>
                    <a:pt x="492810" y="366164"/>
                  </a:lnTo>
                  <a:lnTo>
                    <a:pt x="474529" y="409480"/>
                  </a:lnTo>
                  <a:lnTo>
                    <a:pt x="446174" y="446179"/>
                  </a:lnTo>
                  <a:lnTo>
                    <a:pt x="409475" y="474532"/>
                  </a:lnTo>
                  <a:lnTo>
                    <a:pt x="366159" y="492810"/>
                  </a:lnTo>
                  <a:lnTo>
                    <a:pt x="317957" y="499287"/>
                  </a:lnTo>
                  <a:lnTo>
                    <a:pt x="578502" y="499287"/>
                  </a:lnTo>
                  <a:lnTo>
                    <a:pt x="606362" y="451999"/>
                  </a:lnTo>
                  <a:lnTo>
                    <a:pt x="622452" y="409787"/>
                  </a:lnTo>
                  <a:lnTo>
                    <a:pt x="632466" y="364942"/>
                  </a:lnTo>
                  <a:lnTo>
                    <a:pt x="635914" y="317957"/>
                  </a:lnTo>
                  <a:lnTo>
                    <a:pt x="632466" y="270971"/>
                  </a:lnTo>
                  <a:lnTo>
                    <a:pt x="622452" y="226126"/>
                  </a:lnTo>
                  <a:lnTo>
                    <a:pt x="606362" y="183914"/>
                  </a:lnTo>
                  <a:lnTo>
                    <a:pt x="584689" y="144826"/>
                  </a:lnTo>
                  <a:lnTo>
                    <a:pt x="578502" y="136626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1257300" y="7810500"/>
            <a:ext cx="5850890" cy="2219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Roboto"/>
                <a:cs typeface="Roboto"/>
              </a:rPr>
              <a:t>Einstellungsmodus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1390650">
              <a:lnSpc>
                <a:spcPct val="100000"/>
              </a:lnSpc>
              <a:spcBef>
                <a:spcPts val="5"/>
              </a:spcBef>
            </a:pPr>
            <a:r>
              <a:rPr sz="2400" spc="-5" dirty="0">
                <a:latin typeface="Roboto"/>
                <a:cs typeface="Roboto"/>
              </a:rPr>
              <a:t>Modus </a:t>
            </a:r>
            <a:r>
              <a:rPr sz="2400" spc="-10" dirty="0">
                <a:latin typeface="Roboto"/>
                <a:cs typeface="Roboto"/>
              </a:rPr>
              <a:t>Zufall </a:t>
            </a:r>
            <a:r>
              <a:rPr sz="2400" dirty="0">
                <a:latin typeface="Roboto"/>
                <a:cs typeface="Roboto"/>
              </a:rPr>
              <a:t>(1-10)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1390650">
              <a:lnSpc>
                <a:spcPct val="100000"/>
              </a:lnSpc>
            </a:pPr>
            <a:r>
              <a:rPr sz="2400" spc="-5" dirty="0">
                <a:latin typeface="Roboto"/>
                <a:cs typeface="Roboto"/>
              </a:rPr>
              <a:t>Modus </a:t>
            </a:r>
            <a:r>
              <a:rPr sz="2400" dirty="0">
                <a:latin typeface="Roboto"/>
                <a:cs typeface="Roboto"/>
              </a:rPr>
              <a:t>ausgewählte Reihe</a:t>
            </a:r>
            <a:r>
              <a:rPr sz="2400" spc="-8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(1-10)</a:t>
            </a:r>
            <a:endParaRPr sz="2400">
              <a:latin typeface="Roboto"/>
              <a:cs typeface="Roboto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9448800" y="1409700"/>
            <a:ext cx="182753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Roboto"/>
                <a:cs typeface="Roboto"/>
              </a:rPr>
              <a:t>Modus</a:t>
            </a:r>
            <a:r>
              <a:rPr sz="2400" b="1" spc="-80" dirty="0">
                <a:latin typeface="Roboto"/>
                <a:cs typeface="Roboto"/>
              </a:rPr>
              <a:t> </a:t>
            </a:r>
            <a:r>
              <a:rPr sz="2400" b="1" spc="-5" dirty="0">
                <a:latin typeface="Roboto"/>
                <a:cs typeface="Roboto"/>
              </a:rPr>
              <a:t>Zufall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9512868" y="2171616"/>
            <a:ext cx="626745" cy="626745"/>
            <a:chOff x="9512868" y="2171616"/>
            <a:chExt cx="626745" cy="626745"/>
          </a:xfrm>
        </p:grpSpPr>
        <p:sp>
          <p:nvSpPr>
            <p:cNvPr id="29" name="object 29"/>
            <p:cNvSpPr/>
            <p:nvPr/>
          </p:nvSpPr>
          <p:spPr>
            <a:xfrm>
              <a:off x="9512868" y="2171616"/>
              <a:ext cx="626745" cy="626745"/>
            </a:xfrm>
            <a:custGeom>
              <a:avLst/>
              <a:gdLst/>
              <a:ahLst/>
              <a:cxnLst/>
              <a:rect l="l" t="t" r="r" b="b"/>
              <a:pathLst>
                <a:path w="626745" h="626744">
                  <a:moveTo>
                    <a:pt x="313207" y="0"/>
                  </a:moveTo>
                  <a:lnTo>
                    <a:pt x="266925" y="3395"/>
                  </a:lnTo>
                  <a:lnTo>
                    <a:pt x="222751" y="13260"/>
                  </a:lnTo>
                  <a:lnTo>
                    <a:pt x="181169" y="29109"/>
                  </a:lnTo>
                  <a:lnTo>
                    <a:pt x="142665" y="50457"/>
                  </a:lnTo>
                  <a:lnTo>
                    <a:pt x="107722" y="76822"/>
                  </a:lnTo>
                  <a:lnTo>
                    <a:pt x="76826" y="107717"/>
                  </a:lnTo>
                  <a:lnTo>
                    <a:pt x="50461" y="142659"/>
                  </a:lnTo>
                  <a:lnTo>
                    <a:pt x="29111" y="181164"/>
                  </a:lnTo>
                  <a:lnTo>
                    <a:pt x="13261" y="222746"/>
                  </a:lnTo>
                  <a:lnTo>
                    <a:pt x="3396" y="266922"/>
                  </a:lnTo>
                  <a:lnTo>
                    <a:pt x="0" y="313207"/>
                  </a:lnTo>
                  <a:lnTo>
                    <a:pt x="3396" y="359489"/>
                  </a:lnTo>
                  <a:lnTo>
                    <a:pt x="13261" y="403663"/>
                  </a:lnTo>
                  <a:lnTo>
                    <a:pt x="29111" y="445245"/>
                  </a:lnTo>
                  <a:lnTo>
                    <a:pt x="50461" y="483749"/>
                  </a:lnTo>
                  <a:lnTo>
                    <a:pt x="76826" y="518692"/>
                  </a:lnTo>
                  <a:lnTo>
                    <a:pt x="107722" y="549588"/>
                  </a:lnTo>
                  <a:lnTo>
                    <a:pt x="142665" y="575953"/>
                  </a:lnTo>
                  <a:lnTo>
                    <a:pt x="181169" y="597303"/>
                  </a:lnTo>
                  <a:lnTo>
                    <a:pt x="222751" y="613153"/>
                  </a:lnTo>
                  <a:lnTo>
                    <a:pt x="266925" y="623018"/>
                  </a:lnTo>
                  <a:lnTo>
                    <a:pt x="313207" y="626414"/>
                  </a:lnTo>
                  <a:lnTo>
                    <a:pt x="359489" y="623018"/>
                  </a:lnTo>
                  <a:lnTo>
                    <a:pt x="403663" y="613153"/>
                  </a:lnTo>
                  <a:lnTo>
                    <a:pt x="445245" y="597303"/>
                  </a:lnTo>
                  <a:lnTo>
                    <a:pt x="483749" y="575953"/>
                  </a:lnTo>
                  <a:lnTo>
                    <a:pt x="518692" y="549588"/>
                  </a:lnTo>
                  <a:lnTo>
                    <a:pt x="549588" y="518692"/>
                  </a:lnTo>
                  <a:lnTo>
                    <a:pt x="575953" y="483749"/>
                  </a:lnTo>
                  <a:lnTo>
                    <a:pt x="597303" y="445245"/>
                  </a:lnTo>
                  <a:lnTo>
                    <a:pt x="613153" y="403663"/>
                  </a:lnTo>
                  <a:lnTo>
                    <a:pt x="623018" y="359489"/>
                  </a:lnTo>
                  <a:lnTo>
                    <a:pt x="626414" y="313207"/>
                  </a:lnTo>
                  <a:lnTo>
                    <a:pt x="623018" y="266922"/>
                  </a:lnTo>
                  <a:lnTo>
                    <a:pt x="613153" y="222746"/>
                  </a:lnTo>
                  <a:lnTo>
                    <a:pt x="597303" y="181164"/>
                  </a:lnTo>
                  <a:lnTo>
                    <a:pt x="575953" y="142659"/>
                  </a:lnTo>
                  <a:lnTo>
                    <a:pt x="549588" y="107717"/>
                  </a:lnTo>
                  <a:lnTo>
                    <a:pt x="518692" y="76822"/>
                  </a:lnTo>
                  <a:lnTo>
                    <a:pt x="483749" y="50457"/>
                  </a:lnTo>
                  <a:lnTo>
                    <a:pt x="445245" y="29109"/>
                  </a:lnTo>
                  <a:lnTo>
                    <a:pt x="403663" y="13260"/>
                  </a:lnTo>
                  <a:lnTo>
                    <a:pt x="359489" y="3395"/>
                  </a:lnTo>
                  <a:lnTo>
                    <a:pt x="313207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9715583" y="2372000"/>
              <a:ext cx="206032" cy="21567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1" name="object 31"/>
          <p:cNvGrpSpPr/>
          <p:nvPr/>
        </p:nvGrpSpPr>
        <p:grpSpPr>
          <a:xfrm>
            <a:off x="9467677" y="3770646"/>
            <a:ext cx="733425" cy="451484"/>
            <a:chOff x="9467677" y="3770646"/>
            <a:chExt cx="733425" cy="451484"/>
          </a:xfrm>
        </p:grpSpPr>
        <p:sp>
          <p:nvSpPr>
            <p:cNvPr id="32" name="object 32"/>
            <p:cNvSpPr/>
            <p:nvPr/>
          </p:nvSpPr>
          <p:spPr>
            <a:xfrm>
              <a:off x="9467677" y="3770646"/>
              <a:ext cx="451484" cy="451484"/>
            </a:xfrm>
            <a:custGeom>
              <a:avLst/>
              <a:gdLst/>
              <a:ahLst/>
              <a:cxnLst/>
              <a:rect l="l" t="t" r="r" b="b"/>
              <a:pathLst>
                <a:path w="451484" h="451485">
                  <a:moveTo>
                    <a:pt x="225475" y="0"/>
                  </a:moveTo>
                  <a:lnTo>
                    <a:pt x="180035" y="4581"/>
                  </a:lnTo>
                  <a:lnTo>
                    <a:pt x="137711" y="17719"/>
                  </a:lnTo>
                  <a:lnTo>
                    <a:pt x="99411" y="38508"/>
                  </a:lnTo>
                  <a:lnTo>
                    <a:pt x="66041" y="66041"/>
                  </a:lnTo>
                  <a:lnTo>
                    <a:pt x="38508" y="99411"/>
                  </a:lnTo>
                  <a:lnTo>
                    <a:pt x="17719" y="137711"/>
                  </a:lnTo>
                  <a:lnTo>
                    <a:pt x="4581" y="180035"/>
                  </a:lnTo>
                  <a:lnTo>
                    <a:pt x="0" y="225475"/>
                  </a:lnTo>
                  <a:lnTo>
                    <a:pt x="4581" y="270916"/>
                  </a:lnTo>
                  <a:lnTo>
                    <a:pt x="17719" y="313239"/>
                  </a:lnTo>
                  <a:lnTo>
                    <a:pt x="38508" y="351539"/>
                  </a:lnTo>
                  <a:lnTo>
                    <a:pt x="66041" y="384910"/>
                  </a:lnTo>
                  <a:lnTo>
                    <a:pt x="99411" y="412442"/>
                  </a:lnTo>
                  <a:lnTo>
                    <a:pt x="137711" y="433232"/>
                  </a:lnTo>
                  <a:lnTo>
                    <a:pt x="180035" y="446370"/>
                  </a:lnTo>
                  <a:lnTo>
                    <a:pt x="225475" y="450951"/>
                  </a:lnTo>
                  <a:lnTo>
                    <a:pt x="270916" y="446370"/>
                  </a:lnTo>
                  <a:lnTo>
                    <a:pt x="313239" y="433232"/>
                  </a:lnTo>
                  <a:lnTo>
                    <a:pt x="351539" y="412442"/>
                  </a:lnTo>
                  <a:lnTo>
                    <a:pt x="384910" y="384910"/>
                  </a:lnTo>
                  <a:lnTo>
                    <a:pt x="412442" y="351539"/>
                  </a:lnTo>
                  <a:lnTo>
                    <a:pt x="433232" y="313239"/>
                  </a:lnTo>
                  <a:lnTo>
                    <a:pt x="446370" y="270916"/>
                  </a:lnTo>
                  <a:lnTo>
                    <a:pt x="450951" y="225475"/>
                  </a:lnTo>
                  <a:lnTo>
                    <a:pt x="446343" y="180050"/>
                  </a:lnTo>
                  <a:lnTo>
                    <a:pt x="433189" y="137740"/>
                  </a:lnTo>
                  <a:lnTo>
                    <a:pt x="412393" y="99451"/>
                  </a:lnTo>
                  <a:lnTo>
                    <a:pt x="384862" y="66089"/>
                  </a:lnTo>
                  <a:lnTo>
                    <a:pt x="351499" y="38557"/>
                  </a:lnTo>
                  <a:lnTo>
                    <a:pt x="313211" y="17762"/>
                  </a:lnTo>
                  <a:lnTo>
                    <a:pt x="270901" y="4608"/>
                  </a:lnTo>
                  <a:lnTo>
                    <a:pt x="225475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9613563" y="3914874"/>
              <a:ext cx="148374" cy="15534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9750142" y="3770646"/>
              <a:ext cx="451484" cy="451484"/>
            </a:xfrm>
            <a:custGeom>
              <a:avLst/>
              <a:gdLst/>
              <a:ahLst/>
              <a:cxnLst/>
              <a:rect l="l" t="t" r="r" b="b"/>
              <a:pathLst>
                <a:path w="451484" h="451485">
                  <a:moveTo>
                    <a:pt x="225475" y="0"/>
                  </a:moveTo>
                  <a:lnTo>
                    <a:pt x="180035" y="4581"/>
                  </a:lnTo>
                  <a:lnTo>
                    <a:pt x="137711" y="17719"/>
                  </a:lnTo>
                  <a:lnTo>
                    <a:pt x="99411" y="38508"/>
                  </a:lnTo>
                  <a:lnTo>
                    <a:pt x="66041" y="66041"/>
                  </a:lnTo>
                  <a:lnTo>
                    <a:pt x="38508" y="99411"/>
                  </a:lnTo>
                  <a:lnTo>
                    <a:pt x="17719" y="137711"/>
                  </a:lnTo>
                  <a:lnTo>
                    <a:pt x="4581" y="180035"/>
                  </a:lnTo>
                  <a:lnTo>
                    <a:pt x="0" y="225475"/>
                  </a:lnTo>
                  <a:lnTo>
                    <a:pt x="4581" y="270916"/>
                  </a:lnTo>
                  <a:lnTo>
                    <a:pt x="17719" y="313239"/>
                  </a:lnTo>
                  <a:lnTo>
                    <a:pt x="38508" y="351539"/>
                  </a:lnTo>
                  <a:lnTo>
                    <a:pt x="66041" y="384910"/>
                  </a:lnTo>
                  <a:lnTo>
                    <a:pt x="99411" y="412442"/>
                  </a:lnTo>
                  <a:lnTo>
                    <a:pt x="137711" y="433232"/>
                  </a:lnTo>
                  <a:lnTo>
                    <a:pt x="180035" y="446370"/>
                  </a:lnTo>
                  <a:lnTo>
                    <a:pt x="225475" y="450951"/>
                  </a:lnTo>
                  <a:lnTo>
                    <a:pt x="270916" y="446370"/>
                  </a:lnTo>
                  <a:lnTo>
                    <a:pt x="313239" y="433232"/>
                  </a:lnTo>
                  <a:lnTo>
                    <a:pt x="351539" y="412442"/>
                  </a:lnTo>
                  <a:lnTo>
                    <a:pt x="384910" y="384910"/>
                  </a:lnTo>
                  <a:lnTo>
                    <a:pt x="412442" y="351539"/>
                  </a:lnTo>
                  <a:lnTo>
                    <a:pt x="433232" y="313239"/>
                  </a:lnTo>
                  <a:lnTo>
                    <a:pt x="446370" y="270916"/>
                  </a:lnTo>
                  <a:lnTo>
                    <a:pt x="450951" y="225475"/>
                  </a:lnTo>
                  <a:lnTo>
                    <a:pt x="446343" y="180050"/>
                  </a:lnTo>
                  <a:lnTo>
                    <a:pt x="433189" y="137740"/>
                  </a:lnTo>
                  <a:lnTo>
                    <a:pt x="412393" y="99451"/>
                  </a:lnTo>
                  <a:lnTo>
                    <a:pt x="384862" y="66089"/>
                  </a:lnTo>
                  <a:lnTo>
                    <a:pt x="351499" y="38557"/>
                  </a:lnTo>
                  <a:lnTo>
                    <a:pt x="313211" y="17762"/>
                  </a:lnTo>
                  <a:lnTo>
                    <a:pt x="270901" y="4608"/>
                  </a:lnTo>
                  <a:lnTo>
                    <a:pt x="225475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9903833" y="3914870"/>
              <a:ext cx="133096" cy="15486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6" name="object 36"/>
          <p:cNvGrpSpPr/>
          <p:nvPr/>
        </p:nvGrpSpPr>
        <p:grpSpPr>
          <a:xfrm>
            <a:off x="10423538" y="3727945"/>
            <a:ext cx="53340" cy="536575"/>
            <a:chOff x="10423538" y="3727945"/>
            <a:chExt cx="53340" cy="536575"/>
          </a:xfrm>
        </p:grpSpPr>
        <p:sp>
          <p:nvSpPr>
            <p:cNvPr id="37" name="object 37"/>
            <p:cNvSpPr/>
            <p:nvPr/>
          </p:nvSpPr>
          <p:spPr>
            <a:xfrm>
              <a:off x="10428109" y="3727945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10428109" y="3842258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10428109" y="4070731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0428110" y="4070724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10428109" y="4185043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10428109" y="3956405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10428110" y="3956409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4" name="object 44"/>
          <p:cNvGrpSpPr/>
          <p:nvPr/>
        </p:nvGrpSpPr>
        <p:grpSpPr>
          <a:xfrm>
            <a:off x="10656656" y="3723371"/>
            <a:ext cx="53340" cy="541020"/>
            <a:chOff x="10656656" y="3723371"/>
            <a:chExt cx="53340" cy="541020"/>
          </a:xfrm>
        </p:grpSpPr>
        <p:sp>
          <p:nvSpPr>
            <p:cNvPr id="45" name="object 45"/>
            <p:cNvSpPr/>
            <p:nvPr/>
          </p:nvSpPr>
          <p:spPr>
            <a:xfrm>
              <a:off x="10661231" y="3727945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10661228" y="3727943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10661231" y="3842257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10661231" y="4070730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0661228" y="4070724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10661231" y="3956405"/>
              <a:ext cx="44450" cy="307975"/>
            </a:xfrm>
            <a:custGeom>
              <a:avLst/>
              <a:gdLst/>
              <a:ahLst/>
              <a:cxnLst/>
              <a:rect l="l" t="t" r="r" b="b"/>
              <a:pathLst>
                <a:path w="44450" h="307975">
                  <a:moveTo>
                    <a:pt x="44196" y="228638"/>
                  </a:moveTo>
                  <a:lnTo>
                    <a:pt x="0" y="228638"/>
                  </a:lnTo>
                  <a:lnTo>
                    <a:pt x="0" y="307898"/>
                  </a:lnTo>
                  <a:lnTo>
                    <a:pt x="44196" y="307898"/>
                  </a:lnTo>
                  <a:lnTo>
                    <a:pt x="44196" y="228638"/>
                  </a:lnTo>
                  <a:close/>
                </a:path>
                <a:path w="44450" h="3079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1" name="object 51"/>
          <p:cNvGrpSpPr/>
          <p:nvPr/>
        </p:nvGrpSpPr>
        <p:grpSpPr>
          <a:xfrm>
            <a:off x="10889774" y="3727945"/>
            <a:ext cx="53340" cy="536575"/>
            <a:chOff x="10889774" y="3727945"/>
            <a:chExt cx="53340" cy="536575"/>
          </a:xfrm>
        </p:grpSpPr>
        <p:sp>
          <p:nvSpPr>
            <p:cNvPr id="52" name="object 52"/>
            <p:cNvSpPr/>
            <p:nvPr/>
          </p:nvSpPr>
          <p:spPr>
            <a:xfrm>
              <a:off x="10894352" y="3727944"/>
              <a:ext cx="44450" cy="193675"/>
            </a:xfrm>
            <a:custGeom>
              <a:avLst/>
              <a:gdLst/>
              <a:ahLst/>
              <a:cxnLst/>
              <a:rect l="l" t="t" r="r" b="b"/>
              <a:pathLst>
                <a:path w="44450" h="193675">
                  <a:moveTo>
                    <a:pt x="44196" y="114312"/>
                  </a:moveTo>
                  <a:lnTo>
                    <a:pt x="0" y="114312"/>
                  </a:lnTo>
                  <a:lnTo>
                    <a:pt x="0" y="193573"/>
                  </a:lnTo>
                  <a:lnTo>
                    <a:pt x="44196" y="193573"/>
                  </a:lnTo>
                  <a:lnTo>
                    <a:pt x="44196" y="114312"/>
                  </a:lnTo>
                  <a:close/>
                </a:path>
                <a:path w="44450" h="1936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10894352" y="4070731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10894346" y="4070724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10894352" y="3956405"/>
              <a:ext cx="44450" cy="307975"/>
            </a:xfrm>
            <a:custGeom>
              <a:avLst/>
              <a:gdLst/>
              <a:ahLst/>
              <a:cxnLst/>
              <a:rect l="l" t="t" r="r" b="b"/>
              <a:pathLst>
                <a:path w="44450" h="307975">
                  <a:moveTo>
                    <a:pt x="44196" y="228638"/>
                  </a:moveTo>
                  <a:lnTo>
                    <a:pt x="0" y="228638"/>
                  </a:lnTo>
                  <a:lnTo>
                    <a:pt x="0" y="307898"/>
                  </a:lnTo>
                  <a:lnTo>
                    <a:pt x="44196" y="307898"/>
                  </a:lnTo>
                  <a:lnTo>
                    <a:pt x="44196" y="228638"/>
                  </a:lnTo>
                  <a:close/>
                </a:path>
                <a:path w="44450" h="3079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6" name="object 56"/>
          <p:cNvGrpSpPr/>
          <p:nvPr/>
        </p:nvGrpSpPr>
        <p:grpSpPr>
          <a:xfrm>
            <a:off x="10540180" y="3727945"/>
            <a:ext cx="53340" cy="536575"/>
            <a:chOff x="10540180" y="3727945"/>
            <a:chExt cx="53340" cy="536575"/>
          </a:xfrm>
        </p:grpSpPr>
        <p:sp>
          <p:nvSpPr>
            <p:cNvPr id="57" name="object 57"/>
            <p:cNvSpPr/>
            <p:nvPr/>
          </p:nvSpPr>
          <p:spPr>
            <a:xfrm>
              <a:off x="10544759" y="3727944"/>
              <a:ext cx="44450" cy="536575"/>
            </a:xfrm>
            <a:custGeom>
              <a:avLst/>
              <a:gdLst/>
              <a:ahLst/>
              <a:cxnLst/>
              <a:rect l="l" t="t" r="r" b="b"/>
              <a:pathLst>
                <a:path w="44450" h="536575">
                  <a:moveTo>
                    <a:pt x="44196" y="457098"/>
                  </a:moveTo>
                  <a:lnTo>
                    <a:pt x="0" y="457098"/>
                  </a:lnTo>
                  <a:lnTo>
                    <a:pt x="0" y="536359"/>
                  </a:lnTo>
                  <a:lnTo>
                    <a:pt x="44196" y="536359"/>
                  </a:lnTo>
                  <a:lnTo>
                    <a:pt x="44196" y="457098"/>
                  </a:lnTo>
                  <a:close/>
                </a:path>
                <a:path w="44450" h="5365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0544759" y="3842258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0544752" y="3842260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0544759" y="3956405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0544759" y="4070731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0544752" y="4070724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3" name="object 63"/>
          <p:cNvGrpSpPr/>
          <p:nvPr/>
        </p:nvGrpSpPr>
        <p:grpSpPr>
          <a:xfrm>
            <a:off x="10773298" y="3723371"/>
            <a:ext cx="53340" cy="546100"/>
            <a:chOff x="10773298" y="3723371"/>
            <a:chExt cx="53340" cy="546100"/>
          </a:xfrm>
        </p:grpSpPr>
        <p:sp>
          <p:nvSpPr>
            <p:cNvPr id="64" name="object 64"/>
            <p:cNvSpPr/>
            <p:nvPr/>
          </p:nvSpPr>
          <p:spPr>
            <a:xfrm>
              <a:off x="10777867" y="3727945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0777870" y="3727943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0777868" y="3842270"/>
              <a:ext cx="44450" cy="193675"/>
            </a:xfrm>
            <a:custGeom>
              <a:avLst/>
              <a:gdLst/>
              <a:ahLst/>
              <a:cxnLst/>
              <a:rect l="l" t="t" r="r" b="b"/>
              <a:pathLst>
                <a:path w="44450" h="193675">
                  <a:moveTo>
                    <a:pt x="44030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030" y="79260"/>
                  </a:lnTo>
                  <a:lnTo>
                    <a:pt x="44030" y="0"/>
                  </a:lnTo>
                  <a:close/>
                </a:path>
                <a:path w="44450" h="193675">
                  <a:moveTo>
                    <a:pt x="44196" y="114134"/>
                  </a:moveTo>
                  <a:lnTo>
                    <a:pt x="0" y="114134"/>
                  </a:lnTo>
                  <a:lnTo>
                    <a:pt x="0" y="193395"/>
                  </a:lnTo>
                  <a:lnTo>
                    <a:pt x="44196" y="193395"/>
                  </a:lnTo>
                  <a:lnTo>
                    <a:pt x="44196" y="114134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0777870" y="3956409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0777867" y="4070730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0777870" y="4070724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0777867" y="4185043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0777870" y="4185041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2" name="object 72"/>
          <p:cNvSpPr txBox="1"/>
          <p:nvPr/>
        </p:nvSpPr>
        <p:spPr>
          <a:xfrm>
            <a:off x="11671300" y="2232660"/>
            <a:ext cx="4644390" cy="1854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sz="2400" spc="-15" dirty="0">
                <a:latin typeface="Roboto"/>
                <a:cs typeface="Roboto"/>
              </a:rPr>
              <a:t>Faktor </a:t>
            </a:r>
            <a:r>
              <a:rPr sz="2400" dirty="0">
                <a:latin typeface="Roboto"/>
                <a:cs typeface="Roboto"/>
              </a:rPr>
              <a:t>1 (zufällige Zahl) × </a:t>
            </a:r>
            <a:r>
              <a:rPr sz="2400" spc="-15" dirty="0">
                <a:latin typeface="Roboto"/>
                <a:cs typeface="Roboto"/>
              </a:rPr>
              <a:t>Faktor</a:t>
            </a:r>
            <a:r>
              <a:rPr sz="2400" spc="-7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2  (zufällige</a:t>
            </a:r>
            <a:r>
              <a:rPr sz="2400" spc="-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Zahl)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spc="-10" dirty="0">
                <a:latin typeface="Roboto"/>
                <a:cs typeface="Roboto"/>
              </a:rPr>
              <a:t>Ergebnis </a:t>
            </a:r>
            <a:r>
              <a:rPr sz="2400" spc="-15" dirty="0">
                <a:latin typeface="Roboto"/>
                <a:cs typeface="Roboto"/>
              </a:rPr>
              <a:t>Faktor </a:t>
            </a:r>
            <a:r>
              <a:rPr sz="2400" dirty="0">
                <a:latin typeface="Roboto"/>
                <a:cs typeface="Roboto"/>
              </a:rPr>
              <a:t>1 × </a:t>
            </a:r>
            <a:r>
              <a:rPr sz="2400" spc="-15" dirty="0">
                <a:latin typeface="Roboto"/>
                <a:cs typeface="Roboto"/>
              </a:rPr>
              <a:t>Faktor</a:t>
            </a:r>
            <a:r>
              <a:rPr sz="2400" dirty="0">
                <a:latin typeface="Roboto"/>
                <a:cs typeface="Roboto"/>
              </a:rPr>
              <a:t> 2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73" name="object 73"/>
          <p:cNvGrpSpPr/>
          <p:nvPr/>
        </p:nvGrpSpPr>
        <p:grpSpPr>
          <a:xfrm>
            <a:off x="10423538" y="6788645"/>
            <a:ext cx="53340" cy="536575"/>
            <a:chOff x="10423538" y="6788645"/>
            <a:chExt cx="53340" cy="536575"/>
          </a:xfrm>
        </p:grpSpPr>
        <p:sp>
          <p:nvSpPr>
            <p:cNvPr id="74" name="object 74"/>
            <p:cNvSpPr/>
            <p:nvPr/>
          </p:nvSpPr>
          <p:spPr>
            <a:xfrm>
              <a:off x="10428110" y="6788644"/>
              <a:ext cx="44450" cy="193675"/>
            </a:xfrm>
            <a:custGeom>
              <a:avLst/>
              <a:gdLst/>
              <a:ahLst/>
              <a:cxnLst/>
              <a:rect l="l" t="t" r="r" b="b"/>
              <a:pathLst>
                <a:path w="44450" h="193675">
                  <a:moveTo>
                    <a:pt x="44196" y="114312"/>
                  </a:moveTo>
                  <a:lnTo>
                    <a:pt x="0" y="114312"/>
                  </a:lnTo>
                  <a:lnTo>
                    <a:pt x="0" y="193573"/>
                  </a:lnTo>
                  <a:lnTo>
                    <a:pt x="44196" y="193573"/>
                  </a:lnTo>
                  <a:lnTo>
                    <a:pt x="44196" y="114312"/>
                  </a:lnTo>
                  <a:close/>
                </a:path>
                <a:path w="44450" h="1936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0428109" y="7131431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0428110" y="7131424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10428110" y="7017105"/>
              <a:ext cx="44450" cy="307975"/>
            </a:xfrm>
            <a:custGeom>
              <a:avLst/>
              <a:gdLst/>
              <a:ahLst/>
              <a:cxnLst/>
              <a:rect l="l" t="t" r="r" b="b"/>
              <a:pathLst>
                <a:path w="44450" h="307975">
                  <a:moveTo>
                    <a:pt x="44196" y="228638"/>
                  </a:moveTo>
                  <a:lnTo>
                    <a:pt x="0" y="228638"/>
                  </a:lnTo>
                  <a:lnTo>
                    <a:pt x="0" y="307898"/>
                  </a:lnTo>
                  <a:lnTo>
                    <a:pt x="44196" y="307898"/>
                  </a:lnTo>
                  <a:lnTo>
                    <a:pt x="44196" y="228638"/>
                  </a:lnTo>
                  <a:close/>
                </a:path>
                <a:path w="44450" h="3079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8" name="object 78"/>
          <p:cNvGrpSpPr/>
          <p:nvPr/>
        </p:nvGrpSpPr>
        <p:grpSpPr>
          <a:xfrm>
            <a:off x="10656656" y="6788645"/>
            <a:ext cx="53340" cy="536575"/>
            <a:chOff x="10656656" y="6788645"/>
            <a:chExt cx="53340" cy="536575"/>
          </a:xfrm>
        </p:grpSpPr>
        <p:sp>
          <p:nvSpPr>
            <p:cNvPr id="79" name="object 79"/>
            <p:cNvSpPr/>
            <p:nvPr/>
          </p:nvSpPr>
          <p:spPr>
            <a:xfrm>
              <a:off x="10661231" y="6788644"/>
              <a:ext cx="44450" cy="193675"/>
            </a:xfrm>
            <a:custGeom>
              <a:avLst/>
              <a:gdLst/>
              <a:ahLst/>
              <a:cxnLst/>
              <a:rect l="l" t="t" r="r" b="b"/>
              <a:pathLst>
                <a:path w="44450" h="193675">
                  <a:moveTo>
                    <a:pt x="44196" y="114312"/>
                  </a:moveTo>
                  <a:lnTo>
                    <a:pt x="0" y="114312"/>
                  </a:lnTo>
                  <a:lnTo>
                    <a:pt x="0" y="193573"/>
                  </a:lnTo>
                  <a:lnTo>
                    <a:pt x="44196" y="193573"/>
                  </a:lnTo>
                  <a:lnTo>
                    <a:pt x="44196" y="114312"/>
                  </a:lnTo>
                  <a:close/>
                </a:path>
                <a:path w="44450" h="1936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10661231" y="7131431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10661228" y="7131424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10661231" y="7017105"/>
              <a:ext cx="44450" cy="307975"/>
            </a:xfrm>
            <a:custGeom>
              <a:avLst/>
              <a:gdLst/>
              <a:ahLst/>
              <a:cxnLst/>
              <a:rect l="l" t="t" r="r" b="b"/>
              <a:pathLst>
                <a:path w="44450" h="307975">
                  <a:moveTo>
                    <a:pt x="44196" y="228638"/>
                  </a:moveTo>
                  <a:lnTo>
                    <a:pt x="0" y="228638"/>
                  </a:lnTo>
                  <a:lnTo>
                    <a:pt x="0" y="307898"/>
                  </a:lnTo>
                  <a:lnTo>
                    <a:pt x="44196" y="307898"/>
                  </a:lnTo>
                  <a:lnTo>
                    <a:pt x="44196" y="228638"/>
                  </a:lnTo>
                  <a:close/>
                </a:path>
                <a:path w="44450" h="3079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3" name="object 83"/>
          <p:cNvGrpSpPr/>
          <p:nvPr/>
        </p:nvGrpSpPr>
        <p:grpSpPr>
          <a:xfrm>
            <a:off x="10889774" y="6788645"/>
            <a:ext cx="53340" cy="536575"/>
            <a:chOff x="10889774" y="6788645"/>
            <a:chExt cx="53340" cy="536575"/>
          </a:xfrm>
        </p:grpSpPr>
        <p:sp>
          <p:nvSpPr>
            <p:cNvPr id="84" name="object 84"/>
            <p:cNvSpPr/>
            <p:nvPr/>
          </p:nvSpPr>
          <p:spPr>
            <a:xfrm>
              <a:off x="10894352" y="6788645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10894352" y="6902958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10894346" y="6902960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10894352" y="7017105"/>
              <a:ext cx="44450" cy="307975"/>
            </a:xfrm>
            <a:custGeom>
              <a:avLst/>
              <a:gdLst/>
              <a:ahLst/>
              <a:cxnLst/>
              <a:rect l="l" t="t" r="r" b="b"/>
              <a:pathLst>
                <a:path w="44450" h="307975">
                  <a:moveTo>
                    <a:pt x="44196" y="228638"/>
                  </a:moveTo>
                  <a:lnTo>
                    <a:pt x="0" y="228638"/>
                  </a:lnTo>
                  <a:lnTo>
                    <a:pt x="0" y="307898"/>
                  </a:lnTo>
                  <a:lnTo>
                    <a:pt x="44196" y="307898"/>
                  </a:lnTo>
                  <a:lnTo>
                    <a:pt x="44196" y="228638"/>
                  </a:lnTo>
                  <a:close/>
                </a:path>
                <a:path w="44450" h="307975">
                  <a:moveTo>
                    <a:pt x="44196" y="114325"/>
                  </a:moveTo>
                  <a:lnTo>
                    <a:pt x="0" y="114325"/>
                  </a:lnTo>
                  <a:lnTo>
                    <a:pt x="0" y="193586"/>
                  </a:lnTo>
                  <a:lnTo>
                    <a:pt x="44196" y="193586"/>
                  </a:lnTo>
                  <a:lnTo>
                    <a:pt x="44196" y="114325"/>
                  </a:lnTo>
                  <a:close/>
                </a:path>
                <a:path w="44450" h="3079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8" name="object 88"/>
          <p:cNvGrpSpPr/>
          <p:nvPr/>
        </p:nvGrpSpPr>
        <p:grpSpPr>
          <a:xfrm>
            <a:off x="10540180" y="6788645"/>
            <a:ext cx="53340" cy="541020"/>
            <a:chOff x="10540180" y="6788645"/>
            <a:chExt cx="53340" cy="541020"/>
          </a:xfrm>
        </p:grpSpPr>
        <p:sp>
          <p:nvSpPr>
            <p:cNvPr id="89" name="object 89"/>
            <p:cNvSpPr/>
            <p:nvPr/>
          </p:nvSpPr>
          <p:spPr>
            <a:xfrm>
              <a:off x="10544759" y="7245743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10544752" y="7245739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10544759" y="6788644"/>
              <a:ext cx="44450" cy="422275"/>
            </a:xfrm>
            <a:custGeom>
              <a:avLst/>
              <a:gdLst/>
              <a:ahLst/>
              <a:cxnLst/>
              <a:rect l="l" t="t" r="r" b="b"/>
              <a:pathLst>
                <a:path w="44450" h="422275">
                  <a:moveTo>
                    <a:pt x="44196" y="342785"/>
                  </a:moveTo>
                  <a:lnTo>
                    <a:pt x="0" y="342785"/>
                  </a:lnTo>
                  <a:lnTo>
                    <a:pt x="0" y="422046"/>
                  </a:lnTo>
                  <a:lnTo>
                    <a:pt x="44196" y="422046"/>
                  </a:lnTo>
                  <a:lnTo>
                    <a:pt x="44196" y="342785"/>
                  </a:lnTo>
                  <a:close/>
                </a:path>
                <a:path w="44450" h="422275">
                  <a:moveTo>
                    <a:pt x="44196" y="228460"/>
                  </a:moveTo>
                  <a:lnTo>
                    <a:pt x="0" y="228460"/>
                  </a:lnTo>
                  <a:lnTo>
                    <a:pt x="0" y="307721"/>
                  </a:lnTo>
                  <a:lnTo>
                    <a:pt x="44196" y="307721"/>
                  </a:lnTo>
                  <a:lnTo>
                    <a:pt x="44196" y="228460"/>
                  </a:lnTo>
                  <a:close/>
                </a:path>
                <a:path w="44450" h="422275">
                  <a:moveTo>
                    <a:pt x="44196" y="114312"/>
                  </a:moveTo>
                  <a:lnTo>
                    <a:pt x="0" y="114312"/>
                  </a:lnTo>
                  <a:lnTo>
                    <a:pt x="0" y="193573"/>
                  </a:lnTo>
                  <a:lnTo>
                    <a:pt x="44196" y="193573"/>
                  </a:lnTo>
                  <a:lnTo>
                    <a:pt x="44196" y="114312"/>
                  </a:lnTo>
                  <a:close/>
                </a:path>
                <a:path w="44450" h="4222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2" name="object 92"/>
          <p:cNvGrpSpPr/>
          <p:nvPr/>
        </p:nvGrpSpPr>
        <p:grpSpPr>
          <a:xfrm>
            <a:off x="10773298" y="6788645"/>
            <a:ext cx="53340" cy="536575"/>
            <a:chOff x="10773298" y="6788645"/>
            <a:chExt cx="53340" cy="536575"/>
          </a:xfrm>
        </p:grpSpPr>
        <p:sp>
          <p:nvSpPr>
            <p:cNvPr id="93" name="object 93"/>
            <p:cNvSpPr/>
            <p:nvPr/>
          </p:nvSpPr>
          <p:spPr>
            <a:xfrm>
              <a:off x="10777868" y="6788644"/>
              <a:ext cx="44450" cy="193675"/>
            </a:xfrm>
            <a:custGeom>
              <a:avLst/>
              <a:gdLst/>
              <a:ahLst/>
              <a:cxnLst/>
              <a:rect l="l" t="t" r="r" b="b"/>
              <a:pathLst>
                <a:path w="44450" h="193675">
                  <a:moveTo>
                    <a:pt x="44196" y="114312"/>
                  </a:moveTo>
                  <a:lnTo>
                    <a:pt x="0" y="114312"/>
                  </a:lnTo>
                  <a:lnTo>
                    <a:pt x="0" y="193573"/>
                  </a:lnTo>
                  <a:lnTo>
                    <a:pt x="44196" y="193573"/>
                  </a:lnTo>
                  <a:lnTo>
                    <a:pt x="44196" y="114312"/>
                  </a:lnTo>
                  <a:close/>
                </a:path>
                <a:path w="44450" h="1936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10777867" y="7017105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10777870" y="7017109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10777868" y="7131430"/>
              <a:ext cx="44450" cy="193675"/>
            </a:xfrm>
            <a:custGeom>
              <a:avLst/>
              <a:gdLst/>
              <a:ahLst/>
              <a:cxnLst/>
              <a:rect l="l" t="t" r="r" b="b"/>
              <a:pathLst>
                <a:path w="44450" h="193675">
                  <a:moveTo>
                    <a:pt x="44196" y="114312"/>
                  </a:moveTo>
                  <a:lnTo>
                    <a:pt x="0" y="114312"/>
                  </a:lnTo>
                  <a:lnTo>
                    <a:pt x="0" y="193573"/>
                  </a:lnTo>
                  <a:lnTo>
                    <a:pt x="44196" y="193573"/>
                  </a:lnTo>
                  <a:lnTo>
                    <a:pt x="44196" y="114312"/>
                  </a:lnTo>
                  <a:close/>
                </a:path>
                <a:path w="44450" h="1936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7" name="object 97"/>
          <p:cNvGrpSpPr/>
          <p:nvPr/>
        </p:nvGrpSpPr>
        <p:grpSpPr>
          <a:xfrm>
            <a:off x="9467677" y="6831346"/>
            <a:ext cx="733425" cy="451484"/>
            <a:chOff x="9467677" y="6831346"/>
            <a:chExt cx="733425" cy="451484"/>
          </a:xfrm>
        </p:grpSpPr>
        <p:sp>
          <p:nvSpPr>
            <p:cNvPr id="98" name="object 98"/>
            <p:cNvSpPr/>
            <p:nvPr/>
          </p:nvSpPr>
          <p:spPr>
            <a:xfrm>
              <a:off x="9467677" y="6831346"/>
              <a:ext cx="451484" cy="451484"/>
            </a:xfrm>
            <a:custGeom>
              <a:avLst/>
              <a:gdLst/>
              <a:ahLst/>
              <a:cxnLst/>
              <a:rect l="l" t="t" r="r" b="b"/>
              <a:pathLst>
                <a:path w="451484" h="451484">
                  <a:moveTo>
                    <a:pt x="225475" y="0"/>
                  </a:moveTo>
                  <a:lnTo>
                    <a:pt x="180035" y="4581"/>
                  </a:lnTo>
                  <a:lnTo>
                    <a:pt x="137711" y="17719"/>
                  </a:lnTo>
                  <a:lnTo>
                    <a:pt x="99411" y="38508"/>
                  </a:lnTo>
                  <a:lnTo>
                    <a:pt x="66041" y="66041"/>
                  </a:lnTo>
                  <a:lnTo>
                    <a:pt x="38508" y="99411"/>
                  </a:lnTo>
                  <a:lnTo>
                    <a:pt x="17719" y="137711"/>
                  </a:lnTo>
                  <a:lnTo>
                    <a:pt x="4581" y="180035"/>
                  </a:lnTo>
                  <a:lnTo>
                    <a:pt x="0" y="225475"/>
                  </a:lnTo>
                  <a:lnTo>
                    <a:pt x="4581" y="270916"/>
                  </a:lnTo>
                  <a:lnTo>
                    <a:pt x="17719" y="313239"/>
                  </a:lnTo>
                  <a:lnTo>
                    <a:pt x="38508" y="351539"/>
                  </a:lnTo>
                  <a:lnTo>
                    <a:pt x="66041" y="384910"/>
                  </a:lnTo>
                  <a:lnTo>
                    <a:pt x="99411" y="412442"/>
                  </a:lnTo>
                  <a:lnTo>
                    <a:pt x="137711" y="433232"/>
                  </a:lnTo>
                  <a:lnTo>
                    <a:pt x="180035" y="446370"/>
                  </a:lnTo>
                  <a:lnTo>
                    <a:pt x="225475" y="450951"/>
                  </a:lnTo>
                  <a:lnTo>
                    <a:pt x="270916" y="446370"/>
                  </a:lnTo>
                  <a:lnTo>
                    <a:pt x="313239" y="433232"/>
                  </a:lnTo>
                  <a:lnTo>
                    <a:pt x="351539" y="412442"/>
                  </a:lnTo>
                  <a:lnTo>
                    <a:pt x="384910" y="384910"/>
                  </a:lnTo>
                  <a:lnTo>
                    <a:pt x="412442" y="351539"/>
                  </a:lnTo>
                  <a:lnTo>
                    <a:pt x="433232" y="313239"/>
                  </a:lnTo>
                  <a:lnTo>
                    <a:pt x="446370" y="270916"/>
                  </a:lnTo>
                  <a:lnTo>
                    <a:pt x="450951" y="225475"/>
                  </a:lnTo>
                  <a:lnTo>
                    <a:pt x="446343" y="180050"/>
                  </a:lnTo>
                  <a:lnTo>
                    <a:pt x="433189" y="137740"/>
                  </a:lnTo>
                  <a:lnTo>
                    <a:pt x="412393" y="99451"/>
                  </a:lnTo>
                  <a:lnTo>
                    <a:pt x="384862" y="66089"/>
                  </a:lnTo>
                  <a:lnTo>
                    <a:pt x="351499" y="38557"/>
                  </a:lnTo>
                  <a:lnTo>
                    <a:pt x="313211" y="17762"/>
                  </a:lnTo>
                  <a:lnTo>
                    <a:pt x="270901" y="4608"/>
                  </a:lnTo>
                  <a:lnTo>
                    <a:pt x="225475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9613563" y="6975574"/>
              <a:ext cx="148374" cy="15534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9750142" y="6831346"/>
              <a:ext cx="451484" cy="451484"/>
            </a:xfrm>
            <a:custGeom>
              <a:avLst/>
              <a:gdLst/>
              <a:ahLst/>
              <a:cxnLst/>
              <a:rect l="l" t="t" r="r" b="b"/>
              <a:pathLst>
                <a:path w="451484" h="451484">
                  <a:moveTo>
                    <a:pt x="225475" y="0"/>
                  </a:moveTo>
                  <a:lnTo>
                    <a:pt x="180035" y="4581"/>
                  </a:lnTo>
                  <a:lnTo>
                    <a:pt x="137711" y="17719"/>
                  </a:lnTo>
                  <a:lnTo>
                    <a:pt x="99411" y="38508"/>
                  </a:lnTo>
                  <a:lnTo>
                    <a:pt x="66041" y="66041"/>
                  </a:lnTo>
                  <a:lnTo>
                    <a:pt x="38508" y="99411"/>
                  </a:lnTo>
                  <a:lnTo>
                    <a:pt x="17719" y="137711"/>
                  </a:lnTo>
                  <a:lnTo>
                    <a:pt x="4581" y="180035"/>
                  </a:lnTo>
                  <a:lnTo>
                    <a:pt x="0" y="225475"/>
                  </a:lnTo>
                  <a:lnTo>
                    <a:pt x="4581" y="270916"/>
                  </a:lnTo>
                  <a:lnTo>
                    <a:pt x="17719" y="313239"/>
                  </a:lnTo>
                  <a:lnTo>
                    <a:pt x="38508" y="351539"/>
                  </a:lnTo>
                  <a:lnTo>
                    <a:pt x="66041" y="384910"/>
                  </a:lnTo>
                  <a:lnTo>
                    <a:pt x="99411" y="412442"/>
                  </a:lnTo>
                  <a:lnTo>
                    <a:pt x="137711" y="433232"/>
                  </a:lnTo>
                  <a:lnTo>
                    <a:pt x="180035" y="446370"/>
                  </a:lnTo>
                  <a:lnTo>
                    <a:pt x="225475" y="450951"/>
                  </a:lnTo>
                  <a:lnTo>
                    <a:pt x="270916" y="446370"/>
                  </a:lnTo>
                  <a:lnTo>
                    <a:pt x="313239" y="433232"/>
                  </a:lnTo>
                  <a:lnTo>
                    <a:pt x="351539" y="412442"/>
                  </a:lnTo>
                  <a:lnTo>
                    <a:pt x="384910" y="384910"/>
                  </a:lnTo>
                  <a:lnTo>
                    <a:pt x="412442" y="351539"/>
                  </a:lnTo>
                  <a:lnTo>
                    <a:pt x="433232" y="313239"/>
                  </a:lnTo>
                  <a:lnTo>
                    <a:pt x="446370" y="270916"/>
                  </a:lnTo>
                  <a:lnTo>
                    <a:pt x="450951" y="225475"/>
                  </a:lnTo>
                  <a:lnTo>
                    <a:pt x="446343" y="180050"/>
                  </a:lnTo>
                  <a:lnTo>
                    <a:pt x="433189" y="137740"/>
                  </a:lnTo>
                  <a:lnTo>
                    <a:pt x="412393" y="99451"/>
                  </a:lnTo>
                  <a:lnTo>
                    <a:pt x="384862" y="66089"/>
                  </a:lnTo>
                  <a:lnTo>
                    <a:pt x="351499" y="38557"/>
                  </a:lnTo>
                  <a:lnTo>
                    <a:pt x="313211" y="17762"/>
                  </a:lnTo>
                  <a:lnTo>
                    <a:pt x="270901" y="4608"/>
                  </a:lnTo>
                  <a:lnTo>
                    <a:pt x="225475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9903833" y="6975570"/>
              <a:ext cx="133096" cy="15486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2" name="object 102"/>
          <p:cNvGrpSpPr/>
          <p:nvPr/>
        </p:nvGrpSpPr>
        <p:grpSpPr>
          <a:xfrm>
            <a:off x="9512868" y="7658016"/>
            <a:ext cx="626745" cy="626745"/>
            <a:chOff x="9512868" y="7658016"/>
            <a:chExt cx="626745" cy="626745"/>
          </a:xfrm>
        </p:grpSpPr>
        <p:sp>
          <p:nvSpPr>
            <p:cNvPr id="103" name="object 103"/>
            <p:cNvSpPr/>
            <p:nvPr/>
          </p:nvSpPr>
          <p:spPr>
            <a:xfrm>
              <a:off x="9512868" y="7658016"/>
              <a:ext cx="626745" cy="626745"/>
            </a:xfrm>
            <a:custGeom>
              <a:avLst/>
              <a:gdLst/>
              <a:ahLst/>
              <a:cxnLst/>
              <a:rect l="l" t="t" r="r" b="b"/>
              <a:pathLst>
                <a:path w="626745" h="626745">
                  <a:moveTo>
                    <a:pt x="313207" y="0"/>
                  </a:moveTo>
                  <a:lnTo>
                    <a:pt x="266925" y="3395"/>
                  </a:lnTo>
                  <a:lnTo>
                    <a:pt x="222751" y="13260"/>
                  </a:lnTo>
                  <a:lnTo>
                    <a:pt x="181169" y="29109"/>
                  </a:lnTo>
                  <a:lnTo>
                    <a:pt x="142665" y="50457"/>
                  </a:lnTo>
                  <a:lnTo>
                    <a:pt x="107722" y="76822"/>
                  </a:lnTo>
                  <a:lnTo>
                    <a:pt x="76826" y="107717"/>
                  </a:lnTo>
                  <a:lnTo>
                    <a:pt x="50461" y="142659"/>
                  </a:lnTo>
                  <a:lnTo>
                    <a:pt x="29111" y="181164"/>
                  </a:lnTo>
                  <a:lnTo>
                    <a:pt x="13261" y="222746"/>
                  </a:lnTo>
                  <a:lnTo>
                    <a:pt x="3396" y="266922"/>
                  </a:lnTo>
                  <a:lnTo>
                    <a:pt x="0" y="313207"/>
                  </a:lnTo>
                  <a:lnTo>
                    <a:pt x="3396" y="359489"/>
                  </a:lnTo>
                  <a:lnTo>
                    <a:pt x="13261" y="403663"/>
                  </a:lnTo>
                  <a:lnTo>
                    <a:pt x="29111" y="445245"/>
                  </a:lnTo>
                  <a:lnTo>
                    <a:pt x="50461" y="483749"/>
                  </a:lnTo>
                  <a:lnTo>
                    <a:pt x="76826" y="518692"/>
                  </a:lnTo>
                  <a:lnTo>
                    <a:pt x="107722" y="549588"/>
                  </a:lnTo>
                  <a:lnTo>
                    <a:pt x="142665" y="575953"/>
                  </a:lnTo>
                  <a:lnTo>
                    <a:pt x="181169" y="597303"/>
                  </a:lnTo>
                  <a:lnTo>
                    <a:pt x="222751" y="613153"/>
                  </a:lnTo>
                  <a:lnTo>
                    <a:pt x="266925" y="623018"/>
                  </a:lnTo>
                  <a:lnTo>
                    <a:pt x="313207" y="626414"/>
                  </a:lnTo>
                  <a:lnTo>
                    <a:pt x="359489" y="623018"/>
                  </a:lnTo>
                  <a:lnTo>
                    <a:pt x="403663" y="613153"/>
                  </a:lnTo>
                  <a:lnTo>
                    <a:pt x="445245" y="597303"/>
                  </a:lnTo>
                  <a:lnTo>
                    <a:pt x="483749" y="575953"/>
                  </a:lnTo>
                  <a:lnTo>
                    <a:pt x="518692" y="549588"/>
                  </a:lnTo>
                  <a:lnTo>
                    <a:pt x="549588" y="518692"/>
                  </a:lnTo>
                  <a:lnTo>
                    <a:pt x="575953" y="483749"/>
                  </a:lnTo>
                  <a:lnTo>
                    <a:pt x="597303" y="445245"/>
                  </a:lnTo>
                  <a:lnTo>
                    <a:pt x="613153" y="403663"/>
                  </a:lnTo>
                  <a:lnTo>
                    <a:pt x="623018" y="359489"/>
                  </a:lnTo>
                  <a:lnTo>
                    <a:pt x="626414" y="313207"/>
                  </a:lnTo>
                  <a:lnTo>
                    <a:pt x="623018" y="266922"/>
                  </a:lnTo>
                  <a:lnTo>
                    <a:pt x="613153" y="222746"/>
                  </a:lnTo>
                  <a:lnTo>
                    <a:pt x="597303" y="181164"/>
                  </a:lnTo>
                  <a:lnTo>
                    <a:pt x="575953" y="142659"/>
                  </a:lnTo>
                  <a:lnTo>
                    <a:pt x="549588" y="107717"/>
                  </a:lnTo>
                  <a:lnTo>
                    <a:pt x="518692" y="76822"/>
                  </a:lnTo>
                  <a:lnTo>
                    <a:pt x="483749" y="50457"/>
                  </a:lnTo>
                  <a:lnTo>
                    <a:pt x="445245" y="29109"/>
                  </a:lnTo>
                  <a:lnTo>
                    <a:pt x="403663" y="13260"/>
                  </a:lnTo>
                  <a:lnTo>
                    <a:pt x="359489" y="3395"/>
                  </a:lnTo>
                  <a:lnTo>
                    <a:pt x="313207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9715583" y="7858400"/>
              <a:ext cx="206032" cy="21567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5" name="object 105"/>
          <p:cNvGrpSpPr/>
          <p:nvPr/>
        </p:nvGrpSpPr>
        <p:grpSpPr>
          <a:xfrm>
            <a:off x="9469079" y="9117346"/>
            <a:ext cx="733425" cy="451484"/>
            <a:chOff x="9469079" y="9117346"/>
            <a:chExt cx="733425" cy="451484"/>
          </a:xfrm>
        </p:grpSpPr>
        <p:sp>
          <p:nvSpPr>
            <p:cNvPr id="106" name="object 106"/>
            <p:cNvSpPr/>
            <p:nvPr/>
          </p:nvSpPr>
          <p:spPr>
            <a:xfrm>
              <a:off x="9469079" y="9117346"/>
              <a:ext cx="451484" cy="451484"/>
            </a:xfrm>
            <a:custGeom>
              <a:avLst/>
              <a:gdLst/>
              <a:ahLst/>
              <a:cxnLst/>
              <a:rect l="l" t="t" r="r" b="b"/>
              <a:pathLst>
                <a:path w="451484" h="451484">
                  <a:moveTo>
                    <a:pt x="225475" y="0"/>
                  </a:moveTo>
                  <a:lnTo>
                    <a:pt x="180035" y="4581"/>
                  </a:lnTo>
                  <a:lnTo>
                    <a:pt x="137711" y="17719"/>
                  </a:lnTo>
                  <a:lnTo>
                    <a:pt x="99411" y="38508"/>
                  </a:lnTo>
                  <a:lnTo>
                    <a:pt x="66041" y="66041"/>
                  </a:lnTo>
                  <a:lnTo>
                    <a:pt x="38508" y="99411"/>
                  </a:lnTo>
                  <a:lnTo>
                    <a:pt x="17719" y="137711"/>
                  </a:lnTo>
                  <a:lnTo>
                    <a:pt x="4581" y="180035"/>
                  </a:lnTo>
                  <a:lnTo>
                    <a:pt x="0" y="225475"/>
                  </a:lnTo>
                  <a:lnTo>
                    <a:pt x="4581" y="270916"/>
                  </a:lnTo>
                  <a:lnTo>
                    <a:pt x="17719" y="313239"/>
                  </a:lnTo>
                  <a:lnTo>
                    <a:pt x="38508" y="351539"/>
                  </a:lnTo>
                  <a:lnTo>
                    <a:pt x="66041" y="384910"/>
                  </a:lnTo>
                  <a:lnTo>
                    <a:pt x="99411" y="412442"/>
                  </a:lnTo>
                  <a:lnTo>
                    <a:pt x="137711" y="433232"/>
                  </a:lnTo>
                  <a:lnTo>
                    <a:pt x="180035" y="446370"/>
                  </a:lnTo>
                  <a:lnTo>
                    <a:pt x="225475" y="450951"/>
                  </a:lnTo>
                  <a:lnTo>
                    <a:pt x="270916" y="446370"/>
                  </a:lnTo>
                  <a:lnTo>
                    <a:pt x="313239" y="433232"/>
                  </a:lnTo>
                  <a:lnTo>
                    <a:pt x="351539" y="412442"/>
                  </a:lnTo>
                  <a:lnTo>
                    <a:pt x="384910" y="384910"/>
                  </a:lnTo>
                  <a:lnTo>
                    <a:pt x="412442" y="351539"/>
                  </a:lnTo>
                  <a:lnTo>
                    <a:pt x="433232" y="313239"/>
                  </a:lnTo>
                  <a:lnTo>
                    <a:pt x="446370" y="270916"/>
                  </a:lnTo>
                  <a:lnTo>
                    <a:pt x="450951" y="225475"/>
                  </a:lnTo>
                  <a:lnTo>
                    <a:pt x="446343" y="180050"/>
                  </a:lnTo>
                  <a:lnTo>
                    <a:pt x="433189" y="137740"/>
                  </a:lnTo>
                  <a:lnTo>
                    <a:pt x="412393" y="99451"/>
                  </a:lnTo>
                  <a:lnTo>
                    <a:pt x="384862" y="66089"/>
                  </a:lnTo>
                  <a:lnTo>
                    <a:pt x="351499" y="38557"/>
                  </a:lnTo>
                  <a:lnTo>
                    <a:pt x="313211" y="17762"/>
                  </a:lnTo>
                  <a:lnTo>
                    <a:pt x="270901" y="4608"/>
                  </a:lnTo>
                  <a:lnTo>
                    <a:pt x="225475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9614966" y="9261575"/>
              <a:ext cx="148374" cy="15534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9751545" y="9117346"/>
              <a:ext cx="451484" cy="451484"/>
            </a:xfrm>
            <a:custGeom>
              <a:avLst/>
              <a:gdLst/>
              <a:ahLst/>
              <a:cxnLst/>
              <a:rect l="l" t="t" r="r" b="b"/>
              <a:pathLst>
                <a:path w="451484" h="451484">
                  <a:moveTo>
                    <a:pt x="225475" y="0"/>
                  </a:moveTo>
                  <a:lnTo>
                    <a:pt x="180035" y="4581"/>
                  </a:lnTo>
                  <a:lnTo>
                    <a:pt x="137711" y="17719"/>
                  </a:lnTo>
                  <a:lnTo>
                    <a:pt x="99411" y="38508"/>
                  </a:lnTo>
                  <a:lnTo>
                    <a:pt x="66041" y="66041"/>
                  </a:lnTo>
                  <a:lnTo>
                    <a:pt x="38508" y="99411"/>
                  </a:lnTo>
                  <a:lnTo>
                    <a:pt x="17719" y="137711"/>
                  </a:lnTo>
                  <a:lnTo>
                    <a:pt x="4581" y="180035"/>
                  </a:lnTo>
                  <a:lnTo>
                    <a:pt x="0" y="225475"/>
                  </a:lnTo>
                  <a:lnTo>
                    <a:pt x="4581" y="270916"/>
                  </a:lnTo>
                  <a:lnTo>
                    <a:pt x="17719" y="313239"/>
                  </a:lnTo>
                  <a:lnTo>
                    <a:pt x="38508" y="351539"/>
                  </a:lnTo>
                  <a:lnTo>
                    <a:pt x="66041" y="384910"/>
                  </a:lnTo>
                  <a:lnTo>
                    <a:pt x="99411" y="412442"/>
                  </a:lnTo>
                  <a:lnTo>
                    <a:pt x="137711" y="433232"/>
                  </a:lnTo>
                  <a:lnTo>
                    <a:pt x="180035" y="446370"/>
                  </a:lnTo>
                  <a:lnTo>
                    <a:pt x="225475" y="450951"/>
                  </a:lnTo>
                  <a:lnTo>
                    <a:pt x="270916" y="446370"/>
                  </a:lnTo>
                  <a:lnTo>
                    <a:pt x="313239" y="433232"/>
                  </a:lnTo>
                  <a:lnTo>
                    <a:pt x="351539" y="412442"/>
                  </a:lnTo>
                  <a:lnTo>
                    <a:pt x="384910" y="384910"/>
                  </a:lnTo>
                  <a:lnTo>
                    <a:pt x="412442" y="351539"/>
                  </a:lnTo>
                  <a:lnTo>
                    <a:pt x="433232" y="313239"/>
                  </a:lnTo>
                  <a:lnTo>
                    <a:pt x="446370" y="270916"/>
                  </a:lnTo>
                  <a:lnTo>
                    <a:pt x="450951" y="225475"/>
                  </a:lnTo>
                  <a:lnTo>
                    <a:pt x="446343" y="180050"/>
                  </a:lnTo>
                  <a:lnTo>
                    <a:pt x="433189" y="137740"/>
                  </a:lnTo>
                  <a:lnTo>
                    <a:pt x="412393" y="99451"/>
                  </a:lnTo>
                  <a:lnTo>
                    <a:pt x="384862" y="66089"/>
                  </a:lnTo>
                  <a:lnTo>
                    <a:pt x="351499" y="38557"/>
                  </a:lnTo>
                  <a:lnTo>
                    <a:pt x="313211" y="17762"/>
                  </a:lnTo>
                  <a:lnTo>
                    <a:pt x="270901" y="4608"/>
                  </a:lnTo>
                  <a:lnTo>
                    <a:pt x="225475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9905236" y="9261570"/>
              <a:ext cx="133096" cy="15486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0" name="object 110"/>
          <p:cNvGrpSpPr/>
          <p:nvPr/>
        </p:nvGrpSpPr>
        <p:grpSpPr>
          <a:xfrm>
            <a:off x="10370118" y="5829216"/>
            <a:ext cx="626745" cy="626745"/>
            <a:chOff x="10370118" y="5829216"/>
            <a:chExt cx="626745" cy="626745"/>
          </a:xfrm>
        </p:grpSpPr>
        <p:sp>
          <p:nvSpPr>
            <p:cNvPr id="111" name="object 111"/>
            <p:cNvSpPr/>
            <p:nvPr/>
          </p:nvSpPr>
          <p:spPr>
            <a:xfrm>
              <a:off x="10370118" y="5829216"/>
              <a:ext cx="626745" cy="626745"/>
            </a:xfrm>
            <a:custGeom>
              <a:avLst/>
              <a:gdLst/>
              <a:ahLst/>
              <a:cxnLst/>
              <a:rect l="l" t="t" r="r" b="b"/>
              <a:pathLst>
                <a:path w="626745" h="626745">
                  <a:moveTo>
                    <a:pt x="313207" y="0"/>
                  </a:moveTo>
                  <a:lnTo>
                    <a:pt x="266925" y="3395"/>
                  </a:lnTo>
                  <a:lnTo>
                    <a:pt x="222751" y="13260"/>
                  </a:lnTo>
                  <a:lnTo>
                    <a:pt x="181169" y="29109"/>
                  </a:lnTo>
                  <a:lnTo>
                    <a:pt x="142665" y="50457"/>
                  </a:lnTo>
                  <a:lnTo>
                    <a:pt x="107722" y="76822"/>
                  </a:lnTo>
                  <a:lnTo>
                    <a:pt x="76826" y="107717"/>
                  </a:lnTo>
                  <a:lnTo>
                    <a:pt x="50461" y="142659"/>
                  </a:lnTo>
                  <a:lnTo>
                    <a:pt x="29111" y="181164"/>
                  </a:lnTo>
                  <a:lnTo>
                    <a:pt x="13261" y="222746"/>
                  </a:lnTo>
                  <a:lnTo>
                    <a:pt x="3396" y="266922"/>
                  </a:lnTo>
                  <a:lnTo>
                    <a:pt x="0" y="313207"/>
                  </a:lnTo>
                  <a:lnTo>
                    <a:pt x="3396" y="359489"/>
                  </a:lnTo>
                  <a:lnTo>
                    <a:pt x="13261" y="403663"/>
                  </a:lnTo>
                  <a:lnTo>
                    <a:pt x="29111" y="445245"/>
                  </a:lnTo>
                  <a:lnTo>
                    <a:pt x="50461" y="483749"/>
                  </a:lnTo>
                  <a:lnTo>
                    <a:pt x="76826" y="518692"/>
                  </a:lnTo>
                  <a:lnTo>
                    <a:pt x="107722" y="549588"/>
                  </a:lnTo>
                  <a:lnTo>
                    <a:pt x="142665" y="575953"/>
                  </a:lnTo>
                  <a:lnTo>
                    <a:pt x="181169" y="597303"/>
                  </a:lnTo>
                  <a:lnTo>
                    <a:pt x="222751" y="613153"/>
                  </a:lnTo>
                  <a:lnTo>
                    <a:pt x="266925" y="623018"/>
                  </a:lnTo>
                  <a:lnTo>
                    <a:pt x="313207" y="626414"/>
                  </a:lnTo>
                  <a:lnTo>
                    <a:pt x="359489" y="623018"/>
                  </a:lnTo>
                  <a:lnTo>
                    <a:pt x="403663" y="613153"/>
                  </a:lnTo>
                  <a:lnTo>
                    <a:pt x="445245" y="597303"/>
                  </a:lnTo>
                  <a:lnTo>
                    <a:pt x="483749" y="575953"/>
                  </a:lnTo>
                  <a:lnTo>
                    <a:pt x="518692" y="549588"/>
                  </a:lnTo>
                  <a:lnTo>
                    <a:pt x="549588" y="518692"/>
                  </a:lnTo>
                  <a:lnTo>
                    <a:pt x="575953" y="483749"/>
                  </a:lnTo>
                  <a:lnTo>
                    <a:pt x="597303" y="445245"/>
                  </a:lnTo>
                  <a:lnTo>
                    <a:pt x="613153" y="403663"/>
                  </a:lnTo>
                  <a:lnTo>
                    <a:pt x="623018" y="359489"/>
                  </a:lnTo>
                  <a:lnTo>
                    <a:pt x="626414" y="313207"/>
                  </a:lnTo>
                  <a:lnTo>
                    <a:pt x="623018" y="266922"/>
                  </a:lnTo>
                  <a:lnTo>
                    <a:pt x="613153" y="222746"/>
                  </a:lnTo>
                  <a:lnTo>
                    <a:pt x="597303" y="181164"/>
                  </a:lnTo>
                  <a:lnTo>
                    <a:pt x="575953" y="142659"/>
                  </a:lnTo>
                  <a:lnTo>
                    <a:pt x="549588" y="107717"/>
                  </a:lnTo>
                  <a:lnTo>
                    <a:pt x="518692" y="76822"/>
                  </a:lnTo>
                  <a:lnTo>
                    <a:pt x="483749" y="50457"/>
                  </a:lnTo>
                  <a:lnTo>
                    <a:pt x="445245" y="29109"/>
                  </a:lnTo>
                  <a:lnTo>
                    <a:pt x="403663" y="13260"/>
                  </a:lnTo>
                  <a:lnTo>
                    <a:pt x="359489" y="3395"/>
                  </a:lnTo>
                  <a:lnTo>
                    <a:pt x="313207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10583635" y="6029600"/>
              <a:ext cx="184594" cy="21633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3" name="object 113"/>
          <p:cNvGrpSpPr/>
          <p:nvPr/>
        </p:nvGrpSpPr>
        <p:grpSpPr>
          <a:xfrm>
            <a:off x="9512868" y="5829216"/>
            <a:ext cx="626745" cy="626745"/>
            <a:chOff x="9512868" y="5829216"/>
            <a:chExt cx="626745" cy="626745"/>
          </a:xfrm>
        </p:grpSpPr>
        <p:sp>
          <p:nvSpPr>
            <p:cNvPr id="114" name="object 114"/>
            <p:cNvSpPr/>
            <p:nvPr/>
          </p:nvSpPr>
          <p:spPr>
            <a:xfrm>
              <a:off x="9512868" y="5829216"/>
              <a:ext cx="626745" cy="626745"/>
            </a:xfrm>
            <a:custGeom>
              <a:avLst/>
              <a:gdLst/>
              <a:ahLst/>
              <a:cxnLst/>
              <a:rect l="l" t="t" r="r" b="b"/>
              <a:pathLst>
                <a:path w="626745" h="626745">
                  <a:moveTo>
                    <a:pt x="313207" y="0"/>
                  </a:moveTo>
                  <a:lnTo>
                    <a:pt x="266925" y="3395"/>
                  </a:lnTo>
                  <a:lnTo>
                    <a:pt x="222751" y="13260"/>
                  </a:lnTo>
                  <a:lnTo>
                    <a:pt x="181169" y="29109"/>
                  </a:lnTo>
                  <a:lnTo>
                    <a:pt x="142665" y="50457"/>
                  </a:lnTo>
                  <a:lnTo>
                    <a:pt x="107722" y="76822"/>
                  </a:lnTo>
                  <a:lnTo>
                    <a:pt x="76826" y="107717"/>
                  </a:lnTo>
                  <a:lnTo>
                    <a:pt x="50461" y="142659"/>
                  </a:lnTo>
                  <a:lnTo>
                    <a:pt x="29111" y="181164"/>
                  </a:lnTo>
                  <a:lnTo>
                    <a:pt x="13261" y="222746"/>
                  </a:lnTo>
                  <a:lnTo>
                    <a:pt x="3396" y="266922"/>
                  </a:lnTo>
                  <a:lnTo>
                    <a:pt x="0" y="313207"/>
                  </a:lnTo>
                  <a:lnTo>
                    <a:pt x="3396" y="359489"/>
                  </a:lnTo>
                  <a:lnTo>
                    <a:pt x="13261" y="403663"/>
                  </a:lnTo>
                  <a:lnTo>
                    <a:pt x="29111" y="445245"/>
                  </a:lnTo>
                  <a:lnTo>
                    <a:pt x="50461" y="483749"/>
                  </a:lnTo>
                  <a:lnTo>
                    <a:pt x="76826" y="518692"/>
                  </a:lnTo>
                  <a:lnTo>
                    <a:pt x="107722" y="549588"/>
                  </a:lnTo>
                  <a:lnTo>
                    <a:pt x="142665" y="575953"/>
                  </a:lnTo>
                  <a:lnTo>
                    <a:pt x="181169" y="597303"/>
                  </a:lnTo>
                  <a:lnTo>
                    <a:pt x="222751" y="613153"/>
                  </a:lnTo>
                  <a:lnTo>
                    <a:pt x="266925" y="623018"/>
                  </a:lnTo>
                  <a:lnTo>
                    <a:pt x="313207" y="626414"/>
                  </a:lnTo>
                  <a:lnTo>
                    <a:pt x="359489" y="623018"/>
                  </a:lnTo>
                  <a:lnTo>
                    <a:pt x="403663" y="613153"/>
                  </a:lnTo>
                  <a:lnTo>
                    <a:pt x="445245" y="597303"/>
                  </a:lnTo>
                  <a:lnTo>
                    <a:pt x="483749" y="575953"/>
                  </a:lnTo>
                  <a:lnTo>
                    <a:pt x="518692" y="549588"/>
                  </a:lnTo>
                  <a:lnTo>
                    <a:pt x="549588" y="518692"/>
                  </a:lnTo>
                  <a:lnTo>
                    <a:pt x="575953" y="483749"/>
                  </a:lnTo>
                  <a:lnTo>
                    <a:pt x="597303" y="445245"/>
                  </a:lnTo>
                  <a:lnTo>
                    <a:pt x="613153" y="403663"/>
                  </a:lnTo>
                  <a:lnTo>
                    <a:pt x="623018" y="359489"/>
                  </a:lnTo>
                  <a:lnTo>
                    <a:pt x="626414" y="313207"/>
                  </a:lnTo>
                  <a:lnTo>
                    <a:pt x="623018" y="266922"/>
                  </a:lnTo>
                  <a:lnTo>
                    <a:pt x="613153" y="222746"/>
                  </a:lnTo>
                  <a:lnTo>
                    <a:pt x="597303" y="181164"/>
                  </a:lnTo>
                  <a:lnTo>
                    <a:pt x="575953" y="142659"/>
                  </a:lnTo>
                  <a:lnTo>
                    <a:pt x="549588" y="107717"/>
                  </a:lnTo>
                  <a:lnTo>
                    <a:pt x="518692" y="76822"/>
                  </a:lnTo>
                  <a:lnTo>
                    <a:pt x="483749" y="50457"/>
                  </a:lnTo>
                  <a:lnTo>
                    <a:pt x="445245" y="29109"/>
                  </a:lnTo>
                  <a:lnTo>
                    <a:pt x="403663" y="13260"/>
                  </a:lnTo>
                  <a:lnTo>
                    <a:pt x="359489" y="3395"/>
                  </a:lnTo>
                  <a:lnTo>
                    <a:pt x="313207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9715583" y="6029600"/>
              <a:ext cx="206032" cy="21567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6" name="object 116"/>
          <p:cNvGrpSpPr/>
          <p:nvPr/>
        </p:nvGrpSpPr>
        <p:grpSpPr>
          <a:xfrm>
            <a:off x="10423538" y="9074645"/>
            <a:ext cx="53340" cy="536575"/>
            <a:chOff x="10423538" y="9074645"/>
            <a:chExt cx="53340" cy="536575"/>
          </a:xfrm>
        </p:grpSpPr>
        <p:sp>
          <p:nvSpPr>
            <p:cNvPr id="117" name="object 117"/>
            <p:cNvSpPr/>
            <p:nvPr/>
          </p:nvSpPr>
          <p:spPr>
            <a:xfrm>
              <a:off x="10428110" y="9074645"/>
              <a:ext cx="44450" cy="193675"/>
            </a:xfrm>
            <a:custGeom>
              <a:avLst/>
              <a:gdLst/>
              <a:ahLst/>
              <a:cxnLst/>
              <a:rect l="l" t="t" r="r" b="b"/>
              <a:pathLst>
                <a:path w="44450" h="193675">
                  <a:moveTo>
                    <a:pt x="44196" y="114312"/>
                  </a:moveTo>
                  <a:lnTo>
                    <a:pt x="0" y="114312"/>
                  </a:lnTo>
                  <a:lnTo>
                    <a:pt x="0" y="193573"/>
                  </a:lnTo>
                  <a:lnTo>
                    <a:pt x="44196" y="193573"/>
                  </a:lnTo>
                  <a:lnTo>
                    <a:pt x="44196" y="114312"/>
                  </a:lnTo>
                  <a:close/>
                </a:path>
                <a:path w="44450" h="1936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0428109" y="9417431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10428110" y="9417424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0428109" y="9531743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10428109" y="9303105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10428110" y="9303109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3" name="object 123"/>
          <p:cNvGrpSpPr/>
          <p:nvPr/>
        </p:nvGrpSpPr>
        <p:grpSpPr>
          <a:xfrm>
            <a:off x="10656656" y="9070071"/>
            <a:ext cx="53340" cy="541020"/>
            <a:chOff x="10656656" y="9070071"/>
            <a:chExt cx="53340" cy="541020"/>
          </a:xfrm>
        </p:grpSpPr>
        <p:sp>
          <p:nvSpPr>
            <p:cNvPr id="124" name="object 124"/>
            <p:cNvSpPr/>
            <p:nvPr/>
          </p:nvSpPr>
          <p:spPr>
            <a:xfrm>
              <a:off x="10661231" y="9074645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10661228" y="9074643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10661231" y="9188957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10661231" y="9417430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10661228" y="9417424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10661231" y="9303105"/>
              <a:ext cx="44450" cy="307975"/>
            </a:xfrm>
            <a:custGeom>
              <a:avLst/>
              <a:gdLst/>
              <a:ahLst/>
              <a:cxnLst/>
              <a:rect l="l" t="t" r="r" b="b"/>
              <a:pathLst>
                <a:path w="44450" h="307975">
                  <a:moveTo>
                    <a:pt x="44196" y="228638"/>
                  </a:moveTo>
                  <a:lnTo>
                    <a:pt x="0" y="228638"/>
                  </a:lnTo>
                  <a:lnTo>
                    <a:pt x="0" y="307898"/>
                  </a:lnTo>
                  <a:lnTo>
                    <a:pt x="44196" y="307898"/>
                  </a:lnTo>
                  <a:lnTo>
                    <a:pt x="44196" y="228638"/>
                  </a:lnTo>
                  <a:close/>
                </a:path>
                <a:path w="44450" h="3079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0" name="object 130"/>
          <p:cNvGrpSpPr/>
          <p:nvPr/>
        </p:nvGrpSpPr>
        <p:grpSpPr>
          <a:xfrm>
            <a:off x="10889774" y="9074645"/>
            <a:ext cx="53340" cy="536575"/>
            <a:chOff x="10889774" y="9074645"/>
            <a:chExt cx="53340" cy="536575"/>
          </a:xfrm>
        </p:grpSpPr>
        <p:sp>
          <p:nvSpPr>
            <p:cNvPr id="131" name="object 131"/>
            <p:cNvSpPr/>
            <p:nvPr/>
          </p:nvSpPr>
          <p:spPr>
            <a:xfrm>
              <a:off x="10894352" y="9074645"/>
              <a:ext cx="44450" cy="193675"/>
            </a:xfrm>
            <a:custGeom>
              <a:avLst/>
              <a:gdLst/>
              <a:ahLst/>
              <a:cxnLst/>
              <a:rect l="l" t="t" r="r" b="b"/>
              <a:pathLst>
                <a:path w="44450" h="193675">
                  <a:moveTo>
                    <a:pt x="44196" y="114312"/>
                  </a:moveTo>
                  <a:lnTo>
                    <a:pt x="0" y="114312"/>
                  </a:lnTo>
                  <a:lnTo>
                    <a:pt x="0" y="193573"/>
                  </a:lnTo>
                  <a:lnTo>
                    <a:pt x="44196" y="193573"/>
                  </a:lnTo>
                  <a:lnTo>
                    <a:pt x="44196" y="114312"/>
                  </a:lnTo>
                  <a:close/>
                </a:path>
                <a:path w="44450" h="1936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10894352" y="9417431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10894346" y="9417424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10894352" y="9303105"/>
              <a:ext cx="44450" cy="307975"/>
            </a:xfrm>
            <a:custGeom>
              <a:avLst/>
              <a:gdLst/>
              <a:ahLst/>
              <a:cxnLst/>
              <a:rect l="l" t="t" r="r" b="b"/>
              <a:pathLst>
                <a:path w="44450" h="307975">
                  <a:moveTo>
                    <a:pt x="44196" y="228638"/>
                  </a:moveTo>
                  <a:lnTo>
                    <a:pt x="0" y="228638"/>
                  </a:lnTo>
                  <a:lnTo>
                    <a:pt x="0" y="307898"/>
                  </a:lnTo>
                  <a:lnTo>
                    <a:pt x="44196" y="307898"/>
                  </a:lnTo>
                  <a:lnTo>
                    <a:pt x="44196" y="228638"/>
                  </a:lnTo>
                  <a:close/>
                </a:path>
                <a:path w="44450" h="3079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5" name="object 135"/>
          <p:cNvGrpSpPr/>
          <p:nvPr/>
        </p:nvGrpSpPr>
        <p:grpSpPr>
          <a:xfrm>
            <a:off x="10540180" y="9074645"/>
            <a:ext cx="53340" cy="536575"/>
            <a:chOff x="10540180" y="9074645"/>
            <a:chExt cx="53340" cy="536575"/>
          </a:xfrm>
        </p:grpSpPr>
        <p:sp>
          <p:nvSpPr>
            <p:cNvPr id="136" name="object 136"/>
            <p:cNvSpPr/>
            <p:nvPr/>
          </p:nvSpPr>
          <p:spPr>
            <a:xfrm>
              <a:off x="10544759" y="9074645"/>
              <a:ext cx="44450" cy="536575"/>
            </a:xfrm>
            <a:custGeom>
              <a:avLst/>
              <a:gdLst/>
              <a:ahLst/>
              <a:cxnLst/>
              <a:rect l="l" t="t" r="r" b="b"/>
              <a:pathLst>
                <a:path w="44450" h="536575">
                  <a:moveTo>
                    <a:pt x="44196" y="457098"/>
                  </a:moveTo>
                  <a:lnTo>
                    <a:pt x="0" y="457098"/>
                  </a:lnTo>
                  <a:lnTo>
                    <a:pt x="0" y="536359"/>
                  </a:lnTo>
                  <a:lnTo>
                    <a:pt x="44196" y="536359"/>
                  </a:lnTo>
                  <a:lnTo>
                    <a:pt x="44196" y="457098"/>
                  </a:lnTo>
                  <a:close/>
                </a:path>
                <a:path w="44450" h="5365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10544759" y="9188958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10544752" y="9188960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10544759" y="9303105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BDD1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10544759" y="9417431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10544752" y="9417424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2" name="object 142"/>
          <p:cNvGrpSpPr/>
          <p:nvPr/>
        </p:nvGrpSpPr>
        <p:grpSpPr>
          <a:xfrm>
            <a:off x="10773298" y="9070071"/>
            <a:ext cx="53340" cy="546100"/>
            <a:chOff x="10773298" y="9070071"/>
            <a:chExt cx="53340" cy="546100"/>
          </a:xfrm>
        </p:grpSpPr>
        <p:sp>
          <p:nvSpPr>
            <p:cNvPr id="143" name="object 143"/>
            <p:cNvSpPr/>
            <p:nvPr/>
          </p:nvSpPr>
          <p:spPr>
            <a:xfrm>
              <a:off x="10777867" y="9074645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10777870" y="9074643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10777868" y="9188970"/>
              <a:ext cx="44450" cy="193675"/>
            </a:xfrm>
            <a:custGeom>
              <a:avLst/>
              <a:gdLst/>
              <a:ahLst/>
              <a:cxnLst/>
              <a:rect l="l" t="t" r="r" b="b"/>
              <a:pathLst>
                <a:path w="44450" h="193675">
                  <a:moveTo>
                    <a:pt x="44030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030" y="79260"/>
                  </a:lnTo>
                  <a:lnTo>
                    <a:pt x="44030" y="0"/>
                  </a:lnTo>
                  <a:close/>
                </a:path>
                <a:path w="44450" h="193675">
                  <a:moveTo>
                    <a:pt x="44196" y="114134"/>
                  </a:moveTo>
                  <a:lnTo>
                    <a:pt x="0" y="114134"/>
                  </a:lnTo>
                  <a:lnTo>
                    <a:pt x="0" y="193395"/>
                  </a:lnTo>
                  <a:lnTo>
                    <a:pt x="44196" y="193395"/>
                  </a:lnTo>
                  <a:lnTo>
                    <a:pt x="44196" y="114134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10777870" y="9303109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10777867" y="9417430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10777870" y="9417424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10777867" y="9531743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44196" y="0"/>
                  </a:moveTo>
                  <a:lnTo>
                    <a:pt x="0" y="0"/>
                  </a:lnTo>
                  <a:lnTo>
                    <a:pt x="0" y="79260"/>
                  </a:lnTo>
                  <a:lnTo>
                    <a:pt x="44196" y="79260"/>
                  </a:lnTo>
                  <a:lnTo>
                    <a:pt x="44196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10777870" y="9531739"/>
              <a:ext cx="44450" cy="79375"/>
            </a:xfrm>
            <a:custGeom>
              <a:avLst/>
              <a:gdLst/>
              <a:ahLst/>
              <a:cxnLst/>
              <a:rect l="l" t="t" r="r" b="b"/>
              <a:pathLst>
                <a:path w="44450" h="79375">
                  <a:moveTo>
                    <a:pt x="0" y="0"/>
                  </a:moveTo>
                  <a:lnTo>
                    <a:pt x="44196" y="0"/>
                  </a:lnTo>
                  <a:lnTo>
                    <a:pt x="44196" y="79260"/>
                  </a:lnTo>
                  <a:lnTo>
                    <a:pt x="0" y="7926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1" name="object 151"/>
          <p:cNvSpPr txBox="1"/>
          <p:nvPr/>
        </p:nvSpPr>
        <p:spPr>
          <a:xfrm>
            <a:off x="9448698" y="5067300"/>
            <a:ext cx="7538720" cy="4963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Roboto"/>
                <a:cs typeface="Roboto"/>
              </a:rPr>
              <a:t>Modus </a:t>
            </a:r>
            <a:r>
              <a:rPr sz="2400" b="1" spc="-5" dirty="0">
                <a:latin typeface="Roboto"/>
                <a:cs typeface="Roboto"/>
              </a:rPr>
              <a:t>ausgewählte</a:t>
            </a:r>
            <a:r>
              <a:rPr sz="2400" b="1" spc="-10" dirty="0">
                <a:latin typeface="Roboto"/>
                <a:cs typeface="Roboto"/>
              </a:rPr>
              <a:t> </a:t>
            </a:r>
            <a:r>
              <a:rPr sz="2400" b="1" spc="-5" dirty="0">
                <a:latin typeface="Roboto"/>
                <a:cs typeface="Roboto"/>
              </a:rPr>
              <a:t>Reihe</a:t>
            </a:r>
            <a:endParaRPr sz="2400">
              <a:latin typeface="Roboto"/>
              <a:cs typeface="Roboto"/>
            </a:endParaRPr>
          </a:p>
          <a:p>
            <a:pPr marL="2235200" marR="1520825">
              <a:lnSpc>
                <a:spcPct val="250000"/>
              </a:lnSpc>
            </a:pPr>
            <a:r>
              <a:rPr sz="2400" spc="-10" dirty="0">
                <a:latin typeface="Roboto"/>
                <a:cs typeface="Roboto"/>
              </a:rPr>
              <a:t>Navigation durch </a:t>
            </a:r>
            <a:r>
              <a:rPr sz="2400" dirty="0">
                <a:latin typeface="Roboto"/>
                <a:cs typeface="Roboto"/>
              </a:rPr>
              <a:t>die Zahlen  Bestätigung</a:t>
            </a:r>
            <a:r>
              <a:rPr sz="2400" spc="-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Zahl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950">
              <a:latin typeface="Roboto"/>
              <a:cs typeface="Roboto"/>
            </a:endParaRPr>
          </a:p>
          <a:p>
            <a:pPr marL="2235200" marR="5080">
              <a:lnSpc>
                <a:spcPct val="125000"/>
              </a:lnSpc>
              <a:spcBef>
                <a:spcPts val="5"/>
              </a:spcBef>
            </a:pPr>
            <a:r>
              <a:rPr sz="2400" spc="-15" dirty="0">
                <a:latin typeface="Roboto"/>
                <a:cs typeface="Roboto"/>
              </a:rPr>
              <a:t>Faktor </a:t>
            </a:r>
            <a:r>
              <a:rPr sz="2400" dirty="0">
                <a:latin typeface="Roboto"/>
                <a:cs typeface="Roboto"/>
              </a:rPr>
              <a:t>1 </a:t>
            </a:r>
            <a:r>
              <a:rPr sz="2400" spc="-5" dirty="0">
                <a:latin typeface="Roboto"/>
                <a:cs typeface="Roboto"/>
              </a:rPr>
              <a:t>(Auswahl) </a:t>
            </a:r>
            <a:r>
              <a:rPr sz="2400" dirty="0">
                <a:latin typeface="Roboto"/>
                <a:cs typeface="Roboto"/>
              </a:rPr>
              <a:t>× </a:t>
            </a:r>
            <a:r>
              <a:rPr sz="2400" spc="-15" dirty="0">
                <a:latin typeface="Roboto"/>
                <a:cs typeface="Roboto"/>
              </a:rPr>
              <a:t>Faktor </a:t>
            </a:r>
            <a:r>
              <a:rPr sz="2400" dirty="0">
                <a:latin typeface="Roboto"/>
                <a:cs typeface="Roboto"/>
              </a:rPr>
              <a:t>2 (zufällige  Zahl)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2235200">
              <a:lnSpc>
                <a:spcPct val="100000"/>
              </a:lnSpc>
            </a:pPr>
            <a:r>
              <a:rPr sz="2400" dirty="0">
                <a:latin typeface="Roboto"/>
                <a:cs typeface="Roboto"/>
              </a:rPr>
              <a:t>Bestätigung </a:t>
            </a:r>
            <a:r>
              <a:rPr sz="2400" spc="-10" dirty="0">
                <a:latin typeface="Roboto"/>
                <a:cs typeface="Roboto"/>
              </a:rPr>
              <a:t>von </a:t>
            </a:r>
            <a:r>
              <a:rPr sz="2400" spc="-15" dirty="0">
                <a:latin typeface="Roboto"/>
                <a:cs typeface="Roboto"/>
              </a:rPr>
              <a:t>Faktor </a:t>
            </a:r>
            <a:r>
              <a:rPr sz="2400" dirty="0">
                <a:latin typeface="Roboto"/>
                <a:cs typeface="Roboto"/>
              </a:rPr>
              <a:t>2 </a:t>
            </a:r>
            <a:r>
              <a:rPr sz="2400" spc="-5" dirty="0">
                <a:latin typeface="Roboto"/>
                <a:cs typeface="Roboto"/>
              </a:rPr>
              <a:t>und</a:t>
            </a:r>
            <a:r>
              <a:rPr sz="2400" spc="-45" dirty="0">
                <a:latin typeface="Roboto"/>
                <a:cs typeface="Roboto"/>
              </a:rPr>
              <a:t> </a:t>
            </a:r>
            <a:r>
              <a:rPr sz="2400" spc="-5" dirty="0">
                <a:latin typeface="Roboto"/>
                <a:cs typeface="Roboto"/>
              </a:rPr>
              <a:t>Anzeige</a:t>
            </a:r>
            <a:endParaRPr sz="2400">
              <a:latin typeface="Roboto"/>
              <a:cs typeface="Roboto"/>
            </a:endParaRPr>
          </a:p>
          <a:p>
            <a:pPr marL="2235200">
              <a:lnSpc>
                <a:spcPct val="100000"/>
              </a:lnSpc>
              <a:spcBef>
                <a:spcPts val="720"/>
              </a:spcBef>
            </a:pPr>
            <a:r>
              <a:rPr sz="2400" dirty="0">
                <a:latin typeface="Roboto"/>
                <a:cs typeface="Roboto"/>
              </a:rPr>
              <a:t>des</a:t>
            </a:r>
            <a:r>
              <a:rPr sz="2400" spc="-5" dirty="0">
                <a:latin typeface="Roboto"/>
                <a:cs typeface="Roboto"/>
              </a:rPr>
              <a:t> </a:t>
            </a:r>
            <a:r>
              <a:rPr sz="2400" spc="-10" dirty="0">
                <a:latin typeface="Roboto"/>
                <a:cs typeface="Roboto"/>
              </a:rPr>
              <a:t>Ergebnisses</a:t>
            </a:r>
            <a:endParaRPr sz="2400">
              <a:latin typeface="Roboto"/>
              <a:cs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70002" y="2184400"/>
            <a:ext cx="1473835" cy="457200"/>
          </a:xfrm>
          <a:custGeom>
            <a:avLst/>
            <a:gdLst/>
            <a:ahLst/>
            <a:cxnLst/>
            <a:rect l="l" t="t" r="r" b="b"/>
            <a:pathLst>
              <a:path w="1473835" h="457200">
                <a:moveTo>
                  <a:pt x="1381874" y="0"/>
                </a:moveTo>
                <a:lnTo>
                  <a:pt x="91351" y="0"/>
                </a:lnTo>
                <a:lnTo>
                  <a:pt x="55790" y="7178"/>
                </a:lnTo>
                <a:lnTo>
                  <a:pt x="26754" y="26754"/>
                </a:lnTo>
                <a:lnTo>
                  <a:pt x="7178" y="55790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1381874" y="457200"/>
                </a:lnTo>
                <a:lnTo>
                  <a:pt x="1417434" y="450021"/>
                </a:lnTo>
                <a:lnTo>
                  <a:pt x="1446471" y="430445"/>
                </a:lnTo>
                <a:lnTo>
                  <a:pt x="1466047" y="401409"/>
                </a:lnTo>
                <a:lnTo>
                  <a:pt x="1473225" y="365848"/>
                </a:lnTo>
                <a:lnTo>
                  <a:pt x="1473225" y="91351"/>
                </a:lnTo>
                <a:lnTo>
                  <a:pt x="1466047" y="55790"/>
                </a:lnTo>
                <a:lnTo>
                  <a:pt x="1446471" y="26754"/>
                </a:lnTo>
                <a:lnTo>
                  <a:pt x="1417434" y="7178"/>
                </a:lnTo>
                <a:lnTo>
                  <a:pt x="1381874" y="0"/>
                </a:lnTo>
                <a:close/>
              </a:path>
            </a:pathLst>
          </a:custGeom>
          <a:solidFill>
            <a:srgbClr val="6CB8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402820" y="2217092"/>
            <a:ext cx="1122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LEICHT</a:t>
            </a:r>
            <a:endParaRPr sz="2400">
              <a:latin typeface="Roboto Mono"/>
              <a:cs typeface="Roboto Mono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7622337" y="1436408"/>
            <a:ext cx="1206500" cy="1207135"/>
            <a:chOff x="7622337" y="1436408"/>
            <a:chExt cx="1206500" cy="1207135"/>
          </a:xfrm>
        </p:grpSpPr>
        <p:sp>
          <p:nvSpPr>
            <p:cNvPr id="5" name="object 5"/>
            <p:cNvSpPr/>
            <p:nvPr/>
          </p:nvSpPr>
          <p:spPr>
            <a:xfrm>
              <a:off x="7622337" y="1436407"/>
              <a:ext cx="374650" cy="1207135"/>
            </a:xfrm>
            <a:custGeom>
              <a:avLst/>
              <a:gdLst/>
              <a:ahLst/>
              <a:cxnLst/>
              <a:rect l="l" t="t" r="r" b="b"/>
              <a:pathLst>
                <a:path w="374650" h="1207135">
                  <a:moveTo>
                    <a:pt x="41592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592" y="1206512"/>
                  </a:lnTo>
                  <a:lnTo>
                    <a:pt x="41592" y="915276"/>
                  </a:lnTo>
                  <a:close/>
                </a:path>
                <a:path w="374650" h="1207135">
                  <a:moveTo>
                    <a:pt x="41592" y="748868"/>
                  </a:moveTo>
                  <a:lnTo>
                    <a:pt x="0" y="748868"/>
                  </a:lnTo>
                  <a:lnTo>
                    <a:pt x="0" y="790473"/>
                  </a:lnTo>
                  <a:lnTo>
                    <a:pt x="41592" y="790473"/>
                  </a:lnTo>
                  <a:lnTo>
                    <a:pt x="41592" y="748868"/>
                  </a:lnTo>
                  <a:close/>
                </a:path>
                <a:path w="374650" h="1207135">
                  <a:moveTo>
                    <a:pt x="41592" y="499249"/>
                  </a:moveTo>
                  <a:lnTo>
                    <a:pt x="0" y="499249"/>
                  </a:lnTo>
                  <a:lnTo>
                    <a:pt x="0" y="582460"/>
                  </a:lnTo>
                  <a:lnTo>
                    <a:pt x="41592" y="582460"/>
                  </a:lnTo>
                  <a:lnTo>
                    <a:pt x="41592" y="499249"/>
                  </a:lnTo>
                  <a:close/>
                </a:path>
                <a:path w="374650" h="1207135">
                  <a:moveTo>
                    <a:pt x="41592" y="332828"/>
                  </a:moveTo>
                  <a:lnTo>
                    <a:pt x="0" y="332828"/>
                  </a:lnTo>
                  <a:lnTo>
                    <a:pt x="0" y="416039"/>
                  </a:lnTo>
                  <a:lnTo>
                    <a:pt x="41592" y="416039"/>
                  </a:lnTo>
                  <a:lnTo>
                    <a:pt x="41592" y="332828"/>
                  </a:lnTo>
                  <a:close/>
                </a:path>
                <a:path w="374650" h="1207135">
                  <a:moveTo>
                    <a:pt x="41592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592" y="291236"/>
                  </a:lnTo>
                  <a:lnTo>
                    <a:pt x="41592" y="166420"/>
                  </a:lnTo>
                  <a:lnTo>
                    <a:pt x="41592" y="83210"/>
                  </a:lnTo>
                  <a:lnTo>
                    <a:pt x="41592" y="0"/>
                  </a:lnTo>
                  <a:close/>
                </a:path>
                <a:path w="374650" h="1207135">
                  <a:moveTo>
                    <a:pt x="83210" y="624052"/>
                  </a:moveTo>
                  <a:lnTo>
                    <a:pt x="41605" y="624052"/>
                  </a:lnTo>
                  <a:lnTo>
                    <a:pt x="41605" y="665657"/>
                  </a:lnTo>
                  <a:lnTo>
                    <a:pt x="83210" y="665657"/>
                  </a:lnTo>
                  <a:lnTo>
                    <a:pt x="83210" y="624052"/>
                  </a:lnTo>
                  <a:close/>
                </a:path>
                <a:path w="374650" h="1207135">
                  <a:moveTo>
                    <a:pt x="124815" y="707263"/>
                  </a:moveTo>
                  <a:lnTo>
                    <a:pt x="83210" y="707263"/>
                  </a:lnTo>
                  <a:lnTo>
                    <a:pt x="83210" y="748868"/>
                  </a:lnTo>
                  <a:lnTo>
                    <a:pt x="124815" y="748868"/>
                  </a:lnTo>
                  <a:lnTo>
                    <a:pt x="124815" y="707263"/>
                  </a:lnTo>
                  <a:close/>
                </a:path>
                <a:path w="374650" h="1207135">
                  <a:moveTo>
                    <a:pt x="166408" y="1164894"/>
                  </a:moveTo>
                  <a:lnTo>
                    <a:pt x="124815" y="1164894"/>
                  </a:lnTo>
                  <a:lnTo>
                    <a:pt x="83210" y="1164894"/>
                  </a:lnTo>
                  <a:lnTo>
                    <a:pt x="41605" y="1164894"/>
                  </a:lnTo>
                  <a:lnTo>
                    <a:pt x="41605" y="1206500"/>
                  </a:lnTo>
                  <a:lnTo>
                    <a:pt x="83210" y="1206500"/>
                  </a:lnTo>
                  <a:lnTo>
                    <a:pt x="124815" y="1206500"/>
                  </a:lnTo>
                  <a:lnTo>
                    <a:pt x="166408" y="1206500"/>
                  </a:lnTo>
                  <a:lnTo>
                    <a:pt x="166408" y="1164894"/>
                  </a:lnTo>
                  <a:close/>
                </a:path>
                <a:path w="374650" h="1207135">
                  <a:moveTo>
                    <a:pt x="166408" y="998486"/>
                  </a:moveTo>
                  <a:lnTo>
                    <a:pt x="124815" y="998486"/>
                  </a:lnTo>
                  <a:lnTo>
                    <a:pt x="83210" y="998486"/>
                  </a:lnTo>
                  <a:lnTo>
                    <a:pt x="83210" y="1123302"/>
                  </a:lnTo>
                  <a:lnTo>
                    <a:pt x="124815" y="1123302"/>
                  </a:lnTo>
                  <a:lnTo>
                    <a:pt x="166408" y="1123302"/>
                  </a:lnTo>
                  <a:lnTo>
                    <a:pt x="166408" y="998486"/>
                  </a:lnTo>
                  <a:close/>
                </a:path>
                <a:path w="374650" h="1207135">
                  <a:moveTo>
                    <a:pt x="166408" y="915276"/>
                  </a:moveTo>
                  <a:lnTo>
                    <a:pt x="124815" y="915276"/>
                  </a:lnTo>
                  <a:lnTo>
                    <a:pt x="83210" y="915276"/>
                  </a:lnTo>
                  <a:lnTo>
                    <a:pt x="41605" y="915276"/>
                  </a:lnTo>
                  <a:lnTo>
                    <a:pt x="41605" y="956881"/>
                  </a:lnTo>
                  <a:lnTo>
                    <a:pt x="83210" y="956881"/>
                  </a:lnTo>
                  <a:lnTo>
                    <a:pt x="124815" y="956881"/>
                  </a:lnTo>
                  <a:lnTo>
                    <a:pt x="166408" y="956881"/>
                  </a:lnTo>
                  <a:lnTo>
                    <a:pt x="166408" y="915276"/>
                  </a:lnTo>
                  <a:close/>
                </a:path>
                <a:path w="374650" h="1207135">
                  <a:moveTo>
                    <a:pt x="166408" y="790473"/>
                  </a:moveTo>
                  <a:lnTo>
                    <a:pt x="124815" y="790473"/>
                  </a:lnTo>
                  <a:lnTo>
                    <a:pt x="83210" y="790473"/>
                  </a:lnTo>
                  <a:lnTo>
                    <a:pt x="83210" y="832065"/>
                  </a:lnTo>
                  <a:lnTo>
                    <a:pt x="41605" y="832065"/>
                  </a:lnTo>
                  <a:lnTo>
                    <a:pt x="41605" y="873671"/>
                  </a:lnTo>
                  <a:lnTo>
                    <a:pt x="83210" y="873671"/>
                  </a:lnTo>
                  <a:lnTo>
                    <a:pt x="124815" y="873683"/>
                  </a:lnTo>
                  <a:lnTo>
                    <a:pt x="166408" y="873683"/>
                  </a:lnTo>
                  <a:lnTo>
                    <a:pt x="166408" y="790473"/>
                  </a:lnTo>
                  <a:close/>
                </a:path>
                <a:path w="374650" h="1207135">
                  <a:moveTo>
                    <a:pt x="166408" y="624052"/>
                  </a:moveTo>
                  <a:lnTo>
                    <a:pt x="124815" y="624052"/>
                  </a:lnTo>
                  <a:lnTo>
                    <a:pt x="124815" y="707263"/>
                  </a:lnTo>
                  <a:lnTo>
                    <a:pt x="166408" y="707263"/>
                  </a:lnTo>
                  <a:lnTo>
                    <a:pt x="166408" y="624052"/>
                  </a:lnTo>
                  <a:close/>
                </a:path>
                <a:path w="374650" h="1207135">
                  <a:moveTo>
                    <a:pt x="166408" y="457644"/>
                  </a:moveTo>
                  <a:lnTo>
                    <a:pt x="124815" y="457644"/>
                  </a:lnTo>
                  <a:lnTo>
                    <a:pt x="83210" y="457644"/>
                  </a:lnTo>
                  <a:lnTo>
                    <a:pt x="41605" y="457644"/>
                  </a:lnTo>
                  <a:lnTo>
                    <a:pt x="41605" y="540854"/>
                  </a:lnTo>
                  <a:lnTo>
                    <a:pt x="83210" y="540854"/>
                  </a:lnTo>
                  <a:lnTo>
                    <a:pt x="83210" y="582460"/>
                  </a:lnTo>
                  <a:lnTo>
                    <a:pt x="124815" y="582460"/>
                  </a:lnTo>
                  <a:lnTo>
                    <a:pt x="124815" y="499249"/>
                  </a:lnTo>
                  <a:lnTo>
                    <a:pt x="166408" y="499249"/>
                  </a:lnTo>
                  <a:lnTo>
                    <a:pt x="166408" y="457644"/>
                  </a:lnTo>
                  <a:close/>
                </a:path>
                <a:path w="374650" h="1207135">
                  <a:moveTo>
                    <a:pt x="166408" y="332828"/>
                  </a:moveTo>
                  <a:lnTo>
                    <a:pt x="124815" y="332828"/>
                  </a:lnTo>
                  <a:lnTo>
                    <a:pt x="83210" y="332828"/>
                  </a:lnTo>
                  <a:lnTo>
                    <a:pt x="83210" y="416039"/>
                  </a:lnTo>
                  <a:lnTo>
                    <a:pt x="124815" y="416039"/>
                  </a:lnTo>
                  <a:lnTo>
                    <a:pt x="166408" y="416039"/>
                  </a:lnTo>
                  <a:lnTo>
                    <a:pt x="166408" y="332828"/>
                  </a:lnTo>
                  <a:close/>
                </a:path>
                <a:path w="374650" h="1207135">
                  <a:moveTo>
                    <a:pt x="166408" y="249631"/>
                  </a:moveTo>
                  <a:lnTo>
                    <a:pt x="124815" y="249631"/>
                  </a:lnTo>
                  <a:lnTo>
                    <a:pt x="83210" y="249631"/>
                  </a:lnTo>
                  <a:lnTo>
                    <a:pt x="41605" y="249631"/>
                  </a:lnTo>
                  <a:lnTo>
                    <a:pt x="41605" y="291236"/>
                  </a:lnTo>
                  <a:lnTo>
                    <a:pt x="83210" y="291236"/>
                  </a:lnTo>
                  <a:lnTo>
                    <a:pt x="124815" y="291236"/>
                  </a:lnTo>
                  <a:lnTo>
                    <a:pt x="166408" y="291236"/>
                  </a:lnTo>
                  <a:lnTo>
                    <a:pt x="166408" y="249631"/>
                  </a:lnTo>
                  <a:close/>
                </a:path>
                <a:path w="374650" h="1207135">
                  <a:moveTo>
                    <a:pt x="166408" y="83210"/>
                  </a:moveTo>
                  <a:lnTo>
                    <a:pt x="124815" y="83210"/>
                  </a:lnTo>
                  <a:lnTo>
                    <a:pt x="83210" y="83210"/>
                  </a:lnTo>
                  <a:lnTo>
                    <a:pt x="83210" y="166420"/>
                  </a:lnTo>
                  <a:lnTo>
                    <a:pt x="83210" y="208026"/>
                  </a:lnTo>
                  <a:lnTo>
                    <a:pt x="124815" y="208026"/>
                  </a:lnTo>
                  <a:lnTo>
                    <a:pt x="166408" y="208026"/>
                  </a:lnTo>
                  <a:lnTo>
                    <a:pt x="166408" y="166420"/>
                  </a:lnTo>
                  <a:lnTo>
                    <a:pt x="166408" y="83210"/>
                  </a:lnTo>
                  <a:close/>
                </a:path>
                <a:path w="374650" h="1207135">
                  <a:moveTo>
                    <a:pt x="166408" y="0"/>
                  </a:moveTo>
                  <a:lnTo>
                    <a:pt x="124815" y="0"/>
                  </a:lnTo>
                  <a:lnTo>
                    <a:pt x="83210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210" y="41605"/>
                  </a:lnTo>
                  <a:lnTo>
                    <a:pt x="124815" y="41605"/>
                  </a:lnTo>
                  <a:lnTo>
                    <a:pt x="166408" y="41605"/>
                  </a:lnTo>
                  <a:lnTo>
                    <a:pt x="166408" y="0"/>
                  </a:lnTo>
                  <a:close/>
                </a:path>
                <a:path w="374650" h="1207135">
                  <a:moveTo>
                    <a:pt x="208026" y="998486"/>
                  </a:moveTo>
                  <a:lnTo>
                    <a:pt x="166420" y="998486"/>
                  </a:lnTo>
                  <a:lnTo>
                    <a:pt x="166420" y="1123302"/>
                  </a:lnTo>
                  <a:lnTo>
                    <a:pt x="208026" y="1123302"/>
                  </a:lnTo>
                  <a:lnTo>
                    <a:pt x="208026" y="998486"/>
                  </a:lnTo>
                  <a:close/>
                </a:path>
                <a:path w="374650" h="1207135">
                  <a:moveTo>
                    <a:pt x="208026" y="83210"/>
                  </a:moveTo>
                  <a:lnTo>
                    <a:pt x="166420" y="83210"/>
                  </a:lnTo>
                  <a:lnTo>
                    <a:pt x="166420" y="166420"/>
                  </a:lnTo>
                  <a:lnTo>
                    <a:pt x="166420" y="208026"/>
                  </a:lnTo>
                  <a:lnTo>
                    <a:pt x="208026" y="208026"/>
                  </a:lnTo>
                  <a:lnTo>
                    <a:pt x="208026" y="166420"/>
                  </a:lnTo>
                  <a:lnTo>
                    <a:pt x="208026" y="83210"/>
                  </a:lnTo>
                  <a:close/>
                </a:path>
                <a:path w="374650" h="1207135">
                  <a:moveTo>
                    <a:pt x="249618" y="707263"/>
                  </a:moveTo>
                  <a:lnTo>
                    <a:pt x="208013" y="707263"/>
                  </a:lnTo>
                  <a:lnTo>
                    <a:pt x="208013" y="748868"/>
                  </a:lnTo>
                  <a:lnTo>
                    <a:pt x="249618" y="748868"/>
                  </a:lnTo>
                  <a:lnTo>
                    <a:pt x="249618" y="707263"/>
                  </a:lnTo>
                  <a:close/>
                </a:path>
                <a:path w="374650" h="1207135">
                  <a:moveTo>
                    <a:pt x="291223" y="915276"/>
                  </a:moveTo>
                  <a:lnTo>
                    <a:pt x="249618" y="915276"/>
                  </a:lnTo>
                  <a:lnTo>
                    <a:pt x="208026" y="915276"/>
                  </a:lnTo>
                  <a:lnTo>
                    <a:pt x="166420" y="915276"/>
                  </a:lnTo>
                  <a:lnTo>
                    <a:pt x="166420" y="956881"/>
                  </a:lnTo>
                  <a:lnTo>
                    <a:pt x="208013" y="956881"/>
                  </a:lnTo>
                  <a:lnTo>
                    <a:pt x="249618" y="956881"/>
                  </a:lnTo>
                  <a:lnTo>
                    <a:pt x="249618" y="1164894"/>
                  </a:lnTo>
                  <a:lnTo>
                    <a:pt x="208026" y="1164894"/>
                  </a:lnTo>
                  <a:lnTo>
                    <a:pt x="166420" y="1164894"/>
                  </a:lnTo>
                  <a:lnTo>
                    <a:pt x="166420" y="1206500"/>
                  </a:lnTo>
                  <a:lnTo>
                    <a:pt x="208013" y="1206500"/>
                  </a:lnTo>
                  <a:lnTo>
                    <a:pt x="249618" y="1206500"/>
                  </a:lnTo>
                  <a:lnTo>
                    <a:pt x="291223" y="1206512"/>
                  </a:lnTo>
                  <a:lnTo>
                    <a:pt x="291223" y="915276"/>
                  </a:lnTo>
                  <a:close/>
                </a:path>
                <a:path w="374650" h="1207135">
                  <a:moveTo>
                    <a:pt x="291223" y="748868"/>
                  </a:moveTo>
                  <a:lnTo>
                    <a:pt x="249618" y="748868"/>
                  </a:lnTo>
                  <a:lnTo>
                    <a:pt x="249618" y="790473"/>
                  </a:lnTo>
                  <a:lnTo>
                    <a:pt x="291223" y="790473"/>
                  </a:lnTo>
                  <a:lnTo>
                    <a:pt x="291223" y="748868"/>
                  </a:lnTo>
                  <a:close/>
                </a:path>
                <a:path w="374650" h="1207135">
                  <a:moveTo>
                    <a:pt x="291223" y="416039"/>
                  </a:moveTo>
                  <a:lnTo>
                    <a:pt x="249618" y="416039"/>
                  </a:lnTo>
                  <a:lnTo>
                    <a:pt x="249618" y="457644"/>
                  </a:lnTo>
                  <a:lnTo>
                    <a:pt x="291223" y="457644"/>
                  </a:lnTo>
                  <a:lnTo>
                    <a:pt x="291223" y="416039"/>
                  </a:lnTo>
                  <a:close/>
                </a:path>
                <a:path w="374650" h="1207135">
                  <a:moveTo>
                    <a:pt x="291223" y="0"/>
                  </a:moveTo>
                  <a:lnTo>
                    <a:pt x="249618" y="0"/>
                  </a:lnTo>
                  <a:lnTo>
                    <a:pt x="208026" y="0"/>
                  </a:lnTo>
                  <a:lnTo>
                    <a:pt x="166420" y="0"/>
                  </a:lnTo>
                  <a:lnTo>
                    <a:pt x="166420" y="41605"/>
                  </a:lnTo>
                  <a:lnTo>
                    <a:pt x="208013" y="41605"/>
                  </a:lnTo>
                  <a:lnTo>
                    <a:pt x="249618" y="41605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49618" y="249631"/>
                  </a:lnTo>
                  <a:lnTo>
                    <a:pt x="208026" y="249631"/>
                  </a:lnTo>
                  <a:lnTo>
                    <a:pt x="166420" y="249631"/>
                  </a:lnTo>
                  <a:lnTo>
                    <a:pt x="166420" y="291236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0"/>
                  </a:lnTo>
                  <a:close/>
                </a:path>
                <a:path w="374650" h="1207135">
                  <a:moveTo>
                    <a:pt x="332828" y="832065"/>
                  </a:moveTo>
                  <a:lnTo>
                    <a:pt x="291223" y="832065"/>
                  </a:lnTo>
                  <a:lnTo>
                    <a:pt x="249618" y="832065"/>
                  </a:lnTo>
                  <a:lnTo>
                    <a:pt x="249618" y="790473"/>
                  </a:lnTo>
                  <a:lnTo>
                    <a:pt x="208013" y="790473"/>
                  </a:lnTo>
                  <a:lnTo>
                    <a:pt x="208013" y="832065"/>
                  </a:lnTo>
                  <a:lnTo>
                    <a:pt x="166420" y="832065"/>
                  </a:lnTo>
                  <a:lnTo>
                    <a:pt x="166420" y="873671"/>
                  </a:lnTo>
                  <a:lnTo>
                    <a:pt x="208026" y="873671"/>
                  </a:lnTo>
                  <a:lnTo>
                    <a:pt x="208026" y="832078"/>
                  </a:lnTo>
                  <a:lnTo>
                    <a:pt x="249618" y="832078"/>
                  </a:lnTo>
                  <a:lnTo>
                    <a:pt x="249618" y="873671"/>
                  </a:lnTo>
                  <a:lnTo>
                    <a:pt x="291223" y="873671"/>
                  </a:lnTo>
                  <a:lnTo>
                    <a:pt x="332828" y="873671"/>
                  </a:lnTo>
                  <a:lnTo>
                    <a:pt x="332828" y="832065"/>
                  </a:lnTo>
                  <a:close/>
                </a:path>
                <a:path w="374650" h="1207135">
                  <a:moveTo>
                    <a:pt x="332828" y="457644"/>
                  </a:moveTo>
                  <a:lnTo>
                    <a:pt x="291223" y="457644"/>
                  </a:lnTo>
                  <a:lnTo>
                    <a:pt x="291223" y="499249"/>
                  </a:lnTo>
                  <a:lnTo>
                    <a:pt x="249618" y="499249"/>
                  </a:lnTo>
                  <a:lnTo>
                    <a:pt x="208026" y="499249"/>
                  </a:lnTo>
                  <a:lnTo>
                    <a:pt x="166420" y="499249"/>
                  </a:lnTo>
                  <a:lnTo>
                    <a:pt x="166420" y="665657"/>
                  </a:lnTo>
                  <a:lnTo>
                    <a:pt x="208013" y="665657"/>
                  </a:lnTo>
                  <a:lnTo>
                    <a:pt x="249618" y="665657"/>
                  </a:lnTo>
                  <a:lnTo>
                    <a:pt x="249618" y="624052"/>
                  </a:lnTo>
                  <a:lnTo>
                    <a:pt x="208026" y="624052"/>
                  </a:lnTo>
                  <a:lnTo>
                    <a:pt x="208026" y="582460"/>
                  </a:lnTo>
                  <a:lnTo>
                    <a:pt x="249618" y="582460"/>
                  </a:lnTo>
                  <a:lnTo>
                    <a:pt x="249618" y="624052"/>
                  </a:lnTo>
                  <a:lnTo>
                    <a:pt x="291223" y="624052"/>
                  </a:lnTo>
                  <a:lnTo>
                    <a:pt x="291223" y="665657"/>
                  </a:lnTo>
                  <a:lnTo>
                    <a:pt x="249618" y="665657"/>
                  </a:lnTo>
                  <a:lnTo>
                    <a:pt x="249618" y="707263"/>
                  </a:lnTo>
                  <a:lnTo>
                    <a:pt x="291223" y="707263"/>
                  </a:lnTo>
                  <a:lnTo>
                    <a:pt x="291223" y="748855"/>
                  </a:lnTo>
                  <a:lnTo>
                    <a:pt x="332828" y="748855"/>
                  </a:lnTo>
                  <a:lnTo>
                    <a:pt x="332828" y="582447"/>
                  </a:lnTo>
                  <a:lnTo>
                    <a:pt x="291223" y="582447"/>
                  </a:lnTo>
                  <a:lnTo>
                    <a:pt x="249618" y="582447"/>
                  </a:lnTo>
                  <a:lnTo>
                    <a:pt x="249618" y="540854"/>
                  </a:lnTo>
                  <a:lnTo>
                    <a:pt x="291223" y="540854"/>
                  </a:lnTo>
                  <a:lnTo>
                    <a:pt x="332828" y="540854"/>
                  </a:lnTo>
                  <a:lnTo>
                    <a:pt x="332828" y="457644"/>
                  </a:lnTo>
                  <a:close/>
                </a:path>
                <a:path w="374650" h="1207135">
                  <a:moveTo>
                    <a:pt x="332828" y="332828"/>
                  </a:moveTo>
                  <a:lnTo>
                    <a:pt x="291223" y="332828"/>
                  </a:lnTo>
                  <a:lnTo>
                    <a:pt x="249618" y="332828"/>
                  </a:lnTo>
                  <a:lnTo>
                    <a:pt x="208013" y="332828"/>
                  </a:lnTo>
                  <a:lnTo>
                    <a:pt x="208013" y="374434"/>
                  </a:lnTo>
                  <a:lnTo>
                    <a:pt x="166420" y="374434"/>
                  </a:lnTo>
                  <a:lnTo>
                    <a:pt x="166420" y="457644"/>
                  </a:lnTo>
                  <a:lnTo>
                    <a:pt x="208026" y="457644"/>
                  </a:lnTo>
                  <a:lnTo>
                    <a:pt x="208026" y="374434"/>
                  </a:lnTo>
                  <a:lnTo>
                    <a:pt x="249618" y="374434"/>
                  </a:lnTo>
                  <a:lnTo>
                    <a:pt x="291223" y="374434"/>
                  </a:lnTo>
                  <a:lnTo>
                    <a:pt x="291223" y="416039"/>
                  </a:lnTo>
                  <a:lnTo>
                    <a:pt x="332828" y="416039"/>
                  </a:lnTo>
                  <a:lnTo>
                    <a:pt x="332828" y="332828"/>
                  </a:lnTo>
                  <a:close/>
                </a:path>
                <a:path w="374650" h="1207135">
                  <a:moveTo>
                    <a:pt x="374421" y="0"/>
                  </a:moveTo>
                  <a:lnTo>
                    <a:pt x="332828" y="0"/>
                  </a:lnTo>
                  <a:lnTo>
                    <a:pt x="332828" y="83210"/>
                  </a:lnTo>
                  <a:lnTo>
                    <a:pt x="374421" y="83210"/>
                  </a:lnTo>
                  <a:lnTo>
                    <a:pt x="37442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955166" y="1436407"/>
              <a:ext cx="374650" cy="1206500"/>
            </a:xfrm>
            <a:custGeom>
              <a:avLst/>
              <a:gdLst/>
              <a:ahLst/>
              <a:cxnLst/>
              <a:rect l="l" t="t" r="r" b="b"/>
              <a:pathLst>
                <a:path w="374650" h="1206500">
                  <a:moveTo>
                    <a:pt x="41592" y="1164894"/>
                  </a:moveTo>
                  <a:lnTo>
                    <a:pt x="0" y="1164894"/>
                  </a:lnTo>
                  <a:lnTo>
                    <a:pt x="0" y="1206500"/>
                  </a:lnTo>
                  <a:lnTo>
                    <a:pt x="41592" y="1206500"/>
                  </a:lnTo>
                  <a:lnTo>
                    <a:pt x="41592" y="1164894"/>
                  </a:lnTo>
                  <a:close/>
                </a:path>
                <a:path w="374650" h="1206500">
                  <a:moveTo>
                    <a:pt x="41592" y="1040091"/>
                  </a:moveTo>
                  <a:lnTo>
                    <a:pt x="0" y="1040091"/>
                  </a:lnTo>
                  <a:lnTo>
                    <a:pt x="0" y="1123302"/>
                  </a:lnTo>
                  <a:lnTo>
                    <a:pt x="41592" y="1123302"/>
                  </a:lnTo>
                  <a:lnTo>
                    <a:pt x="41592" y="1040091"/>
                  </a:lnTo>
                  <a:close/>
                </a:path>
                <a:path w="374650" h="1206500">
                  <a:moveTo>
                    <a:pt x="41592" y="873671"/>
                  </a:moveTo>
                  <a:lnTo>
                    <a:pt x="0" y="873671"/>
                  </a:lnTo>
                  <a:lnTo>
                    <a:pt x="0" y="998486"/>
                  </a:lnTo>
                  <a:lnTo>
                    <a:pt x="41592" y="998486"/>
                  </a:lnTo>
                  <a:lnTo>
                    <a:pt x="41592" y="873671"/>
                  </a:lnTo>
                  <a:close/>
                </a:path>
                <a:path w="374650" h="1206500">
                  <a:moveTo>
                    <a:pt x="41592" y="540854"/>
                  </a:moveTo>
                  <a:lnTo>
                    <a:pt x="0" y="540854"/>
                  </a:lnTo>
                  <a:lnTo>
                    <a:pt x="0" y="582460"/>
                  </a:lnTo>
                  <a:lnTo>
                    <a:pt x="41592" y="582460"/>
                  </a:lnTo>
                  <a:lnTo>
                    <a:pt x="41592" y="540854"/>
                  </a:lnTo>
                  <a:close/>
                </a:path>
                <a:path w="374650" h="1206500">
                  <a:moveTo>
                    <a:pt x="41592" y="249631"/>
                  </a:moveTo>
                  <a:lnTo>
                    <a:pt x="0" y="249631"/>
                  </a:lnTo>
                  <a:lnTo>
                    <a:pt x="0" y="332841"/>
                  </a:lnTo>
                  <a:lnTo>
                    <a:pt x="41592" y="332841"/>
                  </a:lnTo>
                  <a:lnTo>
                    <a:pt x="41592" y="249631"/>
                  </a:lnTo>
                  <a:close/>
                </a:path>
                <a:path w="374650" h="1206500">
                  <a:moveTo>
                    <a:pt x="41592" y="124815"/>
                  </a:moveTo>
                  <a:lnTo>
                    <a:pt x="0" y="124815"/>
                  </a:lnTo>
                  <a:lnTo>
                    <a:pt x="0" y="166420"/>
                  </a:lnTo>
                  <a:lnTo>
                    <a:pt x="41592" y="166420"/>
                  </a:lnTo>
                  <a:lnTo>
                    <a:pt x="41592" y="124815"/>
                  </a:lnTo>
                  <a:close/>
                </a:path>
                <a:path w="374650" h="1206500">
                  <a:moveTo>
                    <a:pt x="41592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41592" y="83210"/>
                  </a:lnTo>
                  <a:lnTo>
                    <a:pt x="41592" y="0"/>
                  </a:lnTo>
                  <a:close/>
                </a:path>
                <a:path w="374650" h="1206500">
                  <a:moveTo>
                    <a:pt x="83210" y="1164894"/>
                  </a:moveTo>
                  <a:lnTo>
                    <a:pt x="41605" y="1164894"/>
                  </a:lnTo>
                  <a:lnTo>
                    <a:pt x="41605" y="1206500"/>
                  </a:lnTo>
                  <a:lnTo>
                    <a:pt x="83210" y="1206500"/>
                  </a:lnTo>
                  <a:lnTo>
                    <a:pt x="83210" y="1164894"/>
                  </a:lnTo>
                  <a:close/>
                </a:path>
                <a:path w="374650" h="1206500">
                  <a:moveTo>
                    <a:pt x="83210" y="1040091"/>
                  </a:moveTo>
                  <a:lnTo>
                    <a:pt x="41605" y="1040091"/>
                  </a:lnTo>
                  <a:lnTo>
                    <a:pt x="41605" y="1123302"/>
                  </a:lnTo>
                  <a:lnTo>
                    <a:pt x="83210" y="1123302"/>
                  </a:lnTo>
                  <a:lnTo>
                    <a:pt x="83210" y="1040091"/>
                  </a:lnTo>
                  <a:close/>
                </a:path>
                <a:path w="374650" h="1206500">
                  <a:moveTo>
                    <a:pt x="83210" y="956881"/>
                  </a:moveTo>
                  <a:lnTo>
                    <a:pt x="41605" y="956881"/>
                  </a:lnTo>
                  <a:lnTo>
                    <a:pt x="41605" y="998486"/>
                  </a:lnTo>
                  <a:lnTo>
                    <a:pt x="83210" y="998486"/>
                  </a:lnTo>
                  <a:lnTo>
                    <a:pt x="83210" y="956881"/>
                  </a:lnTo>
                  <a:close/>
                </a:path>
                <a:path w="374650" h="1206500">
                  <a:moveTo>
                    <a:pt x="83210" y="208026"/>
                  </a:moveTo>
                  <a:lnTo>
                    <a:pt x="41605" y="208026"/>
                  </a:lnTo>
                  <a:lnTo>
                    <a:pt x="41605" y="249631"/>
                  </a:lnTo>
                  <a:lnTo>
                    <a:pt x="83210" y="249631"/>
                  </a:lnTo>
                  <a:lnTo>
                    <a:pt x="83210" y="208026"/>
                  </a:lnTo>
                  <a:close/>
                </a:path>
                <a:path w="374650" h="1206500">
                  <a:moveTo>
                    <a:pt x="83210" y="41605"/>
                  </a:moveTo>
                  <a:lnTo>
                    <a:pt x="41605" y="41605"/>
                  </a:lnTo>
                  <a:lnTo>
                    <a:pt x="41605" y="83210"/>
                  </a:lnTo>
                  <a:lnTo>
                    <a:pt x="83210" y="83210"/>
                  </a:lnTo>
                  <a:lnTo>
                    <a:pt x="83210" y="41605"/>
                  </a:lnTo>
                  <a:close/>
                </a:path>
                <a:path w="374650" h="1206500">
                  <a:moveTo>
                    <a:pt x="124802" y="998486"/>
                  </a:moveTo>
                  <a:lnTo>
                    <a:pt x="83210" y="998486"/>
                  </a:lnTo>
                  <a:lnTo>
                    <a:pt x="83210" y="1040091"/>
                  </a:lnTo>
                  <a:lnTo>
                    <a:pt x="124802" y="1040091"/>
                  </a:lnTo>
                  <a:lnTo>
                    <a:pt x="124802" y="998486"/>
                  </a:lnTo>
                  <a:close/>
                </a:path>
                <a:path w="374650" h="1206500">
                  <a:moveTo>
                    <a:pt x="124802" y="915276"/>
                  </a:moveTo>
                  <a:lnTo>
                    <a:pt x="83210" y="915276"/>
                  </a:lnTo>
                  <a:lnTo>
                    <a:pt x="83210" y="956881"/>
                  </a:lnTo>
                  <a:lnTo>
                    <a:pt x="124802" y="956881"/>
                  </a:lnTo>
                  <a:lnTo>
                    <a:pt x="124802" y="915276"/>
                  </a:lnTo>
                  <a:close/>
                </a:path>
                <a:path w="374650" h="1206500">
                  <a:moveTo>
                    <a:pt x="124802" y="790473"/>
                  </a:moveTo>
                  <a:lnTo>
                    <a:pt x="83210" y="790473"/>
                  </a:lnTo>
                  <a:lnTo>
                    <a:pt x="83210" y="832065"/>
                  </a:lnTo>
                  <a:lnTo>
                    <a:pt x="41605" y="832065"/>
                  </a:lnTo>
                  <a:lnTo>
                    <a:pt x="41605" y="915276"/>
                  </a:lnTo>
                  <a:lnTo>
                    <a:pt x="83210" y="915276"/>
                  </a:lnTo>
                  <a:lnTo>
                    <a:pt x="83210" y="873683"/>
                  </a:lnTo>
                  <a:lnTo>
                    <a:pt x="124802" y="873683"/>
                  </a:lnTo>
                  <a:lnTo>
                    <a:pt x="124802" y="790473"/>
                  </a:lnTo>
                  <a:close/>
                </a:path>
                <a:path w="374650" h="1206500">
                  <a:moveTo>
                    <a:pt x="124802" y="707263"/>
                  </a:moveTo>
                  <a:lnTo>
                    <a:pt x="83210" y="707263"/>
                  </a:lnTo>
                  <a:lnTo>
                    <a:pt x="83210" y="748868"/>
                  </a:lnTo>
                  <a:lnTo>
                    <a:pt x="124802" y="748868"/>
                  </a:lnTo>
                  <a:lnTo>
                    <a:pt x="124802" y="707263"/>
                  </a:lnTo>
                  <a:close/>
                </a:path>
                <a:path w="374650" h="1206500">
                  <a:moveTo>
                    <a:pt x="124802" y="582447"/>
                  </a:moveTo>
                  <a:lnTo>
                    <a:pt x="83210" y="582447"/>
                  </a:lnTo>
                  <a:lnTo>
                    <a:pt x="41605" y="582447"/>
                  </a:lnTo>
                  <a:lnTo>
                    <a:pt x="41605" y="707263"/>
                  </a:lnTo>
                  <a:lnTo>
                    <a:pt x="83210" y="707263"/>
                  </a:lnTo>
                  <a:lnTo>
                    <a:pt x="83210" y="624052"/>
                  </a:lnTo>
                  <a:lnTo>
                    <a:pt x="124802" y="624052"/>
                  </a:lnTo>
                  <a:lnTo>
                    <a:pt x="124802" y="582447"/>
                  </a:lnTo>
                  <a:close/>
                </a:path>
                <a:path w="374650" h="1206500">
                  <a:moveTo>
                    <a:pt x="124802" y="249631"/>
                  </a:moveTo>
                  <a:lnTo>
                    <a:pt x="83210" y="249631"/>
                  </a:lnTo>
                  <a:lnTo>
                    <a:pt x="83210" y="374434"/>
                  </a:lnTo>
                  <a:lnTo>
                    <a:pt x="41605" y="374434"/>
                  </a:lnTo>
                  <a:lnTo>
                    <a:pt x="41605" y="416039"/>
                  </a:lnTo>
                  <a:lnTo>
                    <a:pt x="83210" y="416039"/>
                  </a:lnTo>
                  <a:lnTo>
                    <a:pt x="83210" y="457644"/>
                  </a:lnTo>
                  <a:lnTo>
                    <a:pt x="41605" y="457644"/>
                  </a:lnTo>
                  <a:lnTo>
                    <a:pt x="41605" y="540854"/>
                  </a:lnTo>
                  <a:lnTo>
                    <a:pt x="83210" y="540854"/>
                  </a:lnTo>
                  <a:lnTo>
                    <a:pt x="124802" y="540854"/>
                  </a:lnTo>
                  <a:lnTo>
                    <a:pt x="124802" y="249631"/>
                  </a:lnTo>
                  <a:close/>
                </a:path>
                <a:path w="374650" h="1206500">
                  <a:moveTo>
                    <a:pt x="124802" y="83210"/>
                  </a:moveTo>
                  <a:lnTo>
                    <a:pt x="83210" y="83210"/>
                  </a:lnTo>
                  <a:lnTo>
                    <a:pt x="83210" y="124815"/>
                  </a:lnTo>
                  <a:lnTo>
                    <a:pt x="41605" y="124815"/>
                  </a:lnTo>
                  <a:lnTo>
                    <a:pt x="41605" y="166420"/>
                  </a:lnTo>
                  <a:lnTo>
                    <a:pt x="83210" y="166420"/>
                  </a:lnTo>
                  <a:lnTo>
                    <a:pt x="83210" y="208026"/>
                  </a:lnTo>
                  <a:lnTo>
                    <a:pt x="124802" y="208026"/>
                  </a:lnTo>
                  <a:lnTo>
                    <a:pt x="124802" y="166420"/>
                  </a:lnTo>
                  <a:lnTo>
                    <a:pt x="124802" y="83210"/>
                  </a:lnTo>
                  <a:close/>
                </a:path>
                <a:path w="374650" h="1206500">
                  <a:moveTo>
                    <a:pt x="124802" y="0"/>
                  </a:moveTo>
                  <a:lnTo>
                    <a:pt x="83210" y="0"/>
                  </a:lnTo>
                  <a:lnTo>
                    <a:pt x="83210" y="41605"/>
                  </a:lnTo>
                  <a:lnTo>
                    <a:pt x="124802" y="41605"/>
                  </a:lnTo>
                  <a:lnTo>
                    <a:pt x="124802" y="0"/>
                  </a:lnTo>
                  <a:close/>
                </a:path>
                <a:path w="374650" h="1206500">
                  <a:moveTo>
                    <a:pt x="166420" y="956881"/>
                  </a:moveTo>
                  <a:lnTo>
                    <a:pt x="124815" y="956881"/>
                  </a:lnTo>
                  <a:lnTo>
                    <a:pt x="124815" y="998486"/>
                  </a:lnTo>
                  <a:lnTo>
                    <a:pt x="166420" y="998486"/>
                  </a:lnTo>
                  <a:lnTo>
                    <a:pt x="166420" y="956881"/>
                  </a:lnTo>
                  <a:close/>
                </a:path>
                <a:path w="374650" h="1206500">
                  <a:moveTo>
                    <a:pt x="208013" y="1081697"/>
                  </a:moveTo>
                  <a:lnTo>
                    <a:pt x="166408" y="1081697"/>
                  </a:lnTo>
                  <a:lnTo>
                    <a:pt x="166408" y="1123302"/>
                  </a:lnTo>
                  <a:lnTo>
                    <a:pt x="208013" y="1123302"/>
                  </a:lnTo>
                  <a:lnTo>
                    <a:pt x="208013" y="1081697"/>
                  </a:lnTo>
                  <a:close/>
                </a:path>
                <a:path w="374650" h="1206500">
                  <a:moveTo>
                    <a:pt x="249605" y="1164894"/>
                  </a:moveTo>
                  <a:lnTo>
                    <a:pt x="208013" y="1164894"/>
                  </a:lnTo>
                  <a:lnTo>
                    <a:pt x="166408" y="1164894"/>
                  </a:lnTo>
                  <a:lnTo>
                    <a:pt x="166408" y="1206500"/>
                  </a:lnTo>
                  <a:lnTo>
                    <a:pt x="208013" y="1206500"/>
                  </a:lnTo>
                  <a:lnTo>
                    <a:pt x="249605" y="1206500"/>
                  </a:lnTo>
                  <a:lnTo>
                    <a:pt x="249605" y="1164894"/>
                  </a:lnTo>
                  <a:close/>
                </a:path>
                <a:path w="374650" h="1206500">
                  <a:moveTo>
                    <a:pt x="249605" y="1040091"/>
                  </a:moveTo>
                  <a:lnTo>
                    <a:pt x="208013" y="1040091"/>
                  </a:lnTo>
                  <a:lnTo>
                    <a:pt x="208013" y="1081697"/>
                  </a:lnTo>
                  <a:lnTo>
                    <a:pt x="249605" y="1081697"/>
                  </a:lnTo>
                  <a:lnTo>
                    <a:pt x="249605" y="1040091"/>
                  </a:lnTo>
                  <a:close/>
                </a:path>
                <a:path w="374650" h="1206500">
                  <a:moveTo>
                    <a:pt x="249605" y="832065"/>
                  </a:moveTo>
                  <a:lnTo>
                    <a:pt x="208013" y="832065"/>
                  </a:lnTo>
                  <a:lnTo>
                    <a:pt x="166408" y="832065"/>
                  </a:lnTo>
                  <a:lnTo>
                    <a:pt x="166408" y="873671"/>
                  </a:lnTo>
                  <a:lnTo>
                    <a:pt x="124815" y="873671"/>
                  </a:lnTo>
                  <a:lnTo>
                    <a:pt x="124815" y="915276"/>
                  </a:lnTo>
                  <a:lnTo>
                    <a:pt x="166408" y="915276"/>
                  </a:lnTo>
                  <a:lnTo>
                    <a:pt x="208013" y="915276"/>
                  </a:lnTo>
                  <a:lnTo>
                    <a:pt x="208013" y="956881"/>
                  </a:lnTo>
                  <a:lnTo>
                    <a:pt x="249605" y="956881"/>
                  </a:lnTo>
                  <a:lnTo>
                    <a:pt x="249605" y="832065"/>
                  </a:lnTo>
                  <a:close/>
                </a:path>
                <a:path w="374650" h="1206500">
                  <a:moveTo>
                    <a:pt x="249605" y="707263"/>
                  </a:moveTo>
                  <a:lnTo>
                    <a:pt x="208013" y="707263"/>
                  </a:lnTo>
                  <a:lnTo>
                    <a:pt x="166420" y="707263"/>
                  </a:lnTo>
                  <a:lnTo>
                    <a:pt x="124815" y="707263"/>
                  </a:lnTo>
                  <a:lnTo>
                    <a:pt x="124815" y="748868"/>
                  </a:lnTo>
                  <a:lnTo>
                    <a:pt x="166408" y="748868"/>
                  </a:lnTo>
                  <a:lnTo>
                    <a:pt x="166408" y="790473"/>
                  </a:lnTo>
                  <a:lnTo>
                    <a:pt x="208013" y="790473"/>
                  </a:lnTo>
                  <a:lnTo>
                    <a:pt x="208013" y="748868"/>
                  </a:lnTo>
                  <a:lnTo>
                    <a:pt x="249605" y="748868"/>
                  </a:lnTo>
                  <a:lnTo>
                    <a:pt x="249605" y="707263"/>
                  </a:lnTo>
                  <a:close/>
                </a:path>
                <a:path w="374650" h="1206500">
                  <a:moveTo>
                    <a:pt x="249605" y="624052"/>
                  </a:moveTo>
                  <a:lnTo>
                    <a:pt x="208013" y="624052"/>
                  </a:lnTo>
                  <a:lnTo>
                    <a:pt x="208013" y="665657"/>
                  </a:lnTo>
                  <a:lnTo>
                    <a:pt x="249605" y="665657"/>
                  </a:lnTo>
                  <a:lnTo>
                    <a:pt x="249605" y="624052"/>
                  </a:lnTo>
                  <a:close/>
                </a:path>
                <a:path w="374650" h="1206500">
                  <a:moveTo>
                    <a:pt x="249605" y="540854"/>
                  </a:moveTo>
                  <a:lnTo>
                    <a:pt x="208013" y="540854"/>
                  </a:lnTo>
                  <a:lnTo>
                    <a:pt x="208013" y="582447"/>
                  </a:lnTo>
                  <a:lnTo>
                    <a:pt x="166420" y="582447"/>
                  </a:lnTo>
                  <a:lnTo>
                    <a:pt x="166420" y="540854"/>
                  </a:lnTo>
                  <a:lnTo>
                    <a:pt x="124815" y="540854"/>
                  </a:lnTo>
                  <a:lnTo>
                    <a:pt x="124815" y="582460"/>
                  </a:lnTo>
                  <a:lnTo>
                    <a:pt x="166408" y="582460"/>
                  </a:lnTo>
                  <a:lnTo>
                    <a:pt x="166408" y="624052"/>
                  </a:lnTo>
                  <a:lnTo>
                    <a:pt x="124815" y="624052"/>
                  </a:lnTo>
                  <a:lnTo>
                    <a:pt x="124815" y="665657"/>
                  </a:lnTo>
                  <a:lnTo>
                    <a:pt x="166420" y="665657"/>
                  </a:lnTo>
                  <a:lnTo>
                    <a:pt x="166420" y="624052"/>
                  </a:lnTo>
                  <a:lnTo>
                    <a:pt x="208013" y="624052"/>
                  </a:lnTo>
                  <a:lnTo>
                    <a:pt x="208013" y="582460"/>
                  </a:lnTo>
                  <a:lnTo>
                    <a:pt x="249605" y="582460"/>
                  </a:lnTo>
                  <a:lnTo>
                    <a:pt x="249605" y="540854"/>
                  </a:lnTo>
                  <a:close/>
                </a:path>
                <a:path w="374650" h="1206500">
                  <a:moveTo>
                    <a:pt x="249605" y="291223"/>
                  </a:moveTo>
                  <a:lnTo>
                    <a:pt x="208013" y="291223"/>
                  </a:lnTo>
                  <a:lnTo>
                    <a:pt x="208013" y="249631"/>
                  </a:lnTo>
                  <a:lnTo>
                    <a:pt x="166408" y="249631"/>
                  </a:lnTo>
                  <a:lnTo>
                    <a:pt x="166408" y="291223"/>
                  </a:lnTo>
                  <a:lnTo>
                    <a:pt x="124815" y="291223"/>
                  </a:lnTo>
                  <a:lnTo>
                    <a:pt x="124815" y="332828"/>
                  </a:lnTo>
                  <a:lnTo>
                    <a:pt x="166408" y="332828"/>
                  </a:lnTo>
                  <a:lnTo>
                    <a:pt x="166408" y="457644"/>
                  </a:lnTo>
                  <a:lnTo>
                    <a:pt x="124815" y="457644"/>
                  </a:lnTo>
                  <a:lnTo>
                    <a:pt x="124815" y="499249"/>
                  </a:lnTo>
                  <a:lnTo>
                    <a:pt x="166408" y="499249"/>
                  </a:lnTo>
                  <a:lnTo>
                    <a:pt x="208013" y="499249"/>
                  </a:lnTo>
                  <a:lnTo>
                    <a:pt x="249605" y="499249"/>
                  </a:lnTo>
                  <a:lnTo>
                    <a:pt x="249605" y="457644"/>
                  </a:lnTo>
                  <a:lnTo>
                    <a:pt x="208013" y="457644"/>
                  </a:lnTo>
                  <a:lnTo>
                    <a:pt x="208013" y="374434"/>
                  </a:lnTo>
                  <a:lnTo>
                    <a:pt x="249605" y="374434"/>
                  </a:lnTo>
                  <a:lnTo>
                    <a:pt x="249605" y="291223"/>
                  </a:lnTo>
                  <a:close/>
                </a:path>
                <a:path w="374650" h="1206500">
                  <a:moveTo>
                    <a:pt x="249605" y="83210"/>
                  </a:moveTo>
                  <a:lnTo>
                    <a:pt x="208013" y="83210"/>
                  </a:lnTo>
                  <a:lnTo>
                    <a:pt x="166420" y="83210"/>
                  </a:lnTo>
                  <a:lnTo>
                    <a:pt x="166420" y="41605"/>
                  </a:lnTo>
                  <a:lnTo>
                    <a:pt x="124815" y="41605"/>
                  </a:lnTo>
                  <a:lnTo>
                    <a:pt x="124815" y="83210"/>
                  </a:lnTo>
                  <a:lnTo>
                    <a:pt x="166408" y="83210"/>
                  </a:lnTo>
                  <a:lnTo>
                    <a:pt x="166408" y="124815"/>
                  </a:lnTo>
                  <a:lnTo>
                    <a:pt x="124815" y="124815"/>
                  </a:lnTo>
                  <a:lnTo>
                    <a:pt x="124815" y="166420"/>
                  </a:lnTo>
                  <a:lnTo>
                    <a:pt x="124815" y="208026"/>
                  </a:lnTo>
                  <a:lnTo>
                    <a:pt x="166408" y="208026"/>
                  </a:lnTo>
                  <a:lnTo>
                    <a:pt x="208013" y="208026"/>
                  </a:lnTo>
                  <a:lnTo>
                    <a:pt x="249605" y="208026"/>
                  </a:lnTo>
                  <a:lnTo>
                    <a:pt x="249605" y="166420"/>
                  </a:lnTo>
                  <a:lnTo>
                    <a:pt x="208013" y="166420"/>
                  </a:lnTo>
                  <a:lnTo>
                    <a:pt x="208013" y="124815"/>
                  </a:lnTo>
                  <a:lnTo>
                    <a:pt x="249605" y="124815"/>
                  </a:lnTo>
                  <a:lnTo>
                    <a:pt x="249605" y="83210"/>
                  </a:lnTo>
                  <a:close/>
                </a:path>
                <a:path w="374650" h="1206500">
                  <a:moveTo>
                    <a:pt x="291223" y="1123289"/>
                  </a:moveTo>
                  <a:lnTo>
                    <a:pt x="249618" y="1123289"/>
                  </a:lnTo>
                  <a:lnTo>
                    <a:pt x="249618" y="1164894"/>
                  </a:lnTo>
                  <a:lnTo>
                    <a:pt x="291223" y="1164894"/>
                  </a:lnTo>
                  <a:lnTo>
                    <a:pt x="291223" y="1123289"/>
                  </a:lnTo>
                  <a:close/>
                </a:path>
                <a:path w="374650" h="1206500">
                  <a:moveTo>
                    <a:pt x="291223" y="873671"/>
                  </a:moveTo>
                  <a:lnTo>
                    <a:pt x="249618" y="873671"/>
                  </a:lnTo>
                  <a:lnTo>
                    <a:pt x="249618" y="915276"/>
                  </a:lnTo>
                  <a:lnTo>
                    <a:pt x="291223" y="915276"/>
                  </a:lnTo>
                  <a:lnTo>
                    <a:pt x="291223" y="873671"/>
                  </a:lnTo>
                  <a:close/>
                </a:path>
                <a:path w="374650" h="1206500">
                  <a:moveTo>
                    <a:pt x="291223" y="416039"/>
                  </a:moveTo>
                  <a:lnTo>
                    <a:pt x="249618" y="416039"/>
                  </a:lnTo>
                  <a:lnTo>
                    <a:pt x="249618" y="499249"/>
                  </a:lnTo>
                  <a:lnTo>
                    <a:pt x="291223" y="499249"/>
                  </a:lnTo>
                  <a:lnTo>
                    <a:pt x="291223" y="416039"/>
                  </a:lnTo>
                  <a:close/>
                </a:path>
                <a:path w="374650" h="1206500">
                  <a:moveTo>
                    <a:pt x="291223" y="0"/>
                  </a:moveTo>
                  <a:lnTo>
                    <a:pt x="249618" y="0"/>
                  </a:lnTo>
                  <a:lnTo>
                    <a:pt x="249618" y="41605"/>
                  </a:lnTo>
                  <a:lnTo>
                    <a:pt x="291223" y="41605"/>
                  </a:lnTo>
                  <a:lnTo>
                    <a:pt x="291223" y="0"/>
                  </a:lnTo>
                  <a:close/>
                </a:path>
                <a:path w="374650" h="1206500">
                  <a:moveTo>
                    <a:pt x="332828" y="956881"/>
                  </a:moveTo>
                  <a:lnTo>
                    <a:pt x="291223" y="956881"/>
                  </a:lnTo>
                  <a:lnTo>
                    <a:pt x="291223" y="998486"/>
                  </a:lnTo>
                  <a:lnTo>
                    <a:pt x="249618" y="998486"/>
                  </a:lnTo>
                  <a:lnTo>
                    <a:pt x="249618" y="1081709"/>
                  </a:lnTo>
                  <a:lnTo>
                    <a:pt x="291223" y="1081709"/>
                  </a:lnTo>
                  <a:lnTo>
                    <a:pt x="332828" y="1081697"/>
                  </a:lnTo>
                  <a:lnTo>
                    <a:pt x="332828" y="956881"/>
                  </a:lnTo>
                  <a:close/>
                </a:path>
                <a:path w="374650" h="1206500">
                  <a:moveTo>
                    <a:pt x="332828" y="624052"/>
                  </a:moveTo>
                  <a:lnTo>
                    <a:pt x="291223" y="624052"/>
                  </a:lnTo>
                  <a:lnTo>
                    <a:pt x="291223" y="790460"/>
                  </a:lnTo>
                  <a:lnTo>
                    <a:pt x="332828" y="790460"/>
                  </a:lnTo>
                  <a:lnTo>
                    <a:pt x="332828" y="624052"/>
                  </a:lnTo>
                  <a:close/>
                </a:path>
                <a:path w="374650" h="1206500">
                  <a:moveTo>
                    <a:pt x="374421" y="540854"/>
                  </a:moveTo>
                  <a:lnTo>
                    <a:pt x="332828" y="540854"/>
                  </a:lnTo>
                  <a:lnTo>
                    <a:pt x="291223" y="540854"/>
                  </a:lnTo>
                  <a:lnTo>
                    <a:pt x="291223" y="582447"/>
                  </a:lnTo>
                  <a:lnTo>
                    <a:pt x="249618" y="582447"/>
                  </a:lnTo>
                  <a:lnTo>
                    <a:pt x="249618" y="624052"/>
                  </a:lnTo>
                  <a:lnTo>
                    <a:pt x="291223" y="624052"/>
                  </a:lnTo>
                  <a:lnTo>
                    <a:pt x="291223" y="582460"/>
                  </a:lnTo>
                  <a:lnTo>
                    <a:pt x="332828" y="582460"/>
                  </a:lnTo>
                  <a:lnTo>
                    <a:pt x="374421" y="582460"/>
                  </a:lnTo>
                  <a:lnTo>
                    <a:pt x="374421" y="540854"/>
                  </a:lnTo>
                  <a:close/>
                </a:path>
                <a:path w="374650" h="1206500">
                  <a:moveTo>
                    <a:pt x="374421" y="249631"/>
                  </a:moveTo>
                  <a:lnTo>
                    <a:pt x="332828" y="249631"/>
                  </a:lnTo>
                  <a:lnTo>
                    <a:pt x="332828" y="457644"/>
                  </a:lnTo>
                  <a:lnTo>
                    <a:pt x="374421" y="457644"/>
                  </a:lnTo>
                  <a:lnTo>
                    <a:pt x="374421" y="249631"/>
                  </a:lnTo>
                  <a:close/>
                </a:path>
                <a:path w="374650" h="1206500">
                  <a:moveTo>
                    <a:pt x="374421" y="41605"/>
                  </a:moveTo>
                  <a:lnTo>
                    <a:pt x="332828" y="41605"/>
                  </a:lnTo>
                  <a:lnTo>
                    <a:pt x="332828" y="83210"/>
                  </a:lnTo>
                  <a:lnTo>
                    <a:pt x="291223" y="83210"/>
                  </a:lnTo>
                  <a:lnTo>
                    <a:pt x="249618" y="83210"/>
                  </a:lnTo>
                  <a:lnTo>
                    <a:pt x="249618" y="124815"/>
                  </a:lnTo>
                  <a:lnTo>
                    <a:pt x="291223" y="124815"/>
                  </a:lnTo>
                  <a:lnTo>
                    <a:pt x="291223" y="166420"/>
                  </a:lnTo>
                  <a:lnTo>
                    <a:pt x="249618" y="166420"/>
                  </a:lnTo>
                  <a:lnTo>
                    <a:pt x="249618" y="374434"/>
                  </a:lnTo>
                  <a:lnTo>
                    <a:pt x="291223" y="374434"/>
                  </a:lnTo>
                  <a:lnTo>
                    <a:pt x="291223" y="208026"/>
                  </a:lnTo>
                  <a:lnTo>
                    <a:pt x="332828" y="208026"/>
                  </a:lnTo>
                  <a:lnTo>
                    <a:pt x="332828" y="166420"/>
                  </a:lnTo>
                  <a:lnTo>
                    <a:pt x="332828" y="124815"/>
                  </a:lnTo>
                  <a:lnTo>
                    <a:pt x="374421" y="124815"/>
                  </a:lnTo>
                  <a:lnTo>
                    <a:pt x="374421" y="83210"/>
                  </a:lnTo>
                  <a:lnTo>
                    <a:pt x="374421" y="416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287995" y="1436407"/>
              <a:ext cx="374650" cy="1207135"/>
            </a:xfrm>
            <a:custGeom>
              <a:avLst/>
              <a:gdLst/>
              <a:ahLst/>
              <a:cxnLst/>
              <a:rect l="l" t="t" r="r" b="b"/>
              <a:pathLst>
                <a:path w="374650" h="1207135">
                  <a:moveTo>
                    <a:pt x="41592" y="1123289"/>
                  </a:moveTo>
                  <a:lnTo>
                    <a:pt x="0" y="1123289"/>
                  </a:lnTo>
                  <a:lnTo>
                    <a:pt x="0" y="1164894"/>
                  </a:lnTo>
                  <a:lnTo>
                    <a:pt x="41592" y="1164894"/>
                  </a:lnTo>
                  <a:lnTo>
                    <a:pt x="41592" y="1123289"/>
                  </a:lnTo>
                  <a:close/>
                </a:path>
                <a:path w="374650" h="1207135">
                  <a:moveTo>
                    <a:pt x="41592" y="956881"/>
                  </a:moveTo>
                  <a:lnTo>
                    <a:pt x="0" y="956881"/>
                  </a:lnTo>
                  <a:lnTo>
                    <a:pt x="0" y="1081697"/>
                  </a:lnTo>
                  <a:lnTo>
                    <a:pt x="41592" y="1081697"/>
                  </a:lnTo>
                  <a:lnTo>
                    <a:pt x="41592" y="956881"/>
                  </a:lnTo>
                  <a:close/>
                </a:path>
                <a:path w="374650" h="1207135">
                  <a:moveTo>
                    <a:pt x="41592" y="832065"/>
                  </a:moveTo>
                  <a:lnTo>
                    <a:pt x="0" y="832065"/>
                  </a:lnTo>
                  <a:lnTo>
                    <a:pt x="0" y="915276"/>
                  </a:lnTo>
                  <a:lnTo>
                    <a:pt x="41592" y="915276"/>
                  </a:lnTo>
                  <a:lnTo>
                    <a:pt x="41592" y="832065"/>
                  </a:lnTo>
                  <a:close/>
                </a:path>
                <a:path w="374650" h="1207135">
                  <a:moveTo>
                    <a:pt x="41592" y="748868"/>
                  </a:moveTo>
                  <a:lnTo>
                    <a:pt x="0" y="748868"/>
                  </a:lnTo>
                  <a:lnTo>
                    <a:pt x="0" y="790473"/>
                  </a:lnTo>
                  <a:lnTo>
                    <a:pt x="41592" y="790473"/>
                  </a:lnTo>
                  <a:lnTo>
                    <a:pt x="41592" y="748868"/>
                  </a:lnTo>
                  <a:close/>
                </a:path>
                <a:path w="374650" h="1207135">
                  <a:moveTo>
                    <a:pt x="41592" y="624052"/>
                  </a:moveTo>
                  <a:lnTo>
                    <a:pt x="0" y="624052"/>
                  </a:lnTo>
                  <a:lnTo>
                    <a:pt x="0" y="665657"/>
                  </a:lnTo>
                  <a:lnTo>
                    <a:pt x="41592" y="665657"/>
                  </a:lnTo>
                  <a:lnTo>
                    <a:pt x="41592" y="624052"/>
                  </a:lnTo>
                  <a:close/>
                </a:path>
                <a:path w="374650" h="1207135">
                  <a:moveTo>
                    <a:pt x="41592" y="540854"/>
                  </a:moveTo>
                  <a:lnTo>
                    <a:pt x="0" y="540854"/>
                  </a:lnTo>
                  <a:lnTo>
                    <a:pt x="0" y="582460"/>
                  </a:lnTo>
                  <a:lnTo>
                    <a:pt x="41592" y="582460"/>
                  </a:lnTo>
                  <a:lnTo>
                    <a:pt x="41592" y="540854"/>
                  </a:lnTo>
                  <a:close/>
                </a:path>
                <a:path w="374650" h="1207135">
                  <a:moveTo>
                    <a:pt x="83210" y="998486"/>
                  </a:moveTo>
                  <a:lnTo>
                    <a:pt x="41605" y="998486"/>
                  </a:lnTo>
                  <a:lnTo>
                    <a:pt x="41605" y="1040091"/>
                  </a:lnTo>
                  <a:lnTo>
                    <a:pt x="83210" y="1040091"/>
                  </a:lnTo>
                  <a:lnTo>
                    <a:pt x="83210" y="998486"/>
                  </a:lnTo>
                  <a:close/>
                </a:path>
                <a:path w="374650" h="1207135">
                  <a:moveTo>
                    <a:pt x="124802" y="1164894"/>
                  </a:moveTo>
                  <a:lnTo>
                    <a:pt x="83197" y="1164894"/>
                  </a:lnTo>
                  <a:lnTo>
                    <a:pt x="83197" y="1206500"/>
                  </a:lnTo>
                  <a:lnTo>
                    <a:pt x="124802" y="1206500"/>
                  </a:lnTo>
                  <a:lnTo>
                    <a:pt x="124802" y="1164894"/>
                  </a:lnTo>
                  <a:close/>
                </a:path>
                <a:path w="374650" h="1207135">
                  <a:moveTo>
                    <a:pt x="124802" y="1081697"/>
                  </a:moveTo>
                  <a:lnTo>
                    <a:pt x="83210" y="1081697"/>
                  </a:lnTo>
                  <a:lnTo>
                    <a:pt x="41605" y="1081697"/>
                  </a:lnTo>
                  <a:lnTo>
                    <a:pt x="41605" y="1123302"/>
                  </a:lnTo>
                  <a:lnTo>
                    <a:pt x="83197" y="1123302"/>
                  </a:lnTo>
                  <a:lnTo>
                    <a:pt x="124802" y="1123302"/>
                  </a:lnTo>
                  <a:lnTo>
                    <a:pt x="124802" y="1081697"/>
                  </a:lnTo>
                  <a:close/>
                </a:path>
                <a:path w="374650" h="1207135">
                  <a:moveTo>
                    <a:pt x="124802" y="416039"/>
                  </a:moveTo>
                  <a:lnTo>
                    <a:pt x="83210" y="416039"/>
                  </a:lnTo>
                  <a:lnTo>
                    <a:pt x="41605" y="416039"/>
                  </a:lnTo>
                  <a:lnTo>
                    <a:pt x="41605" y="457644"/>
                  </a:lnTo>
                  <a:lnTo>
                    <a:pt x="83197" y="457644"/>
                  </a:lnTo>
                  <a:lnTo>
                    <a:pt x="124802" y="457644"/>
                  </a:lnTo>
                  <a:lnTo>
                    <a:pt x="124802" y="416039"/>
                  </a:lnTo>
                  <a:close/>
                </a:path>
                <a:path w="374650" h="1207135">
                  <a:moveTo>
                    <a:pt x="166395" y="915276"/>
                  </a:moveTo>
                  <a:lnTo>
                    <a:pt x="124802" y="915276"/>
                  </a:lnTo>
                  <a:lnTo>
                    <a:pt x="124802" y="956881"/>
                  </a:lnTo>
                  <a:lnTo>
                    <a:pt x="166395" y="956881"/>
                  </a:lnTo>
                  <a:lnTo>
                    <a:pt x="166395" y="915276"/>
                  </a:lnTo>
                  <a:close/>
                </a:path>
                <a:path w="374650" h="1207135">
                  <a:moveTo>
                    <a:pt x="166395" y="790473"/>
                  </a:moveTo>
                  <a:lnTo>
                    <a:pt x="124802" y="790473"/>
                  </a:lnTo>
                  <a:lnTo>
                    <a:pt x="124802" y="832065"/>
                  </a:lnTo>
                  <a:lnTo>
                    <a:pt x="83210" y="832065"/>
                  </a:lnTo>
                  <a:lnTo>
                    <a:pt x="83210" y="790473"/>
                  </a:lnTo>
                  <a:lnTo>
                    <a:pt x="124802" y="790473"/>
                  </a:lnTo>
                  <a:lnTo>
                    <a:pt x="124802" y="665657"/>
                  </a:lnTo>
                  <a:lnTo>
                    <a:pt x="83197" y="665657"/>
                  </a:lnTo>
                  <a:lnTo>
                    <a:pt x="83197" y="790473"/>
                  </a:lnTo>
                  <a:lnTo>
                    <a:pt x="41605" y="790473"/>
                  </a:lnTo>
                  <a:lnTo>
                    <a:pt x="41605" y="873683"/>
                  </a:lnTo>
                  <a:lnTo>
                    <a:pt x="83210" y="873683"/>
                  </a:lnTo>
                  <a:lnTo>
                    <a:pt x="124802" y="873671"/>
                  </a:lnTo>
                  <a:lnTo>
                    <a:pt x="166395" y="873683"/>
                  </a:lnTo>
                  <a:lnTo>
                    <a:pt x="166395" y="790473"/>
                  </a:lnTo>
                  <a:close/>
                </a:path>
                <a:path w="374650" h="1207135">
                  <a:moveTo>
                    <a:pt x="166395" y="499249"/>
                  </a:moveTo>
                  <a:lnTo>
                    <a:pt x="124802" y="499249"/>
                  </a:lnTo>
                  <a:lnTo>
                    <a:pt x="83210" y="499249"/>
                  </a:lnTo>
                  <a:lnTo>
                    <a:pt x="41605" y="499249"/>
                  </a:lnTo>
                  <a:lnTo>
                    <a:pt x="41605" y="540854"/>
                  </a:lnTo>
                  <a:lnTo>
                    <a:pt x="83197" y="540854"/>
                  </a:lnTo>
                  <a:lnTo>
                    <a:pt x="124802" y="540854"/>
                  </a:lnTo>
                  <a:lnTo>
                    <a:pt x="124802" y="582447"/>
                  </a:lnTo>
                  <a:lnTo>
                    <a:pt x="83210" y="582447"/>
                  </a:lnTo>
                  <a:lnTo>
                    <a:pt x="41605" y="582447"/>
                  </a:lnTo>
                  <a:lnTo>
                    <a:pt x="41605" y="624052"/>
                  </a:lnTo>
                  <a:lnTo>
                    <a:pt x="83197" y="624052"/>
                  </a:lnTo>
                  <a:lnTo>
                    <a:pt x="124802" y="624052"/>
                  </a:lnTo>
                  <a:lnTo>
                    <a:pt x="124802" y="665657"/>
                  </a:lnTo>
                  <a:lnTo>
                    <a:pt x="166395" y="665657"/>
                  </a:lnTo>
                  <a:lnTo>
                    <a:pt x="166395" y="499249"/>
                  </a:lnTo>
                  <a:close/>
                </a:path>
                <a:path w="374650" h="1207135">
                  <a:moveTo>
                    <a:pt x="166395" y="0"/>
                  </a:moveTo>
                  <a:lnTo>
                    <a:pt x="124802" y="0"/>
                  </a:lnTo>
                  <a:lnTo>
                    <a:pt x="83197" y="0"/>
                  </a:lnTo>
                  <a:lnTo>
                    <a:pt x="83197" y="41605"/>
                  </a:lnTo>
                  <a:lnTo>
                    <a:pt x="41605" y="41605"/>
                  </a:lnTo>
                  <a:lnTo>
                    <a:pt x="41605" y="83210"/>
                  </a:lnTo>
                  <a:lnTo>
                    <a:pt x="83197" y="83210"/>
                  </a:lnTo>
                  <a:lnTo>
                    <a:pt x="83197" y="124815"/>
                  </a:lnTo>
                  <a:lnTo>
                    <a:pt x="41605" y="124815"/>
                  </a:lnTo>
                  <a:lnTo>
                    <a:pt x="41605" y="166420"/>
                  </a:lnTo>
                  <a:lnTo>
                    <a:pt x="41605" y="249631"/>
                  </a:lnTo>
                  <a:lnTo>
                    <a:pt x="83197" y="249631"/>
                  </a:lnTo>
                  <a:lnTo>
                    <a:pt x="83197" y="291223"/>
                  </a:lnTo>
                  <a:lnTo>
                    <a:pt x="41605" y="291223"/>
                  </a:lnTo>
                  <a:lnTo>
                    <a:pt x="41605" y="374434"/>
                  </a:lnTo>
                  <a:lnTo>
                    <a:pt x="83197" y="374434"/>
                  </a:lnTo>
                  <a:lnTo>
                    <a:pt x="124802" y="374434"/>
                  </a:lnTo>
                  <a:lnTo>
                    <a:pt x="124802" y="416039"/>
                  </a:lnTo>
                  <a:lnTo>
                    <a:pt x="166395" y="416039"/>
                  </a:lnTo>
                  <a:lnTo>
                    <a:pt x="166395" y="291223"/>
                  </a:lnTo>
                  <a:lnTo>
                    <a:pt x="124802" y="291223"/>
                  </a:lnTo>
                  <a:lnTo>
                    <a:pt x="124802" y="332828"/>
                  </a:lnTo>
                  <a:lnTo>
                    <a:pt x="83210" y="332828"/>
                  </a:lnTo>
                  <a:lnTo>
                    <a:pt x="83210" y="291236"/>
                  </a:lnTo>
                  <a:lnTo>
                    <a:pt x="124802" y="291236"/>
                  </a:lnTo>
                  <a:lnTo>
                    <a:pt x="124802" y="249631"/>
                  </a:lnTo>
                  <a:lnTo>
                    <a:pt x="83210" y="249631"/>
                  </a:lnTo>
                  <a:lnTo>
                    <a:pt x="83210" y="208026"/>
                  </a:lnTo>
                  <a:lnTo>
                    <a:pt x="124802" y="208026"/>
                  </a:lnTo>
                  <a:lnTo>
                    <a:pt x="124802" y="249631"/>
                  </a:lnTo>
                  <a:lnTo>
                    <a:pt x="166395" y="249631"/>
                  </a:lnTo>
                  <a:lnTo>
                    <a:pt x="166395" y="166420"/>
                  </a:lnTo>
                  <a:lnTo>
                    <a:pt x="124802" y="166420"/>
                  </a:lnTo>
                  <a:lnTo>
                    <a:pt x="83210" y="166420"/>
                  </a:lnTo>
                  <a:lnTo>
                    <a:pt x="83210" y="124815"/>
                  </a:lnTo>
                  <a:lnTo>
                    <a:pt x="124802" y="124815"/>
                  </a:lnTo>
                  <a:lnTo>
                    <a:pt x="166395" y="124815"/>
                  </a:lnTo>
                  <a:lnTo>
                    <a:pt x="166395" y="83210"/>
                  </a:lnTo>
                  <a:lnTo>
                    <a:pt x="124802" y="83210"/>
                  </a:lnTo>
                  <a:lnTo>
                    <a:pt x="83210" y="83210"/>
                  </a:lnTo>
                  <a:lnTo>
                    <a:pt x="83210" y="41605"/>
                  </a:lnTo>
                  <a:lnTo>
                    <a:pt x="124802" y="41605"/>
                  </a:lnTo>
                  <a:lnTo>
                    <a:pt x="166395" y="41605"/>
                  </a:lnTo>
                  <a:lnTo>
                    <a:pt x="166395" y="0"/>
                  </a:lnTo>
                  <a:close/>
                </a:path>
                <a:path w="374650" h="1207135">
                  <a:moveTo>
                    <a:pt x="208013" y="0"/>
                  </a:moveTo>
                  <a:lnTo>
                    <a:pt x="166408" y="0"/>
                  </a:lnTo>
                  <a:lnTo>
                    <a:pt x="166408" y="83210"/>
                  </a:lnTo>
                  <a:lnTo>
                    <a:pt x="166408" y="166420"/>
                  </a:lnTo>
                  <a:lnTo>
                    <a:pt x="208013" y="166420"/>
                  </a:lnTo>
                  <a:lnTo>
                    <a:pt x="208013" y="83210"/>
                  </a:lnTo>
                  <a:lnTo>
                    <a:pt x="208013" y="0"/>
                  </a:lnTo>
                  <a:close/>
                </a:path>
                <a:path w="374650" h="1207135">
                  <a:moveTo>
                    <a:pt x="249605" y="665657"/>
                  </a:moveTo>
                  <a:lnTo>
                    <a:pt x="208013" y="665657"/>
                  </a:lnTo>
                  <a:lnTo>
                    <a:pt x="166408" y="665657"/>
                  </a:lnTo>
                  <a:lnTo>
                    <a:pt x="166408" y="1040091"/>
                  </a:lnTo>
                  <a:lnTo>
                    <a:pt x="208013" y="1040091"/>
                  </a:lnTo>
                  <a:lnTo>
                    <a:pt x="208013" y="1081697"/>
                  </a:lnTo>
                  <a:lnTo>
                    <a:pt x="166408" y="1081697"/>
                  </a:lnTo>
                  <a:lnTo>
                    <a:pt x="166408" y="1206512"/>
                  </a:lnTo>
                  <a:lnTo>
                    <a:pt x="208013" y="1206512"/>
                  </a:lnTo>
                  <a:lnTo>
                    <a:pt x="249605" y="1206500"/>
                  </a:lnTo>
                  <a:lnTo>
                    <a:pt x="249605" y="1164894"/>
                  </a:lnTo>
                  <a:lnTo>
                    <a:pt x="208013" y="1164894"/>
                  </a:lnTo>
                  <a:lnTo>
                    <a:pt x="208013" y="1081709"/>
                  </a:lnTo>
                  <a:lnTo>
                    <a:pt x="249605" y="1081709"/>
                  </a:lnTo>
                  <a:lnTo>
                    <a:pt x="249605" y="998486"/>
                  </a:lnTo>
                  <a:lnTo>
                    <a:pt x="208013" y="998486"/>
                  </a:lnTo>
                  <a:lnTo>
                    <a:pt x="208013" y="873671"/>
                  </a:lnTo>
                  <a:lnTo>
                    <a:pt x="249605" y="873671"/>
                  </a:lnTo>
                  <a:lnTo>
                    <a:pt x="249605" y="832065"/>
                  </a:lnTo>
                  <a:lnTo>
                    <a:pt x="208013" y="832065"/>
                  </a:lnTo>
                  <a:lnTo>
                    <a:pt x="208013" y="790473"/>
                  </a:lnTo>
                  <a:lnTo>
                    <a:pt x="249605" y="790473"/>
                  </a:lnTo>
                  <a:lnTo>
                    <a:pt x="249605" y="665657"/>
                  </a:lnTo>
                  <a:close/>
                </a:path>
                <a:path w="374650" h="1207135">
                  <a:moveTo>
                    <a:pt x="249605" y="582447"/>
                  </a:moveTo>
                  <a:lnTo>
                    <a:pt x="208013" y="582447"/>
                  </a:lnTo>
                  <a:lnTo>
                    <a:pt x="208013" y="540854"/>
                  </a:lnTo>
                  <a:lnTo>
                    <a:pt x="166408" y="540854"/>
                  </a:lnTo>
                  <a:lnTo>
                    <a:pt x="166408" y="624078"/>
                  </a:lnTo>
                  <a:lnTo>
                    <a:pt x="208013" y="624078"/>
                  </a:lnTo>
                  <a:lnTo>
                    <a:pt x="249605" y="624052"/>
                  </a:lnTo>
                  <a:lnTo>
                    <a:pt x="249605" y="582447"/>
                  </a:lnTo>
                  <a:close/>
                </a:path>
                <a:path w="374650" h="1207135">
                  <a:moveTo>
                    <a:pt x="249605" y="457644"/>
                  </a:moveTo>
                  <a:lnTo>
                    <a:pt x="208013" y="457644"/>
                  </a:lnTo>
                  <a:lnTo>
                    <a:pt x="166408" y="457644"/>
                  </a:lnTo>
                  <a:lnTo>
                    <a:pt x="166408" y="499249"/>
                  </a:lnTo>
                  <a:lnTo>
                    <a:pt x="208013" y="499249"/>
                  </a:lnTo>
                  <a:lnTo>
                    <a:pt x="249605" y="499249"/>
                  </a:lnTo>
                  <a:lnTo>
                    <a:pt x="249605" y="457644"/>
                  </a:lnTo>
                  <a:close/>
                </a:path>
                <a:path w="374650" h="1207135">
                  <a:moveTo>
                    <a:pt x="249605" y="374434"/>
                  </a:moveTo>
                  <a:lnTo>
                    <a:pt x="208013" y="374434"/>
                  </a:lnTo>
                  <a:lnTo>
                    <a:pt x="208013" y="208026"/>
                  </a:lnTo>
                  <a:lnTo>
                    <a:pt x="166408" y="208026"/>
                  </a:lnTo>
                  <a:lnTo>
                    <a:pt x="166408" y="416039"/>
                  </a:lnTo>
                  <a:lnTo>
                    <a:pt x="208013" y="416039"/>
                  </a:lnTo>
                  <a:lnTo>
                    <a:pt x="249605" y="416039"/>
                  </a:lnTo>
                  <a:lnTo>
                    <a:pt x="249605" y="374434"/>
                  </a:lnTo>
                  <a:close/>
                </a:path>
                <a:path w="374650" h="1207135">
                  <a:moveTo>
                    <a:pt x="291223" y="915276"/>
                  </a:moveTo>
                  <a:lnTo>
                    <a:pt x="249618" y="915276"/>
                  </a:lnTo>
                  <a:lnTo>
                    <a:pt x="249618" y="956881"/>
                  </a:lnTo>
                  <a:lnTo>
                    <a:pt x="291223" y="956881"/>
                  </a:lnTo>
                  <a:lnTo>
                    <a:pt x="291223" y="915276"/>
                  </a:lnTo>
                  <a:close/>
                </a:path>
                <a:path w="374650" h="1207135">
                  <a:moveTo>
                    <a:pt x="291223" y="540854"/>
                  </a:moveTo>
                  <a:lnTo>
                    <a:pt x="249618" y="540854"/>
                  </a:lnTo>
                  <a:lnTo>
                    <a:pt x="249618" y="582460"/>
                  </a:lnTo>
                  <a:lnTo>
                    <a:pt x="291223" y="582460"/>
                  </a:lnTo>
                  <a:lnTo>
                    <a:pt x="291223" y="540854"/>
                  </a:lnTo>
                  <a:close/>
                </a:path>
                <a:path w="374650" h="1207135">
                  <a:moveTo>
                    <a:pt x="332828" y="998486"/>
                  </a:moveTo>
                  <a:lnTo>
                    <a:pt x="291223" y="998486"/>
                  </a:lnTo>
                  <a:lnTo>
                    <a:pt x="249618" y="998486"/>
                  </a:lnTo>
                  <a:lnTo>
                    <a:pt x="249618" y="1040091"/>
                  </a:lnTo>
                  <a:lnTo>
                    <a:pt x="291223" y="1040091"/>
                  </a:lnTo>
                  <a:lnTo>
                    <a:pt x="291223" y="1206512"/>
                  </a:lnTo>
                  <a:lnTo>
                    <a:pt x="332828" y="1206512"/>
                  </a:lnTo>
                  <a:lnTo>
                    <a:pt x="332828" y="998486"/>
                  </a:lnTo>
                  <a:close/>
                </a:path>
                <a:path w="374650" h="1207135">
                  <a:moveTo>
                    <a:pt x="374421" y="665657"/>
                  </a:moveTo>
                  <a:lnTo>
                    <a:pt x="332828" y="665657"/>
                  </a:lnTo>
                  <a:lnTo>
                    <a:pt x="332828" y="624052"/>
                  </a:lnTo>
                  <a:lnTo>
                    <a:pt x="291223" y="624052"/>
                  </a:lnTo>
                  <a:lnTo>
                    <a:pt x="249618" y="624052"/>
                  </a:lnTo>
                  <a:lnTo>
                    <a:pt x="249618" y="665657"/>
                  </a:lnTo>
                  <a:lnTo>
                    <a:pt x="291223" y="665657"/>
                  </a:lnTo>
                  <a:lnTo>
                    <a:pt x="291223" y="832065"/>
                  </a:lnTo>
                  <a:lnTo>
                    <a:pt x="249618" y="832065"/>
                  </a:lnTo>
                  <a:lnTo>
                    <a:pt x="249618" y="873671"/>
                  </a:lnTo>
                  <a:lnTo>
                    <a:pt x="291223" y="873671"/>
                  </a:lnTo>
                  <a:lnTo>
                    <a:pt x="332828" y="873671"/>
                  </a:lnTo>
                  <a:lnTo>
                    <a:pt x="332828" y="790473"/>
                  </a:lnTo>
                  <a:lnTo>
                    <a:pt x="374421" y="790473"/>
                  </a:lnTo>
                  <a:lnTo>
                    <a:pt x="374421" y="748868"/>
                  </a:lnTo>
                  <a:lnTo>
                    <a:pt x="332828" y="748868"/>
                  </a:lnTo>
                  <a:lnTo>
                    <a:pt x="332828" y="707263"/>
                  </a:lnTo>
                  <a:lnTo>
                    <a:pt x="374421" y="707263"/>
                  </a:lnTo>
                  <a:lnTo>
                    <a:pt x="374421" y="665657"/>
                  </a:lnTo>
                  <a:close/>
                </a:path>
                <a:path w="374650" h="1207135">
                  <a:moveTo>
                    <a:pt x="374421" y="374434"/>
                  </a:moveTo>
                  <a:lnTo>
                    <a:pt x="332828" y="374434"/>
                  </a:lnTo>
                  <a:lnTo>
                    <a:pt x="291223" y="374434"/>
                  </a:lnTo>
                  <a:lnTo>
                    <a:pt x="291223" y="332828"/>
                  </a:lnTo>
                  <a:lnTo>
                    <a:pt x="249618" y="332828"/>
                  </a:lnTo>
                  <a:lnTo>
                    <a:pt x="249618" y="499237"/>
                  </a:lnTo>
                  <a:lnTo>
                    <a:pt x="291223" y="499237"/>
                  </a:lnTo>
                  <a:lnTo>
                    <a:pt x="332828" y="499249"/>
                  </a:lnTo>
                  <a:lnTo>
                    <a:pt x="374421" y="499249"/>
                  </a:lnTo>
                  <a:lnTo>
                    <a:pt x="374421" y="457644"/>
                  </a:lnTo>
                  <a:lnTo>
                    <a:pt x="332828" y="457644"/>
                  </a:lnTo>
                  <a:lnTo>
                    <a:pt x="332828" y="416039"/>
                  </a:lnTo>
                  <a:lnTo>
                    <a:pt x="374421" y="416039"/>
                  </a:lnTo>
                  <a:lnTo>
                    <a:pt x="374421" y="374434"/>
                  </a:lnTo>
                  <a:close/>
                </a:path>
                <a:path w="374650" h="1207135">
                  <a:moveTo>
                    <a:pt x="374421" y="83210"/>
                  </a:moveTo>
                  <a:lnTo>
                    <a:pt x="332828" y="83210"/>
                  </a:lnTo>
                  <a:lnTo>
                    <a:pt x="332828" y="166420"/>
                  </a:lnTo>
                  <a:lnTo>
                    <a:pt x="332828" y="208026"/>
                  </a:lnTo>
                  <a:lnTo>
                    <a:pt x="374421" y="208026"/>
                  </a:lnTo>
                  <a:lnTo>
                    <a:pt x="374421" y="166420"/>
                  </a:lnTo>
                  <a:lnTo>
                    <a:pt x="374421" y="83210"/>
                  </a:lnTo>
                  <a:close/>
                </a:path>
                <a:path w="374650" h="1207135">
                  <a:moveTo>
                    <a:pt x="374421" y="0"/>
                  </a:moveTo>
                  <a:lnTo>
                    <a:pt x="332828" y="0"/>
                  </a:lnTo>
                  <a:lnTo>
                    <a:pt x="291223" y="0"/>
                  </a:lnTo>
                  <a:lnTo>
                    <a:pt x="249618" y="0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332828" y="291236"/>
                  </a:lnTo>
                  <a:lnTo>
                    <a:pt x="374421" y="291236"/>
                  </a:lnTo>
                  <a:lnTo>
                    <a:pt x="374421" y="249631"/>
                  </a:lnTo>
                  <a:lnTo>
                    <a:pt x="332828" y="249631"/>
                  </a:lnTo>
                  <a:lnTo>
                    <a:pt x="291223" y="249631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41605"/>
                  </a:lnTo>
                  <a:lnTo>
                    <a:pt x="332828" y="41605"/>
                  </a:lnTo>
                  <a:lnTo>
                    <a:pt x="374421" y="41605"/>
                  </a:lnTo>
                  <a:lnTo>
                    <a:pt x="37442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620824" y="1436407"/>
              <a:ext cx="208279" cy="1207135"/>
            </a:xfrm>
            <a:custGeom>
              <a:avLst/>
              <a:gdLst/>
              <a:ahLst/>
              <a:cxnLst/>
              <a:rect l="l" t="t" r="r" b="b"/>
              <a:pathLst>
                <a:path w="208279" h="1207135">
                  <a:moveTo>
                    <a:pt x="83197" y="332828"/>
                  </a:moveTo>
                  <a:lnTo>
                    <a:pt x="41592" y="332828"/>
                  </a:lnTo>
                  <a:lnTo>
                    <a:pt x="41592" y="374434"/>
                  </a:lnTo>
                  <a:lnTo>
                    <a:pt x="83197" y="374434"/>
                  </a:lnTo>
                  <a:lnTo>
                    <a:pt x="83197" y="332828"/>
                  </a:lnTo>
                  <a:close/>
                </a:path>
                <a:path w="208279" h="1207135">
                  <a:moveTo>
                    <a:pt x="124802" y="998486"/>
                  </a:moveTo>
                  <a:lnTo>
                    <a:pt x="83197" y="998486"/>
                  </a:lnTo>
                  <a:lnTo>
                    <a:pt x="83197" y="1040091"/>
                  </a:lnTo>
                  <a:lnTo>
                    <a:pt x="124802" y="1040091"/>
                  </a:lnTo>
                  <a:lnTo>
                    <a:pt x="124802" y="998486"/>
                  </a:lnTo>
                  <a:close/>
                </a:path>
                <a:path w="208279" h="1207135">
                  <a:moveTo>
                    <a:pt x="124802" y="83210"/>
                  </a:moveTo>
                  <a:lnTo>
                    <a:pt x="83197" y="83210"/>
                  </a:lnTo>
                  <a:lnTo>
                    <a:pt x="41592" y="83210"/>
                  </a:lnTo>
                  <a:lnTo>
                    <a:pt x="41592" y="166420"/>
                  </a:lnTo>
                  <a:lnTo>
                    <a:pt x="41592" y="208026"/>
                  </a:lnTo>
                  <a:lnTo>
                    <a:pt x="83197" y="208026"/>
                  </a:lnTo>
                  <a:lnTo>
                    <a:pt x="124802" y="208026"/>
                  </a:lnTo>
                  <a:lnTo>
                    <a:pt x="124802" y="166420"/>
                  </a:lnTo>
                  <a:lnTo>
                    <a:pt x="124802" y="83210"/>
                  </a:lnTo>
                  <a:close/>
                </a:path>
                <a:path w="208279" h="1207135">
                  <a:moveTo>
                    <a:pt x="166395" y="1123289"/>
                  </a:moveTo>
                  <a:lnTo>
                    <a:pt x="124802" y="1123289"/>
                  </a:lnTo>
                  <a:lnTo>
                    <a:pt x="124802" y="1081697"/>
                  </a:lnTo>
                  <a:lnTo>
                    <a:pt x="83197" y="1081697"/>
                  </a:lnTo>
                  <a:lnTo>
                    <a:pt x="83197" y="1123289"/>
                  </a:lnTo>
                  <a:lnTo>
                    <a:pt x="41592" y="1123289"/>
                  </a:lnTo>
                  <a:lnTo>
                    <a:pt x="41592" y="1164894"/>
                  </a:lnTo>
                  <a:lnTo>
                    <a:pt x="83197" y="1164894"/>
                  </a:lnTo>
                  <a:lnTo>
                    <a:pt x="83197" y="1123302"/>
                  </a:lnTo>
                  <a:lnTo>
                    <a:pt x="124802" y="1123302"/>
                  </a:lnTo>
                  <a:lnTo>
                    <a:pt x="124802" y="1206512"/>
                  </a:lnTo>
                  <a:lnTo>
                    <a:pt x="166395" y="1206512"/>
                  </a:lnTo>
                  <a:lnTo>
                    <a:pt x="166395" y="1123289"/>
                  </a:lnTo>
                  <a:close/>
                </a:path>
                <a:path w="208279" h="1207135">
                  <a:moveTo>
                    <a:pt x="166395" y="540854"/>
                  </a:moveTo>
                  <a:lnTo>
                    <a:pt x="124802" y="540854"/>
                  </a:lnTo>
                  <a:lnTo>
                    <a:pt x="124802" y="499249"/>
                  </a:lnTo>
                  <a:lnTo>
                    <a:pt x="83197" y="499249"/>
                  </a:lnTo>
                  <a:lnTo>
                    <a:pt x="41592" y="499249"/>
                  </a:lnTo>
                  <a:lnTo>
                    <a:pt x="41592" y="540854"/>
                  </a:lnTo>
                  <a:lnTo>
                    <a:pt x="83197" y="540854"/>
                  </a:lnTo>
                  <a:lnTo>
                    <a:pt x="83197" y="624065"/>
                  </a:lnTo>
                  <a:lnTo>
                    <a:pt x="124802" y="624065"/>
                  </a:lnTo>
                  <a:lnTo>
                    <a:pt x="124802" y="707263"/>
                  </a:lnTo>
                  <a:lnTo>
                    <a:pt x="83197" y="707263"/>
                  </a:lnTo>
                  <a:lnTo>
                    <a:pt x="83197" y="665657"/>
                  </a:lnTo>
                  <a:lnTo>
                    <a:pt x="41592" y="665657"/>
                  </a:lnTo>
                  <a:lnTo>
                    <a:pt x="41592" y="748868"/>
                  </a:lnTo>
                  <a:lnTo>
                    <a:pt x="0" y="748868"/>
                  </a:lnTo>
                  <a:lnTo>
                    <a:pt x="0" y="790473"/>
                  </a:lnTo>
                  <a:lnTo>
                    <a:pt x="41592" y="790473"/>
                  </a:lnTo>
                  <a:lnTo>
                    <a:pt x="41592" y="748880"/>
                  </a:lnTo>
                  <a:lnTo>
                    <a:pt x="83197" y="748880"/>
                  </a:lnTo>
                  <a:lnTo>
                    <a:pt x="83197" y="832065"/>
                  </a:lnTo>
                  <a:lnTo>
                    <a:pt x="41592" y="832065"/>
                  </a:lnTo>
                  <a:lnTo>
                    <a:pt x="0" y="832065"/>
                  </a:lnTo>
                  <a:lnTo>
                    <a:pt x="0" y="1081684"/>
                  </a:lnTo>
                  <a:lnTo>
                    <a:pt x="41592" y="1081684"/>
                  </a:lnTo>
                  <a:lnTo>
                    <a:pt x="83197" y="1081697"/>
                  </a:lnTo>
                  <a:lnTo>
                    <a:pt x="83197" y="1040091"/>
                  </a:lnTo>
                  <a:lnTo>
                    <a:pt x="41592" y="1040091"/>
                  </a:lnTo>
                  <a:lnTo>
                    <a:pt x="41592" y="998474"/>
                  </a:lnTo>
                  <a:lnTo>
                    <a:pt x="83197" y="998474"/>
                  </a:lnTo>
                  <a:lnTo>
                    <a:pt x="83197" y="915276"/>
                  </a:lnTo>
                  <a:lnTo>
                    <a:pt x="124802" y="915276"/>
                  </a:lnTo>
                  <a:lnTo>
                    <a:pt x="124802" y="998486"/>
                  </a:lnTo>
                  <a:lnTo>
                    <a:pt x="166395" y="998486"/>
                  </a:lnTo>
                  <a:lnTo>
                    <a:pt x="166395" y="873671"/>
                  </a:lnTo>
                  <a:lnTo>
                    <a:pt x="124802" y="873671"/>
                  </a:lnTo>
                  <a:lnTo>
                    <a:pt x="124802" y="748880"/>
                  </a:lnTo>
                  <a:lnTo>
                    <a:pt x="166395" y="748880"/>
                  </a:lnTo>
                  <a:lnTo>
                    <a:pt x="166395" y="540854"/>
                  </a:lnTo>
                  <a:close/>
                </a:path>
                <a:path w="208279" h="1207135">
                  <a:moveTo>
                    <a:pt x="166395" y="416039"/>
                  </a:moveTo>
                  <a:lnTo>
                    <a:pt x="124802" y="416039"/>
                  </a:lnTo>
                  <a:lnTo>
                    <a:pt x="83197" y="416039"/>
                  </a:lnTo>
                  <a:lnTo>
                    <a:pt x="83197" y="457644"/>
                  </a:lnTo>
                  <a:lnTo>
                    <a:pt x="124802" y="457644"/>
                  </a:lnTo>
                  <a:lnTo>
                    <a:pt x="166395" y="457644"/>
                  </a:lnTo>
                  <a:lnTo>
                    <a:pt x="166395" y="416039"/>
                  </a:lnTo>
                  <a:close/>
                </a:path>
                <a:path w="208279" h="1207135">
                  <a:moveTo>
                    <a:pt x="166395" y="332828"/>
                  </a:moveTo>
                  <a:lnTo>
                    <a:pt x="124802" y="332828"/>
                  </a:lnTo>
                  <a:lnTo>
                    <a:pt x="124802" y="374434"/>
                  </a:lnTo>
                  <a:lnTo>
                    <a:pt x="166395" y="374434"/>
                  </a:lnTo>
                  <a:lnTo>
                    <a:pt x="166395" y="332828"/>
                  </a:lnTo>
                  <a:close/>
                </a:path>
                <a:path w="208279" h="1207135">
                  <a:moveTo>
                    <a:pt x="166395" y="249631"/>
                  </a:moveTo>
                  <a:lnTo>
                    <a:pt x="124802" y="249631"/>
                  </a:lnTo>
                  <a:lnTo>
                    <a:pt x="83197" y="249631"/>
                  </a:lnTo>
                  <a:lnTo>
                    <a:pt x="41592" y="249631"/>
                  </a:lnTo>
                  <a:lnTo>
                    <a:pt x="41592" y="291236"/>
                  </a:lnTo>
                  <a:lnTo>
                    <a:pt x="83197" y="291236"/>
                  </a:lnTo>
                  <a:lnTo>
                    <a:pt x="124802" y="291236"/>
                  </a:lnTo>
                  <a:lnTo>
                    <a:pt x="166395" y="291236"/>
                  </a:lnTo>
                  <a:lnTo>
                    <a:pt x="166395" y="249631"/>
                  </a:lnTo>
                  <a:close/>
                </a:path>
                <a:path w="208279" h="1207135">
                  <a:moveTo>
                    <a:pt x="166395" y="0"/>
                  </a:moveTo>
                  <a:lnTo>
                    <a:pt x="124802" y="0"/>
                  </a:lnTo>
                  <a:lnTo>
                    <a:pt x="83197" y="0"/>
                  </a:lnTo>
                  <a:lnTo>
                    <a:pt x="41592" y="0"/>
                  </a:lnTo>
                  <a:lnTo>
                    <a:pt x="41592" y="41605"/>
                  </a:lnTo>
                  <a:lnTo>
                    <a:pt x="83197" y="41605"/>
                  </a:lnTo>
                  <a:lnTo>
                    <a:pt x="124802" y="41605"/>
                  </a:lnTo>
                  <a:lnTo>
                    <a:pt x="166395" y="41605"/>
                  </a:lnTo>
                  <a:lnTo>
                    <a:pt x="166395" y="0"/>
                  </a:lnTo>
                  <a:close/>
                </a:path>
                <a:path w="208279" h="1207135">
                  <a:moveTo>
                    <a:pt x="208013" y="1040091"/>
                  </a:moveTo>
                  <a:lnTo>
                    <a:pt x="166408" y="1040091"/>
                  </a:lnTo>
                  <a:lnTo>
                    <a:pt x="166408" y="1123302"/>
                  </a:lnTo>
                  <a:lnTo>
                    <a:pt x="208013" y="1123302"/>
                  </a:lnTo>
                  <a:lnTo>
                    <a:pt x="208013" y="1040091"/>
                  </a:lnTo>
                  <a:close/>
                </a:path>
                <a:path w="208279" h="1207135">
                  <a:moveTo>
                    <a:pt x="208013" y="956881"/>
                  </a:moveTo>
                  <a:lnTo>
                    <a:pt x="166408" y="956881"/>
                  </a:lnTo>
                  <a:lnTo>
                    <a:pt x="166408" y="998486"/>
                  </a:lnTo>
                  <a:lnTo>
                    <a:pt x="208013" y="998486"/>
                  </a:lnTo>
                  <a:lnTo>
                    <a:pt x="208013" y="956881"/>
                  </a:lnTo>
                  <a:close/>
                </a:path>
                <a:path w="208279" h="1207135">
                  <a:moveTo>
                    <a:pt x="208013" y="873671"/>
                  </a:moveTo>
                  <a:lnTo>
                    <a:pt x="166408" y="873671"/>
                  </a:lnTo>
                  <a:lnTo>
                    <a:pt x="166408" y="915276"/>
                  </a:lnTo>
                  <a:lnTo>
                    <a:pt x="208013" y="915276"/>
                  </a:lnTo>
                  <a:lnTo>
                    <a:pt x="208013" y="873671"/>
                  </a:lnTo>
                  <a:close/>
                </a:path>
                <a:path w="208279" h="1207135">
                  <a:moveTo>
                    <a:pt x="208013" y="540854"/>
                  </a:moveTo>
                  <a:lnTo>
                    <a:pt x="166408" y="540854"/>
                  </a:lnTo>
                  <a:lnTo>
                    <a:pt x="166408" y="624078"/>
                  </a:lnTo>
                  <a:lnTo>
                    <a:pt x="208013" y="624078"/>
                  </a:lnTo>
                  <a:lnTo>
                    <a:pt x="208013" y="540854"/>
                  </a:lnTo>
                  <a:close/>
                </a:path>
                <a:path w="208279" h="1207135">
                  <a:moveTo>
                    <a:pt x="208013" y="457644"/>
                  </a:moveTo>
                  <a:lnTo>
                    <a:pt x="166408" y="457644"/>
                  </a:lnTo>
                  <a:lnTo>
                    <a:pt x="166408" y="499249"/>
                  </a:lnTo>
                  <a:lnTo>
                    <a:pt x="208013" y="499249"/>
                  </a:lnTo>
                  <a:lnTo>
                    <a:pt x="208013" y="457644"/>
                  </a:lnTo>
                  <a:close/>
                </a:path>
                <a:path w="208279" h="1207135">
                  <a:moveTo>
                    <a:pt x="208013" y="332828"/>
                  </a:moveTo>
                  <a:lnTo>
                    <a:pt x="166408" y="332828"/>
                  </a:lnTo>
                  <a:lnTo>
                    <a:pt x="166408" y="416039"/>
                  </a:lnTo>
                  <a:lnTo>
                    <a:pt x="208013" y="416039"/>
                  </a:lnTo>
                  <a:lnTo>
                    <a:pt x="208013" y="332828"/>
                  </a:lnTo>
                  <a:close/>
                </a:path>
                <a:path w="208279" h="1207135">
                  <a:moveTo>
                    <a:pt x="208013" y="0"/>
                  </a:moveTo>
                  <a:lnTo>
                    <a:pt x="166408" y="0"/>
                  </a:lnTo>
                  <a:lnTo>
                    <a:pt x="166408" y="83210"/>
                  </a:lnTo>
                  <a:lnTo>
                    <a:pt x="166408" y="166420"/>
                  </a:lnTo>
                  <a:lnTo>
                    <a:pt x="166408" y="291236"/>
                  </a:lnTo>
                  <a:lnTo>
                    <a:pt x="208013" y="291236"/>
                  </a:lnTo>
                  <a:lnTo>
                    <a:pt x="208013" y="166420"/>
                  </a:lnTo>
                  <a:lnTo>
                    <a:pt x="208013" y="83210"/>
                  </a:lnTo>
                  <a:lnTo>
                    <a:pt x="20801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597681" y="1253645"/>
            <a:ext cx="3003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Roboto Mono"/>
                <a:cs typeface="Roboto Mono"/>
              </a:rPr>
              <a:t>5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466361" y="1270105"/>
            <a:ext cx="249428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latin typeface="Roboto Mono"/>
                <a:cs typeface="Roboto Mono"/>
              </a:rPr>
              <a:t>COUNTDOWN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997231" y="2184398"/>
            <a:ext cx="2477135" cy="457200"/>
          </a:xfrm>
          <a:custGeom>
            <a:avLst/>
            <a:gdLst/>
            <a:ahLst/>
            <a:cxnLst/>
            <a:rect l="l" t="t" r="r" b="b"/>
            <a:pathLst>
              <a:path w="2477135" h="457200">
                <a:moveTo>
                  <a:pt x="2385568" y="0"/>
                </a:moveTo>
                <a:lnTo>
                  <a:pt x="91351" y="0"/>
                </a:lnTo>
                <a:lnTo>
                  <a:pt x="55790" y="7179"/>
                </a:lnTo>
                <a:lnTo>
                  <a:pt x="26754" y="26758"/>
                </a:lnTo>
                <a:lnTo>
                  <a:pt x="7178" y="55796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2385568" y="457200"/>
                </a:lnTo>
                <a:lnTo>
                  <a:pt x="2421128" y="450021"/>
                </a:lnTo>
                <a:lnTo>
                  <a:pt x="2450164" y="430445"/>
                </a:lnTo>
                <a:lnTo>
                  <a:pt x="2469741" y="401409"/>
                </a:lnTo>
                <a:lnTo>
                  <a:pt x="2476919" y="365848"/>
                </a:lnTo>
                <a:lnTo>
                  <a:pt x="2476919" y="91351"/>
                </a:lnTo>
                <a:lnTo>
                  <a:pt x="2469741" y="55796"/>
                </a:lnTo>
                <a:lnTo>
                  <a:pt x="2450164" y="26758"/>
                </a:lnTo>
                <a:lnTo>
                  <a:pt x="2421128" y="7179"/>
                </a:lnTo>
                <a:lnTo>
                  <a:pt x="2385568" y="0"/>
                </a:lnTo>
                <a:close/>
              </a:path>
            </a:pathLst>
          </a:custGeom>
          <a:solidFill>
            <a:srgbClr val="54BD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526582" y="2195385"/>
            <a:ext cx="1866900" cy="4349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650" b="1" spc="15" dirty="0">
                <a:solidFill>
                  <a:srgbClr val="FFFFFF"/>
                </a:solidFill>
                <a:latin typeface="Roboto Mono"/>
                <a:cs typeface="Roboto Mono"/>
              </a:rPr>
              <a:t>ANWENDUNG</a:t>
            </a:r>
            <a:endParaRPr sz="2650">
              <a:latin typeface="Roboto Mono"/>
              <a:cs typeface="Roboto Mono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3139313" y="2281186"/>
            <a:ext cx="230504" cy="283845"/>
            <a:chOff x="3139313" y="2281186"/>
            <a:chExt cx="230504" cy="283845"/>
          </a:xfrm>
        </p:grpSpPr>
        <p:sp>
          <p:nvSpPr>
            <p:cNvPr id="15" name="object 15"/>
            <p:cNvSpPr/>
            <p:nvPr/>
          </p:nvSpPr>
          <p:spPr>
            <a:xfrm>
              <a:off x="3188251" y="2281186"/>
              <a:ext cx="132321" cy="13237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139313" y="2443226"/>
              <a:ext cx="230446" cy="12172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1273936" y="3102736"/>
            <a:ext cx="7548880" cy="4246245"/>
            <a:chOff x="1273936" y="3102736"/>
            <a:chExt cx="7548880" cy="4246245"/>
          </a:xfrm>
        </p:grpSpPr>
        <p:sp>
          <p:nvSpPr>
            <p:cNvPr id="18" name="object 18"/>
            <p:cNvSpPr/>
            <p:nvPr/>
          </p:nvSpPr>
          <p:spPr>
            <a:xfrm>
              <a:off x="1273936" y="3102736"/>
              <a:ext cx="7548880" cy="4246245"/>
            </a:xfrm>
            <a:custGeom>
              <a:avLst/>
              <a:gdLst/>
              <a:ahLst/>
              <a:cxnLst/>
              <a:rect l="l" t="t" r="r" b="b"/>
              <a:pathLst>
                <a:path w="7548880" h="4246245">
                  <a:moveTo>
                    <a:pt x="7548638" y="0"/>
                  </a:moveTo>
                  <a:lnTo>
                    <a:pt x="0" y="0"/>
                  </a:lnTo>
                  <a:lnTo>
                    <a:pt x="0" y="4246105"/>
                  </a:lnTo>
                  <a:lnTo>
                    <a:pt x="7548638" y="4246105"/>
                  </a:lnTo>
                  <a:lnTo>
                    <a:pt x="7548638" y="0"/>
                  </a:lnTo>
                  <a:close/>
                </a:path>
              </a:pathLst>
            </a:custGeom>
            <a:solidFill>
              <a:srgbClr val="42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331248" y="3721449"/>
              <a:ext cx="3434630" cy="30226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1257300" y="7810500"/>
            <a:ext cx="54254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Roboto"/>
                <a:cs typeface="Roboto"/>
              </a:rPr>
              <a:t>Countdown stellen </a:t>
            </a:r>
            <a:r>
              <a:rPr sz="2400" spc="-5" dirty="0">
                <a:latin typeface="Roboto"/>
                <a:cs typeface="Roboto"/>
              </a:rPr>
              <a:t>und ablaufen</a:t>
            </a:r>
            <a:r>
              <a:rPr sz="2400" spc="-9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lassen.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9511848" y="5820384"/>
            <a:ext cx="614045" cy="614045"/>
            <a:chOff x="9511848" y="5820384"/>
            <a:chExt cx="614045" cy="614045"/>
          </a:xfrm>
        </p:grpSpPr>
        <p:sp>
          <p:nvSpPr>
            <p:cNvPr id="22" name="object 22"/>
            <p:cNvSpPr/>
            <p:nvPr/>
          </p:nvSpPr>
          <p:spPr>
            <a:xfrm>
              <a:off x="9511848" y="5820384"/>
              <a:ext cx="614045" cy="614045"/>
            </a:xfrm>
            <a:custGeom>
              <a:avLst/>
              <a:gdLst/>
              <a:ahLst/>
              <a:cxnLst/>
              <a:rect l="l" t="t" r="r" b="b"/>
              <a:pathLst>
                <a:path w="614045" h="614045">
                  <a:moveTo>
                    <a:pt x="306984" y="0"/>
                  </a:moveTo>
                  <a:lnTo>
                    <a:pt x="261620" y="3328"/>
                  </a:lnTo>
                  <a:lnTo>
                    <a:pt x="218322" y="12997"/>
                  </a:lnTo>
                  <a:lnTo>
                    <a:pt x="177566" y="28531"/>
                  </a:lnTo>
                  <a:lnTo>
                    <a:pt x="139827" y="49456"/>
                  </a:lnTo>
                  <a:lnTo>
                    <a:pt x="105579" y="75297"/>
                  </a:lnTo>
                  <a:lnTo>
                    <a:pt x="75297" y="105579"/>
                  </a:lnTo>
                  <a:lnTo>
                    <a:pt x="49456" y="139827"/>
                  </a:lnTo>
                  <a:lnTo>
                    <a:pt x="28531" y="177566"/>
                  </a:lnTo>
                  <a:lnTo>
                    <a:pt x="12997" y="218322"/>
                  </a:lnTo>
                  <a:lnTo>
                    <a:pt x="3328" y="261620"/>
                  </a:lnTo>
                  <a:lnTo>
                    <a:pt x="0" y="306984"/>
                  </a:lnTo>
                  <a:lnTo>
                    <a:pt x="3328" y="352345"/>
                  </a:lnTo>
                  <a:lnTo>
                    <a:pt x="12997" y="395640"/>
                  </a:lnTo>
                  <a:lnTo>
                    <a:pt x="28531" y="436394"/>
                  </a:lnTo>
                  <a:lnTo>
                    <a:pt x="49456" y="474132"/>
                  </a:lnTo>
                  <a:lnTo>
                    <a:pt x="75297" y="508378"/>
                  </a:lnTo>
                  <a:lnTo>
                    <a:pt x="105579" y="538659"/>
                  </a:lnTo>
                  <a:lnTo>
                    <a:pt x="139827" y="564500"/>
                  </a:lnTo>
                  <a:lnTo>
                    <a:pt x="177566" y="585424"/>
                  </a:lnTo>
                  <a:lnTo>
                    <a:pt x="218322" y="600958"/>
                  </a:lnTo>
                  <a:lnTo>
                    <a:pt x="261620" y="610627"/>
                  </a:lnTo>
                  <a:lnTo>
                    <a:pt x="306984" y="613956"/>
                  </a:lnTo>
                  <a:lnTo>
                    <a:pt x="352348" y="610627"/>
                  </a:lnTo>
                  <a:lnTo>
                    <a:pt x="395646" y="600958"/>
                  </a:lnTo>
                  <a:lnTo>
                    <a:pt x="436402" y="585424"/>
                  </a:lnTo>
                  <a:lnTo>
                    <a:pt x="474141" y="564500"/>
                  </a:lnTo>
                  <a:lnTo>
                    <a:pt x="508389" y="538659"/>
                  </a:lnTo>
                  <a:lnTo>
                    <a:pt x="538671" y="508378"/>
                  </a:lnTo>
                  <a:lnTo>
                    <a:pt x="564512" y="474132"/>
                  </a:lnTo>
                  <a:lnTo>
                    <a:pt x="585437" y="436394"/>
                  </a:lnTo>
                  <a:lnTo>
                    <a:pt x="600971" y="395640"/>
                  </a:lnTo>
                  <a:lnTo>
                    <a:pt x="610640" y="352345"/>
                  </a:lnTo>
                  <a:lnTo>
                    <a:pt x="613968" y="306984"/>
                  </a:lnTo>
                  <a:lnTo>
                    <a:pt x="610640" y="261620"/>
                  </a:lnTo>
                  <a:lnTo>
                    <a:pt x="600971" y="218322"/>
                  </a:lnTo>
                  <a:lnTo>
                    <a:pt x="585437" y="177566"/>
                  </a:lnTo>
                  <a:lnTo>
                    <a:pt x="564512" y="139827"/>
                  </a:lnTo>
                  <a:lnTo>
                    <a:pt x="538671" y="105579"/>
                  </a:lnTo>
                  <a:lnTo>
                    <a:pt x="508389" y="75297"/>
                  </a:lnTo>
                  <a:lnTo>
                    <a:pt x="474141" y="49456"/>
                  </a:lnTo>
                  <a:lnTo>
                    <a:pt x="436402" y="28531"/>
                  </a:lnTo>
                  <a:lnTo>
                    <a:pt x="395646" y="12997"/>
                  </a:lnTo>
                  <a:lnTo>
                    <a:pt x="352348" y="3328"/>
                  </a:lnTo>
                  <a:lnTo>
                    <a:pt x="306984" y="0"/>
                  </a:lnTo>
                  <a:close/>
                </a:path>
              </a:pathLst>
            </a:custGeom>
            <a:solidFill>
              <a:srgbClr val="8073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9676495" y="5981531"/>
              <a:ext cx="286221" cy="29013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" name="object 24"/>
          <p:cNvGrpSpPr/>
          <p:nvPr/>
        </p:nvGrpSpPr>
        <p:grpSpPr>
          <a:xfrm>
            <a:off x="9484590" y="4991972"/>
            <a:ext cx="719455" cy="442595"/>
            <a:chOff x="9484590" y="4991972"/>
            <a:chExt cx="719455" cy="442595"/>
          </a:xfrm>
        </p:grpSpPr>
        <p:sp>
          <p:nvSpPr>
            <p:cNvPr id="25" name="object 25"/>
            <p:cNvSpPr/>
            <p:nvPr/>
          </p:nvSpPr>
          <p:spPr>
            <a:xfrm>
              <a:off x="9484590" y="4991972"/>
              <a:ext cx="442595" cy="442595"/>
            </a:xfrm>
            <a:custGeom>
              <a:avLst/>
              <a:gdLst/>
              <a:ahLst/>
              <a:cxnLst/>
              <a:rect l="l" t="t" r="r" b="b"/>
              <a:pathLst>
                <a:path w="442595" h="442595">
                  <a:moveTo>
                    <a:pt x="220992" y="0"/>
                  </a:moveTo>
                  <a:lnTo>
                    <a:pt x="176456" y="4489"/>
                  </a:lnTo>
                  <a:lnTo>
                    <a:pt x="134974" y="17367"/>
                  </a:lnTo>
                  <a:lnTo>
                    <a:pt x="97435" y="37743"/>
                  </a:lnTo>
                  <a:lnTo>
                    <a:pt x="64728" y="64728"/>
                  </a:lnTo>
                  <a:lnTo>
                    <a:pt x="37743" y="97435"/>
                  </a:lnTo>
                  <a:lnTo>
                    <a:pt x="17367" y="134974"/>
                  </a:lnTo>
                  <a:lnTo>
                    <a:pt x="4489" y="176456"/>
                  </a:lnTo>
                  <a:lnTo>
                    <a:pt x="0" y="220992"/>
                  </a:lnTo>
                  <a:lnTo>
                    <a:pt x="4489" y="265529"/>
                  </a:lnTo>
                  <a:lnTo>
                    <a:pt x="17367" y="307011"/>
                  </a:lnTo>
                  <a:lnTo>
                    <a:pt x="37743" y="344550"/>
                  </a:lnTo>
                  <a:lnTo>
                    <a:pt x="64728" y="377256"/>
                  </a:lnTo>
                  <a:lnTo>
                    <a:pt x="97435" y="404242"/>
                  </a:lnTo>
                  <a:lnTo>
                    <a:pt x="134974" y="424618"/>
                  </a:lnTo>
                  <a:lnTo>
                    <a:pt x="176456" y="437495"/>
                  </a:lnTo>
                  <a:lnTo>
                    <a:pt x="220992" y="441985"/>
                  </a:lnTo>
                  <a:lnTo>
                    <a:pt x="265529" y="437495"/>
                  </a:lnTo>
                  <a:lnTo>
                    <a:pt x="307011" y="424618"/>
                  </a:lnTo>
                  <a:lnTo>
                    <a:pt x="344550" y="404242"/>
                  </a:lnTo>
                  <a:lnTo>
                    <a:pt x="377256" y="377256"/>
                  </a:lnTo>
                  <a:lnTo>
                    <a:pt x="404242" y="344550"/>
                  </a:lnTo>
                  <a:lnTo>
                    <a:pt x="424618" y="307011"/>
                  </a:lnTo>
                  <a:lnTo>
                    <a:pt x="437495" y="265529"/>
                  </a:lnTo>
                  <a:lnTo>
                    <a:pt x="441985" y="220992"/>
                  </a:lnTo>
                  <a:lnTo>
                    <a:pt x="437468" y="176470"/>
                  </a:lnTo>
                  <a:lnTo>
                    <a:pt x="424575" y="135002"/>
                  </a:lnTo>
                  <a:lnTo>
                    <a:pt x="404193" y="97475"/>
                  </a:lnTo>
                  <a:lnTo>
                    <a:pt x="377209" y="64776"/>
                  </a:lnTo>
                  <a:lnTo>
                    <a:pt x="344509" y="37792"/>
                  </a:lnTo>
                  <a:lnTo>
                    <a:pt x="306982" y="17410"/>
                  </a:lnTo>
                  <a:lnTo>
                    <a:pt x="265514" y="4517"/>
                  </a:lnTo>
                  <a:lnTo>
                    <a:pt x="220992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9627575" y="5133324"/>
              <a:ext cx="145427" cy="15227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9761443" y="4991972"/>
              <a:ext cx="442595" cy="442595"/>
            </a:xfrm>
            <a:custGeom>
              <a:avLst/>
              <a:gdLst/>
              <a:ahLst/>
              <a:cxnLst/>
              <a:rect l="l" t="t" r="r" b="b"/>
              <a:pathLst>
                <a:path w="442595" h="442595">
                  <a:moveTo>
                    <a:pt x="220992" y="0"/>
                  </a:moveTo>
                  <a:lnTo>
                    <a:pt x="176456" y="4489"/>
                  </a:lnTo>
                  <a:lnTo>
                    <a:pt x="134974" y="17367"/>
                  </a:lnTo>
                  <a:lnTo>
                    <a:pt x="97435" y="37743"/>
                  </a:lnTo>
                  <a:lnTo>
                    <a:pt x="64728" y="64728"/>
                  </a:lnTo>
                  <a:lnTo>
                    <a:pt x="37743" y="97435"/>
                  </a:lnTo>
                  <a:lnTo>
                    <a:pt x="17367" y="134974"/>
                  </a:lnTo>
                  <a:lnTo>
                    <a:pt x="4489" y="176456"/>
                  </a:lnTo>
                  <a:lnTo>
                    <a:pt x="0" y="220992"/>
                  </a:lnTo>
                  <a:lnTo>
                    <a:pt x="4489" y="265529"/>
                  </a:lnTo>
                  <a:lnTo>
                    <a:pt x="17367" y="307011"/>
                  </a:lnTo>
                  <a:lnTo>
                    <a:pt x="37743" y="344550"/>
                  </a:lnTo>
                  <a:lnTo>
                    <a:pt x="64728" y="377256"/>
                  </a:lnTo>
                  <a:lnTo>
                    <a:pt x="97435" y="404242"/>
                  </a:lnTo>
                  <a:lnTo>
                    <a:pt x="134974" y="424618"/>
                  </a:lnTo>
                  <a:lnTo>
                    <a:pt x="176456" y="437495"/>
                  </a:lnTo>
                  <a:lnTo>
                    <a:pt x="220992" y="441985"/>
                  </a:lnTo>
                  <a:lnTo>
                    <a:pt x="265529" y="437495"/>
                  </a:lnTo>
                  <a:lnTo>
                    <a:pt x="307011" y="424618"/>
                  </a:lnTo>
                  <a:lnTo>
                    <a:pt x="344550" y="404242"/>
                  </a:lnTo>
                  <a:lnTo>
                    <a:pt x="377256" y="377256"/>
                  </a:lnTo>
                  <a:lnTo>
                    <a:pt x="404242" y="344550"/>
                  </a:lnTo>
                  <a:lnTo>
                    <a:pt x="424618" y="307011"/>
                  </a:lnTo>
                  <a:lnTo>
                    <a:pt x="437495" y="265529"/>
                  </a:lnTo>
                  <a:lnTo>
                    <a:pt x="441985" y="220992"/>
                  </a:lnTo>
                  <a:lnTo>
                    <a:pt x="437468" y="176470"/>
                  </a:lnTo>
                  <a:lnTo>
                    <a:pt x="424575" y="135002"/>
                  </a:lnTo>
                  <a:lnTo>
                    <a:pt x="404193" y="97475"/>
                  </a:lnTo>
                  <a:lnTo>
                    <a:pt x="377209" y="64776"/>
                  </a:lnTo>
                  <a:lnTo>
                    <a:pt x="344509" y="37792"/>
                  </a:lnTo>
                  <a:lnTo>
                    <a:pt x="306982" y="17410"/>
                  </a:lnTo>
                  <a:lnTo>
                    <a:pt x="265514" y="4517"/>
                  </a:lnTo>
                  <a:lnTo>
                    <a:pt x="220992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9912088" y="5133329"/>
              <a:ext cx="130441" cy="15177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9" name="object 29"/>
          <p:cNvGrpSpPr/>
          <p:nvPr/>
        </p:nvGrpSpPr>
        <p:grpSpPr>
          <a:xfrm>
            <a:off x="10369367" y="3993832"/>
            <a:ext cx="617220" cy="617220"/>
            <a:chOff x="10369367" y="3993832"/>
            <a:chExt cx="617220" cy="617220"/>
          </a:xfrm>
        </p:grpSpPr>
        <p:sp>
          <p:nvSpPr>
            <p:cNvPr id="30" name="object 30"/>
            <p:cNvSpPr/>
            <p:nvPr/>
          </p:nvSpPr>
          <p:spPr>
            <a:xfrm>
              <a:off x="10369367" y="3993832"/>
              <a:ext cx="617220" cy="617220"/>
            </a:xfrm>
            <a:custGeom>
              <a:avLst/>
              <a:gdLst/>
              <a:ahLst/>
              <a:cxnLst/>
              <a:rect l="l" t="t" r="r" b="b"/>
              <a:pathLst>
                <a:path w="617220" h="617220">
                  <a:moveTo>
                    <a:pt x="308559" y="0"/>
                  </a:moveTo>
                  <a:lnTo>
                    <a:pt x="262960" y="3345"/>
                  </a:lnTo>
                  <a:lnTo>
                    <a:pt x="219440" y="13064"/>
                  </a:lnTo>
                  <a:lnTo>
                    <a:pt x="178474" y="28678"/>
                  </a:lnTo>
                  <a:lnTo>
                    <a:pt x="140541" y="49711"/>
                  </a:lnTo>
                  <a:lnTo>
                    <a:pt x="106118" y="75685"/>
                  </a:lnTo>
                  <a:lnTo>
                    <a:pt x="75681" y="106123"/>
                  </a:lnTo>
                  <a:lnTo>
                    <a:pt x="49708" y="140547"/>
                  </a:lnTo>
                  <a:lnTo>
                    <a:pt x="28676" y="178480"/>
                  </a:lnTo>
                  <a:lnTo>
                    <a:pt x="13063" y="219444"/>
                  </a:lnTo>
                  <a:lnTo>
                    <a:pt x="3345" y="262963"/>
                  </a:lnTo>
                  <a:lnTo>
                    <a:pt x="0" y="308559"/>
                  </a:lnTo>
                  <a:lnTo>
                    <a:pt x="3345" y="354158"/>
                  </a:lnTo>
                  <a:lnTo>
                    <a:pt x="13063" y="397679"/>
                  </a:lnTo>
                  <a:lnTo>
                    <a:pt x="28676" y="438646"/>
                  </a:lnTo>
                  <a:lnTo>
                    <a:pt x="49708" y="476580"/>
                  </a:lnTo>
                  <a:lnTo>
                    <a:pt x="75681" y="511005"/>
                  </a:lnTo>
                  <a:lnTo>
                    <a:pt x="106118" y="541444"/>
                  </a:lnTo>
                  <a:lnTo>
                    <a:pt x="140541" y="567418"/>
                  </a:lnTo>
                  <a:lnTo>
                    <a:pt x="178474" y="588451"/>
                  </a:lnTo>
                  <a:lnTo>
                    <a:pt x="219440" y="604066"/>
                  </a:lnTo>
                  <a:lnTo>
                    <a:pt x="262960" y="613785"/>
                  </a:lnTo>
                  <a:lnTo>
                    <a:pt x="308559" y="617131"/>
                  </a:lnTo>
                  <a:lnTo>
                    <a:pt x="354157" y="613785"/>
                  </a:lnTo>
                  <a:lnTo>
                    <a:pt x="397678" y="604066"/>
                  </a:lnTo>
                  <a:lnTo>
                    <a:pt x="438643" y="588451"/>
                  </a:lnTo>
                  <a:lnTo>
                    <a:pt x="476576" y="567418"/>
                  </a:lnTo>
                  <a:lnTo>
                    <a:pt x="511000" y="541444"/>
                  </a:lnTo>
                  <a:lnTo>
                    <a:pt x="541436" y="511005"/>
                  </a:lnTo>
                  <a:lnTo>
                    <a:pt x="567409" y="476580"/>
                  </a:lnTo>
                  <a:lnTo>
                    <a:pt x="588441" y="438646"/>
                  </a:lnTo>
                  <a:lnTo>
                    <a:pt x="604055" y="397679"/>
                  </a:lnTo>
                  <a:lnTo>
                    <a:pt x="613773" y="354158"/>
                  </a:lnTo>
                  <a:lnTo>
                    <a:pt x="617118" y="308559"/>
                  </a:lnTo>
                  <a:lnTo>
                    <a:pt x="613773" y="262963"/>
                  </a:lnTo>
                  <a:lnTo>
                    <a:pt x="604055" y="219444"/>
                  </a:lnTo>
                  <a:lnTo>
                    <a:pt x="588441" y="178480"/>
                  </a:lnTo>
                  <a:lnTo>
                    <a:pt x="567409" y="140547"/>
                  </a:lnTo>
                  <a:lnTo>
                    <a:pt x="541436" y="106123"/>
                  </a:lnTo>
                  <a:lnTo>
                    <a:pt x="511000" y="75685"/>
                  </a:lnTo>
                  <a:lnTo>
                    <a:pt x="476576" y="49711"/>
                  </a:lnTo>
                  <a:lnTo>
                    <a:pt x="438643" y="28678"/>
                  </a:lnTo>
                  <a:lnTo>
                    <a:pt x="397678" y="13064"/>
                  </a:lnTo>
                  <a:lnTo>
                    <a:pt x="354157" y="3345"/>
                  </a:lnTo>
                  <a:lnTo>
                    <a:pt x="308559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10579709" y="4191248"/>
              <a:ext cx="181864" cy="21313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2" name="object 32"/>
          <p:cNvGrpSpPr/>
          <p:nvPr/>
        </p:nvGrpSpPr>
        <p:grpSpPr>
          <a:xfrm>
            <a:off x="9528882" y="3991584"/>
            <a:ext cx="614045" cy="614045"/>
            <a:chOff x="9528882" y="3991584"/>
            <a:chExt cx="614045" cy="614045"/>
          </a:xfrm>
        </p:grpSpPr>
        <p:sp>
          <p:nvSpPr>
            <p:cNvPr id="33" name="object 33"/>
            <p:cNvSpPr/>
            <p:nvPr/>
          </p:nvSpPr>
          <p:spPr>
            <a:xfrm>
              <a:off x="9528882" y="3991584"/>
              <a:ext cx="614045" cy="614045"/>
            </a:xfrm>
            <a:custGeom>
              <a:avLst/>
              <a:gdLst/>
              <a:ahLst/>
              <a:cxnLst/>
              <a:rect l="l" t="t" r="r" b="b"/>
              <a:pathLst>
                <a:path w="614045" h="614045">
                  <a:moveTo>
                    <a:pt x="306984" y="0"/>
                  </a:moveTo>
                  <a:lnTo>
                    <a:pt x="261620" y="3328"/>
                  </a:lnTo>
                  <a:lnTo>
                    <a:pt x="218322" y="12997"/>
                  </a:lnTo>
                  <a:lnTo>
                    <a:pt x="177566" y="28531"/>
                  </a:lnTo>
                  <a:lnTo>
                    <a:pt x="139827" y="49456"/>
                  </a:lnTo>
                  <a:lnTo>
                    <a:pt x="105579" y="75297"/>
                  </a:lnTo>
                  <a:lnTo>
                    <a:pt x="75297" y="105579"/>
                  </a:lnTo>
                  <a:lnTo>
                    <a:pt x="49456" y="139827"/>
                  </a:lnTo>
                  <a:lnTo>
                    <a:pt x="28531" y="177566"/>
                  </a:lnTo>
                  <a:lnTo>
                    <a:pt x="12997" y="218322"/>
                  </a:lnTo>
                  <a:lnTo>
                    <a:pt x="3328" y="261620"/>
                  </a:lnTo>
                  <a:lnTo>
                    <a:pt x="0" y="306984"/>
                  </a:lnTo>
                  <a:lnTo>
                    <a:pt x="3328" y="352345"/>
                  </a:lnTo>
                  <a:lnTo>
                    <a:pt x="12997" y="395640"/>
                  </a:lnTo>
                  <a:lnTo>
                    <a:pt x="28531" y="436394"/>
                  </a:lnTo>
                  <a:lnTo>
                    <a:pt x="49456" y="474132"/>
                  </a:lnTo>
                  <a:lnTo>
                    <a:pt x="75297" y="508378"/>
                  </a:lnTo>
                  <a:lnTo>
                    <a:pt x="105579" y="538659"/>
                  </a:lnTo>
                  <a:lnTo>
                    <a:pt x="139827" y="564500"/>
                  </a:lnTo>
                  <a:lnTo>
                    <a:pt x="177566" y="585424"/>
                  </a:lnTo>
                  <a:lnTo>
                    <a:pt x="218322" y="600958"/>
                  </a:lnTo>
                  <a:lnTo>
                    <a:pt x="261620" y="610627"/>
                  </a:lnTo>
                  <a:lnTo>
                    <a:pt x="306984" y="613956"/>
                  </a:lnTo>
                  <a:lnTo>
                    <a:pt x="352348" y="610627"/>
                  </a:lnTo>
                  <a:lnTo>
                    <a:pt x="395646" y="600958"/>
                  </a:lnTo>
                  <a:lnTo>
                    <a:pt x="436402" y="585424"/>
                  </a:lnTo>
                  <a:lnTo>
                    <a:pt x="474141" y="564500"/>
                  </a:lnTo>
                  <a:lnTo>
                    <a:pt x="508389" y="538659"/>
                  </a:lnTo>
                  <a:lnTo>
                    <a:pt x="538671" y="508378"/>
                  </a:lnTo>
                  <a:lnTo>
                    <a:pt x="564512" y="474132"/>
                  </a:lnTo>
                  <a:lnTo>
                    <a:pt x="585437" y="436394"/>
                  </a:lnTo>
                  <a:lnTo>
                    <a:pt x="600971" y="395640"/>
                  </a:lnTo>
                  <a:lnTo>
                    <a:pt x="610640" y="352345"/>
                  </a:lnTo>
                  <a:lnTo>
                    <a:pt x="613968" y="306984"/>
                  </a:lnTo>
                  <a:lnTo>
                    <a:pt x="610640" y="261620"/>
                  </a:lnTo>
                  <a:lnTo>
                    <a:pt x="600971" y="218322"/>
                  </a:lnTo>
                  <a:lnTo>
                    <a:pt x="585437" y="177566"/>
                  </a:lnTo>
                  <a:lnTo>
                    <a:pt x="564512" y="139827"/>
                  </a:lnTo>
                  <a:lnTo>
                    <a:pt x="538671" y="105579"/>
                  </a:lnTo>
                  <a:lnTo>
                    <a:pt x="508389" y="75297"/>
                  </a:lnTo>
                  <a:lnTo>
                    <a:pt x="474141" y="49456"/>
                  </a:lnTo>
                  <a:lnTo>
                    <a:pt x="436402" y="28531"/>
                  </a:lnTo>
                  <a:lnTo>
                    <a:pt x="395646" y="12997"/>
                  </a:lnTo>
                  <a:lnTo>
                    <a:pt x="352348" y="3328"/>
                  </a:lnTo>
                  <a:lnTo>
                    <a:pt x="306984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9727569" y="4187987"/>
              <a:ext cx="201942" cy="21137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5" name="object 35"/>
          <p:cNvSpPr txBox="1"/>
          <p:nvPr/>
        </p:nvSpPr>
        <p:spPr>
          <a:xfrm>
            <a:off x="9448800" y="3238500"/>
            <a:ext cx="7190105" cy="3591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Roboto"/>
                <a:cs typeface="Roboto"/>
              </a:rPr>
              <a:t>Funktion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2222500">
              <a:lnSpc>
                <a:spcPct val="100000"/>
              </a:lnSpc>
              <a:spcBef>
                <a:spcPts val="5"/>
              </a:spcBef>
            </a:pPr>
            <a:r>
              <a:rPr sz="2400" spc="10" dirty="0">
                <a:latin typeface="Roboto"/>
                <a:cs typeface="Roboto"/>
              </a:rPr>
              <a:t>Startwert</a:t>
            </a:r>
            <a:r>
              <a:rPr sz="2400" spc="-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auswählen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2222500">
              <a:lnSpc>
                <a:spcPct val="100000"/>
              </a:lnSpc>
            </a:pPr>
            <a:r>
              <a:rPr sz="2400" dirty="0">
                <a:latin typeface="Roboto"/>
                <a:cs typeface="Roboto"/>
              </a:rPr>
              <a:t>Countdown</a:t>
            </a:r>
            <a:r>
              <a:rPr sz="2400" spc="-5" dirty="0">
                <a:latin typeface="Roboto"/>
                <a:cs typeface="Roboto"/>
              </a:rPr>
              <a:t> </a:t>
            </a:r>
            <a:r>
              <a:rPr sz="2400" spc="5" dirty="0">
                <a:latin typeface="Roboto"/>
                <a:cs typeface="Roboto"/>
              </a:rPr>
              <a:t>starten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</a:pPr>
            <a:endParaRPr sz="3600">
              <a:latin typeface="Roboto"/>
              <a:cs typeface="Roboto"/>
            </a:endParaRPr>
          </a:p>
          <a:p>
            <a:pPr marL="2222500">
              <a:lnSpc>
                <a:spcPct val="100000"/>
              </a:lnSpc>
            </a:pPr>
            <a:r>
              <a:rPr sz="2400" spc="-10" dirty="0">
                <a:latin typeface="Roboto"/>
                <a:cs typeface="Roboto"/>
              </a:rPr>
              <a:t>Wenn </a:t>
            </a:r>
            <a:r>
              <a:rPr sz="2400" dirty="0">
                <a:latin typeface="Roboto"/>
                <a:cs typeface="Roboto"/>
              </a:rPr>
              <a:t>der Countdown </a:t>
            </a:r>
            <a:r>
              <a:rPr sz="2400" spc="-5" dirty="0">
                <a:latin typeface="Roboto"/>
                <a:cs typeface="Roboto"/>
              </a:rPr>
              <a:t>abgelaufen</a:t>
            </a:r>
            <a:r>
              <a:rPr sz="2400" spc="-7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ist,</a:t>
            </a:r>
            <a:endParaRPr sz="2400">
              <a:latin typeface="Roboto"/>
              <a:cs typeface="Roboto"/>
            </a:endParaRPr>
          </a:p>
          <a:p>
            <a:pPr marL="2222500">
              <a:lnSpc>
                <a:spcPct val="100000"/>
              </a:lnSpc>
              <a:spcBef>
                <a:spcPts val="720"/>
              </a:spcBef>
            </a:pPr>
            <a:r>
              <a:rPr sz="2400" spc="-10" dirty="0">
                <a:latin typeface="Roboto"/>
                <a:cs typeface="Roboto"/>
              </a:rPr>
              <a:t>wird </a:t>
            </a:r>
            <a:r>
              <a:rPr sz="2400" dirty="0">
                <a:latin typeface="Roboto"/>
                <a:cs typeface="Roboto"/>
              </a:rPr>
              <a:t>ein </a:t>
            </a:r>
            <a:r>
              <a:rPr sz="2400" spc="-45" dirty="0">
                <a:latin typeface="Roboto"/>
                <a:cs typeface="Roboto"/>
              </a:rPr>
              <a:t>Ton</a:t>
            </a:r>
            <a:r>
              <a:rPr sz="2400" spc="-5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abgespielt.</a:t>
            </a:r>
            <a:endParaRPr sz="2400">
              <a:latin typeface="Roboto"/>
              <a:cs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70002" y="2184400"/>
            <a:ext cx="1473835" cy="457200"/>
          </a:xfrm>
          <a:custGeom>
            <a:avLst/>
            <a:gdLst/>
            <a:ahLst/>
            <a:cxnLst/>
            <a:rect l="l" t="t" r="r" b="b"/>
            <a:pathLst>
              <a:path w="1473835" h="457200">
                <a:moveTo>
                  <a:pt x="1381874" y="0"/>
                </a:moveTo>
                <a:lnTo>
                  <a:pt x="91351" y="0"/>
                </a:lnTo>
                <a:lnTo>
                  <a:pt x="55790" y="7178"/>
                </a:lnTo>
                <a:lnTo>
                  <a:pt x="26754" y="26754"/>
                </a:lnTo>
                <a:lnTo>
                  <a:pt x="7178" y="55790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1381874" y="457200"/>
                </a:lnTo>
                <a:lnTo>
                  <a:pt x="1417434" y="450021"/>
                </a:lnTo>
                <a:lnTo>
                  <a:pt x="1446471" y="430445"/>
                </a:lnTo>
                <a:lnTo>
                  <a:pt x="1466047" y="401409"/>
                </a:lnTo>
                <a:lnTo>
                  <a:pt x="1473225" y="365848"/>
                </a:lnTo>
                <a:lnTo>
                  <a:pt x="1473225" y="91351"/>
                </a:lnTo>
                <a:lnTo>
                  <a:pt x="1466047" y="55790"/>
                </a:lnTo>
                <a:lnTo>
                  <a:pt x="1446471" y="26754"/>
                </a:lnTo>
                <a:lnTo>
                  <a:pt x="1417434" y="7178"/>
                </a:lnTo>
                <a:lnTo>
                  <a:pt x="1381874" y="0"/>
                </a:lnTo>
                <a:close/>
              </a:path>
            </a:pathLst>
          </a:custGeom>
          <a:solidFill>
            <a:srgbClr val="6CB8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402820" y="2217092"/>
            <a:ext cx="1122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FFFF"/>
                </a:solidFill>
                <a:latin typeface="Roboto Mono"/>
                <a:cs typeface="Roboto Mono"/>
              </a:rPr>
              <a:t>LEICHT</a:t>
            </a:r>
            <a:endParaRPr sz="2400">
              <a:latin typeface="Roboto Mono"/>
              <a:cs typeface="Roboto Mono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7622337" y="1436408"/>
            <a:ext cx="1206500" cy="1207135"/>
            <a:chOff x="7622337" y="1436408"/>
            <a:chExt cx="1206500" cy="1207135"/>
          </a:xfrm>
        </p:grpSpPr>
        <p:sp>
          <p:nvSpPr>
            <p:cNvPr id="5" name="object 5"/>
            <p:cNvSpPr/>
            <p:nvPr/>
          </p:nvSpPr>
          <p:spPr>
            <a:xfrm>
              <a:off x="7622337" y="1436407"/>
              <a:ext cx="374650" cy="1207135"/>
            </a:xfrm>
            <a:custGeom>
              <a:avLst/>
              <a:gdLst/>
              <a:ahLst/>
              <a:cxnLst/>
              <a:rect l="l" t="t" r="r" b="b"/>
              <a:pathLst>
                <a:path w="374650" h="1207135">
                  <a:moveTo>
                    <a:pt x="41592" y="915276"/>
                  </a:moveTo>
                  <a:lnTo>
                    <a:pt x="0" y="915276"/>
                  </a:lnTo>
                  <a:lnTo>
                    <a:pt x="0" y="1206512"/>
                  </a:lnTo>
                  <a:lnTo>
                    <a:pt x="41592" y="1206512"/>
                  </a:lnTo>
                  <a:lnTo>
                    <a:pt x="41592" y="915276"/>
                  </a:lnTo>
                  <a:close/>
                </a:path>
                <a:path w="374650" h="1207135">
                  <a:moveTo>
                    <a:pt x="41592" y="665657"/>
                  </a:moveTo>
                  <a:lnTo>
                    <a:pt x="0" y="665657"/>
                  </a:lnTo>
                  <a:lnTo>
                    <a:pt x="0" y="873683"/>
                  </a:lnTo>
                  <a:lnTo>
                    <a:pt x="41592" y="873683"/>
                  </a:lnTo>
                  <a:lnTo>
                    <a:pt x="41592" y="665657"/>
                  </a:lnTo>
                  <a:close/>
                </a:path>
                <a:path w="374650" h="1207135">
                  <a:moveTo>
                    <a:pt x="41592" y="582447"/>
                  </a:moveTo>
                  <a:lnTo>
                    <a:pt x="0" y="582447"/>
                  </a:lnTo>
                  <a:lnTo>
                    <a:pt x="0" y="624052"/>
                  </a:lnTo>
                  <a:lnTo>
                    <a:pt x="41592" y="624052"/>
                  </a:lnTo>
                  <a:lnTo>
                    <a:pt x="41592" y="582447"/>
                  </a:lnTo>
                  <a:close/>
                </a:path>
                <a:path w="374650" h="1207135">
                  <a:moveTo>
                    <a:pt x="41592" y="332828"/>
                  </a:moveTo>
                  <a:lnTo>
                    <a:pt x="0" y="332828"/>
                  </a:lnTo>
                  <a:lnTo>
                    <a:pt x="0" y="374434"/>
                  </a:lnTo>
                  <a:lnTo>
                    <a:pt x="41592" y="374434"/>
                  </a:lnTo>
                  <a:lnTo>
                    <a:pt x="41592" y="332828"/>
                  </a:lnTo>
                  <a:close/>
                </a:path>
                <a:path w="374650" h="1207135">
                  <a:moveTo>
                    <a:pt x="41592" y="0"/>
                  </a:moveTo>
                  <a:lnTo>
                    <a:pt x="0" y="0"/>
                  </a:lnTo>
                  <a:lnTo>
                    <a:pt x="0" y="83210"/>
                  </a:lnTo>
                  <a:lnTo>
                    <a:pt x="0" y="166420"/>
                  </a:lnTo>
                  <a:lnTo>
                    <a:pt x="0" y="291236"/>
                  </a:lnTo>
                  <a:lnTo>
                    <a:pt x="41592" y="291236"/>
                  </a:lnTo>
                  <a:lnTo>
                    <a:pt x="41592" y="166420"/>
                  </a:lnTo>
                  <a:lnTo>
                    <a:pt x="41592" y="83210"/>
                  </a:lnTo>
                  <a:lnTo>
                    <a:pt x="41592" y="0"/>
                  </a:lnTo>
                  <a:close/>
                </a:path>
                <a:path w="374650" h="1207135">
                  <a:moveTo>
                    <a:pt x="166408" y="1164894"/>
                  </a:moveTo>
                  <a:lnTo>
                    <a:pt x="124815" y="1164894"/>
                  </a:lnTo>
                  <a:lnTo>
                    <a:pt x="83210" y="1164894"/>
                  </a:lnTo>
                  <a:lnTo>
                    <a:pt x="41605" y="1164894"/>
                  </a:lnTo>
                  <a:lnTo>
                    <a:pt x="41605" y="1206500"/>
                  </a:lnTo>
                  <a:lnTo>
                    <a:pt x="83210" y="1206500"/>
                  </a:lnTo>
                  <a:lnTo>
                    <a:pt x="124815" y="1206500"/>
                  </a:lnTo>
                  <a:lnTo>
                    <a:pt x="166408" y="1206500"/>
                  </a:lnTo>
                  <a:lnTo>
                    <a:pt x="166408" y="1164894"/>
                  </a:lnTo>
                  <a:close/>
                </a:path>
                <a:path w="374650" h="1207135">
                  <a:moveTo>
                    <a:pt x="166408" y="998486"/>
                  </a:moveTo>
                  <a:lnTo>
                    <a:pt x="124815" y="998486"/>
                  </a:lnTo>
                  <a:lnTo>
                    <a:pt x="83210" y="998486"/>
                  </a:lnTo>
                  <a:lnTo>
                    <a:pt x="83210" y="1123302"/>
                  </a:lnTo>
                  <a:lnTo>
                    <a:pt x="124815" y="1123302"/>
                  </a:lnTo>
                  <a:lnTo>
                    <a:pt x="166408" y="1123302"/>
                  </a:lnTo>
                  <a:lnTo>
                    <a:pt x="166408" y="998486"/>
                  </a:lnTo>
                  <a:close/>
                </a:path>
                <a:path w="374650" h="1207135">
                  <a:moveTo>
                    <a:pt x="166408" y="915276"/>
                  </a:moveTo>
                  <a:lnTo>
                    <a:pt x="124815" y="915276"/>
                  </a:lnTo>
                  <a:lnTo>
                    <a:pt x="83210" y="915276"/>
                  </a:lnTo>
                  <a:lnTo>
                    <a:pt x="41605" y="915276"/>
                  </a:lnTo>
                  <a:lnTo>
                    <a:pt x="41605" y="956881"/>
                  </a:lnTo>
                  <a:lnTo>
                    <a:pt x="83210" y="956881"/>
                  </a:lnTo>
                  <a:lnTo>
                    <a:pt x="124815" y="956881"/>
                  </a:lnTo>
                  <a:lnTo>
                    <a:pt x="166408" y="956881"/>
                  </a:lnTo>
                  <a:lnTo>
                    <a:pt x="166408" y="915276"/>
                  </a:lnTo>
                  <a:close/>
                </a:path>
                <a:path w="374650" h="1207135">
                  <a:moveTo>
                    <a:pt x="166408" y="832065"/>
                  </a:moveTo>
                  <a:lnTo>
                    <a:pt x="124815" y="832065"/>
                  </a:lnTo>
                  <a:lnTo>
                    <a:pt x="124815" y="790473"/>
                  </a:lnTo>
                  <a:lnTo>
                    <a:pt x="83210" y="790473"/>
                  </a:lnTo>
                  <a:lnTo>
                    <a:pt x="83210" y="873683"/>
                  </a:lnTo>
                  <a:lnTo>
                    <a:pt x="124815" y="873683"/>
                  </a:lnTo>
                  <a:lnTo>
                    <a:pt x="166408" y="873671"/>
                  </a:lnTo>
                  <a:lnTo>
                    <a:pt x="166408" y="832065"/>
                  </a:lnTo>
                  <a:close/>
                </a:path>
                <a:path w="374650" h="1207135">
                  <a:moveTo>
                    <a:pt x="166408" y="748868"/>
                  </a:moveTo>
                  <a:lnTo>
                    <a:pt x="124815" y="748868"/>
                  </a:lnTo>
                  <a:lnTo>
                    <a:pt x="124815" y="790473"/>
                  </a:lnTo>
                  <a:lnTo>
                    <a:pt x="166408" y="790473"/>
                  </a:lnTo>
                  <a:lnTo>
                    <a:pt x="166408" y="748868"/>
                  </a:lnTo>
                  <a:close/>
                </a:path>
                <a:path w="374650" h="1207135">
                  <a:moveTo>
                    <a:pt x="166408" y="332828"/>
                  </a:moveTo>
                  <a:lnTo>
                    <a:pt x="124815" y="332828"/>
                  </a:lnTo>
                  <a:lnTo>
                    <a:pt x="83210" y="332828"/>
                  </a:lnTo>
                  <a:lnTo>
                    <a:pt x="83210" y="374434"/>
                  </a:lnTo>
                  <a:lnTo>
                    <a:pt x="41605" y="374434"/>
                  </a:lnTo>
                  <a:lnTo>
                    <a:pt x="41605" y="457644"/>
                  </a:lnTo>
                  <a:lnTo>
                    <a:pt x="83210" y="457644"/>
                  </a:lnTo>
                  <a:lnTo>
                    <a:pt x="83210" y="499237"/>
                  </a:lnTo>
                  <a:lnTo>
                    <a:pt x="124815" y="499237"/>
                  </a:lnTo>
                  <a:lnTo>
                    <a:pt x="124815" y="540854"/>
                  </a:lnTo>
                  <a:lnTo>
                    <a:pt x="124815" y="624078"/>
                  </a:lnTo>
                  <a:lnTo>
                    <a:pt x="124815" y="665657"/>
                  </a:lnTo>
                  <a:lnTo>
                    <a:pt x="83210" y="665657"/>
                  </a:lnTo>
                  <a:lnTo>
                    <a:pt x="83210" y="624078"/>
                  </a:lnTo>
                  <a:lnTo>
                    <a:pt x="124815" y="624078"/>
                  </a:lnTo>
                  <a:lnTo>
                    <a:pt x="124815" y="540854"/>
                  </a:lnTo>
                  <a:lnTo>
                    <a:pt x="83210" y="540854"/>
                  </a:lnTo>
                  <a:lnTo>
                    <a:pt x="83210" y="499249"/>
                  </a:lnTo>
                  <a:lnTo>
                    <a:pt x="41605" y="499249"/>
                  </a:lnTo>
                  <a:lnTo>
                    <a:pt x="41605" y="707263"/>
                  </a:lnTo>
                  <a:lnTo>
                    <a:pt x="83210" y="707263"/>
                  </a:lnTo>
                  <a:lnTo>
                    <a:pt x="124815" y="707263"/>
                  </a:lnTo>
                  <a:lnTo>
                    <a:pt x="166408" y="707263"/>
                  </a:lnTo>
                  <a:lnTo>
                    <a:pt x="166408" y="332828"/>
                  </a:lnTo>
                  <a:close/>
                </a:path>
                <a:path w="374650" h="1207135">
                  <a:moveTo>
                    <a:pt x="166408" y="249631"/>
                  </a:moveTo>
                  <a:lnTo>
                    <a:pt x="124815" y="249631"/>
                  </a:lnTo>
                  <a:lnTo>
                    <a:pt x="83210" y="249631"/>
                  </a:lnTo>
                  <a:lnTo>
                    <a:pt x="41605" y="249631"/>
                  </a:lnTo>
                  <a:lnTo>
                    <a:pt x="41605" y="291236"/>
                  </a:lnTo>
                  <a:lnTo>
                    <a:pt x="83210" y="291236"/>
                  </a:lnTo>
                  <a:lnTo>
                    <a:pt x="124815" y="291236"/>
                  </a:lnTo>
                  <a:lnTo>
                    <a:pt x="166408" y="291236"/>
                  </a:lnTo>
                  <a:lnTo>
                    <a:pt x="166408" y="249631"/>
                  </a:lnTo>
                  <a:close/>
                </a:path>
                <a:path w="374650" h="1207135">
                  <a:moveTo>
                    <a:pt x="166408" y="83210"/>
                  </a:moveTo>
                  <a:lnTo>
                    <a:pt x="124815" y="83210"/>
                  </a:lnTo>
                  <a:lnTo>
                    <a:pt x="83210" y="83210"/>
                  </a:lnTo>
                  <a:lnTo>
                    <a:pt x="83210" y="166420"/>
                  </a:lnTo>
                  <a:lnTo>
                    <a:pt x="83210" y="208026"/>
                  </a:lnTo>
                  <a:lnTo>
                    <a:pt x="124815" y="208026"/>
                  </a:lnTo>
                  <a:lnTo>
                    <a:pt x="166408" y="208026"/>
                  </a:lnTo>
                  <a:lnTo>
                    <a:pt x="166408" y="166420"/>
                  </a:lnTo>
                  <a:lnTo>
                    <a:pt x="166408" y="83210"/>
                  </a:lnTo>
                  <a:close/>
                </a:path>
                <a:path w="374650" h="1207135">
                  <a:moveTo>
                    <a:pt x="166408" y="0"/>
                  </a:moveTo>
                  <a:lnTo>
                    <a:pt x="124815" y="0"/>
                  </a:lnTo>
                  <a:lnTo>
                    <a:pt x="83210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210" y="41605"/>
                  </a:lnTo>
                  <a:lnTo>
                    <a:pt x="124815" y="41605"/>
                  </a:lnTo>
                  <a:lnTo>
                    <a:pt x="166408" y="41605"/>
                  </a:lnTo>
                  <a:lnTo>
                    <a:pt x="166408" y="0"/>
                  </a:lnTo>
                  <a:close/>
                </a:path>
                <a:path w="374650" h="1207135">
                  <a:moveTo>
                    <a:pt x="208026" y="998486"/>
                  </a:moveTo>
                  <a:lnTo>
                    <a:pt x="166420" y="998486"/>
                  </a:lnTo>
                  <a:lnTo>
                    <a:pt x="166420" y="1123302"/>
                  </a:lnTo>
                  <a:lnTo>
                    <a:pt x="208026" y="1123302"/>
                  </a:lnTo>
                  <a:lnTo>
                    <a:pt x="208026" y="998486"/>
                  </a:lnTo>
                  <a:close/>
                </a:path>
                <a:path w="374650" h="1207135">
                  <a:moveTo>
                    <a:pt x="208026" y="83210"/>
                  </a:moveTo>
                  <a:lnTo>
                    <a:pt x="166420" y="83210"/>
                  </a:lnTo>
                  <a:lnTo>
                    <a:pt x="166420" y="166420"/>
                  </a:lnTo>
                  <a:lnTo>
                    <a:pt x="166420" y="208026"/>
                  </a:lnTo>
                  <a:lnTo>
                    <a:pt x="208026" y="208026"/>
                  </a:lnTo>
                  <a:lnTo>
                    <a:pt x="208026" y="166420"/>
                  </a:lnTo>
                  <a:lnTo>
                    <a:pt x="208026" y="83210"/>
                  </a:lnTo>
                  <a:close/>
                </a:path>
                <a:path w="374650" h="1207135">
                  <a:moveTo>
                    <a:pt x="249618" y="707263"/>
                  </a:moveTo>
                  <a:lnTo>
                    <a:pt x="208013" y="707263"/>
                  </a:lnTo>
                  <a:lnTo>
                    <a:pt x="208013" y="748868"/>
                  </a:lnTo>
                  <a:lnTo>
                    <a:pt x="249618" y="748868"/>
                  </a:lnTo>
                  <a:lnTo>
                    <a:pt x="249618" y="707263"/>
                  </a:lnTo>
                  <a:close/>
                </a:path>
                <a:path w="374650" h="1207135">
                  <a:moveTo>
                    <a:pt x="291223" y="915276"/>
                  </a:moveTo>
                  <a:lnTo>
                    <a:pt x="249618" y="915276"/>
                  </a:lnTo>
                  <a:lnTo>
                    <a:pt x="208026" y="915276"/>
                  </a:lnTo>
                  <a:lnTo>
                    <a:pt x="166420" y="915276"/>
                  </a:lnTo>
                  <a:lnTo>
                    <a:pt x="166420" y="956881"/>
                  </a:lnTo>
                  <a:lnTo>
                    <a:pt x="208013" y="956881"/>
                  </a:lnTo>
                  <a:lnTo>
                    <a:pt x="249618" y="956881"/>
                  </a:lnTo>
                  <a:lnTo>
                    <a:pt x="249618" y="1164894"/>
                  </a:lnTo>
                  <a:lnTo>
                    <a:pt x="208026" y="1164894"/>
                  </a:lnTo>
                  <a:lnTo>
                    <a:pt x="166420" y="1164894"/>
                  </a:lnTo>
                  <a:lnTo>
                    <a:pt x="166420" y="1206500"/>
                  </a:lnTo>
                  <a:lnTo>
                    <a:pt x="208013" y="1206500"/>
                  </a:lnTo>
                  <a:lnTo>
                    <a:pt x="249618" y="1206500"/>
                  </a:lnTo>
                  <a:lnTo>
                    <a:pt x="291223" y="1206512"/>
                  </a:lnTo>
                  <a:lnTo>
                    <a:pt x="291223" y="915276"/>
                  </a:lnTo>
                  <a:close/>
                </a:path>
                <a:path w="374650" h="1207135">
                  <a:moveTo>
                    <a:pt x="291223" y="832065"/>
                  </a:moveTo>
                  <a:lnTo>
                    <a:pt x="249618" y="832065"/>
                  </a:lnTo>
                  <a:lnTo>
                    <a:pt x="208026" y="832065"/>
                  </a:lnTo>
                  <a:lnTo>
                    <a:pt x="208026" y="790473"/>
                  </a:lnTo>
                  <a:lnTo>
                    <a:pt x="166420" y="790473"/>
                  </a:lnTo>
                  <a:lnTo>
                    <a:pt x="166420" y="832078"/>
                  </a:lnTo>
                  <a:lnTo>
                    <a:pt x="208013" y="832078"/>
                  </a:lnTo>
                  <a:lnTo>
                    <a:pt x="208013" y="873671"/>
                  </a:lnTo>
                  <a:lnTo>
                    <a:pt x="249618" y="873671"/>
                  </a:lnTo>
                  <a:lnTo>
                    <a:pt x="291223" y="873671"/>
                  </a:lnTo>
                  <a:lnTo>
                    <a:pt x="291223" y="832065"/>
                  </a:lnTo>
                  <a:close/>
                </a:path>
                <a:path w="374650" h="1207135">
                  <a:moveTo>
                    <a:pt x="291223" y="665657"/>
                  </a:moveTo>
                  <a:lnTo>
                    <a:pt x="249618" y="665657"/>
                  </a:lnTo>
                  <a:lnTo>
                    <a:pt x="249618" y="707263"/>
                  </a:lnTo>
                  <a:lnTo>
                    <a:pt x="291223" y="707263"/>
                  </a:lnTo>
                  <a:lnTo>
                    <a:pt x="291223" y="665657"/>
                  </a:lnTo>
                  <a:close/>
                </a:path>
                <a:path w="374650" h="1207135">
                  <a:moveTo>
                    <a:pt x="291223" y="499249"/>
                  </a:moveTo>
                  <a:lnTo>
                    <a:pt x="249618" y="499249"/>
                  </a:lnTo>
                  <a:lnTo>
                    <a:pt x="249618" y="540854"/>
                  </a:lnTo>
                  <a:lnTo>
                    <a:pt x="291223" y="540854"/>
                  </a:lnTo>
                  <a:lnTo>
                    <a:pt x="291223" y="499249"/>
                  </a:lnTo>
                  <a:close/>
                </a:path>
                <a:path w="374650" h="1207135">
                  <a:moveTo>
                    <a:pt x="291223" y="0"/>
                  </a:moveTo>
                  <a:lnTo>
                    <a:pt x="249618" y="0"/>
                  </a:lnTo>
                  <a:lnTo>
                    <a:pt x="208026" y="0"/>
                  </a:lnTo>
                  <a:lnTo>
                    <a:pt x="166420" y="0"/>
                  </a:lnTo>
                  <a:lnTo>
                    <a:pt x="166420" y="41605"/>
                  </a:lnTo>
                  <a:lnTo>
                    <a:pt x="208013" y="41605"/>
                  </a:lnTo>
                  <a:lnTo>
                    <a:pt x="249618" y="41605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49618" y="249631"/>
                  </a:lnTo>
                  <a:lnTo>
                    <a:pt x="208026" y="249631"/>
                  </a:lnTo>
                  <a:lnTo>
                    <a:pt x="166420" y="249631"/>
                  </a:lnTo>
                  <a:lnTo>
                    <a:pt x="166420" y="291236"/>
                  </a:lnTo>
                  <a:lnTo>
                    <a:pt x="208013" y="291236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0"/>
                  </a:lnTo>
                  <a:close/>
                </a:path>
                <a:path w="374650" h="1207135">
                  <a:moveTo>
                    <a:pt x="332828" y="707263"/>
                  </a:moveTo>
                  <a:lnTo>
                    <a:pt x="291223" y="707263"/>
                  </a:lnTo>
                  <a:lnTo>
                    <a:pt x="291223" y="748868"/>
                  </a:lnTo>
                  <a:lnTo>
                    <a:pt x="249618" y="748868"/>
                  </a:lnTo>
                  <a:lnTo>
                    <a:pt x="249618" y="790473"/>
                  </a:lnTo>
                  <a:lnTo>
                    <a:pt x="291223" y="790473"/>
                  </a:lnTo>
                  <a:lnTo>
                    <a:pt x="332828" y="790473"/>
                  </a:lnTo>
                  <a:lnTo>
                    <a:pt x="332828" y="707263"/>
                  </a:lnTo>
                  <a:close/>
                </a:path>
                <a:path w="374650" h="1207135">
                  <a:moveTo>
                    <a:pt x="374421" y="624052"/>
                  </a:moveTo>
                  <a:lnTo>
                    <a:pt x="332828" y="624052"/>
                  </a:lnTo>
                  <a:lnTo>
                    <a:pt x="332828" y="665657"/>
                  </a:lnTo>
                  <a:lnTo>
                    <a:pt x="374421" y="665657"/>
                  </a:lnTo>
                  <a:lnTo>
                    <a:pt x="374421" y="624052"/>
                  </a:lnTo>
                  <a:close/>
                </a:path>
                <a:path w="374650" h="1207135">
                  <a:moveTo>
                    <a:pt x="374421" y="540854"/>
                  </a:moveTo>
                  <a:lnTo>
                    <a:pt x="332828" y="540854"/>
                  </a:lnTo>
                  <a:lnTo>
                    <a:pt x="291223" y="540854"/>
                  </a:lnTo>
                  <a:lnTo>
                    <a:pt x="291223" y="582447"/>
                  </a:lnTo>
                  <a:lnTo>
                    <a:pt x="249618" y="582447"/>
                  </a:lnTo>
                  <a:lnTo>
                    <a:pt x="249618" y="540854"/>
                  </a:lnTo>
                  <a:lnTo>
                    <a:pt x="208026" y="540854"/>
                  </a:lnTo>
                  <a:lnTo>
                    <a:pt x="208026" y="457644"/>
                  </a:lnTo>
                  <a:lnTo>
                    <a:pt x="249618" y="457644"/>
                  </a:lnTo>
                  <a:lnTo>
                    <a:pt x="291223" y="457644"/>
                  </a:lnTo>
                  <a:lnTo>
                    <a:pt x="291223" y="416039"/>
                  </a:lnTo>
                  <a:lnTo>
                    <a:pt x="249618" y="416039"/>
                  </a:lnTo>
                  <a:lnTo>
                    <a:pt x="249618" y="374434"/>
                  </a:lnTo>
                  <a:lnTo>
                    <a:pt x="291223" y="374434"/>
                  </a:lnTo>
                  <a:lnTo>
                    <a:pt x="291223" y="332828"/>
                  </a:lnTo>
                  <a:lnTo>
                    <a:pt x="249618" y="332828"/>
                  </a:lnTo>
                  <a:lnTo>
                    <a:pt x="208026" y="332828"/>
                  </a:lnTo>
                  <a:lnTo>
                    <a:pt x="166420" y="332828"/>
                  </a:lnTo>
                  <a:lnTo>
                    <a:pt x="166420" y="374434"/>
                  </a:lnTo>
                  <a:lnTo>
                    <a:pt x="208013" y="374434"/>
                  </a:lnTo>
                  <a:lnTo>
                    <a:pt x="208013" y="457644"/>
                  </a:lnTo>
                  <a:lnTo>
                    <a:pt x="166420" y="457644"/>
                  </a:lnTo>
                  <a:lnTo>
                    <a:pt x="166420" y="665657"/>
                  </a:lnTo>
                  <a:lnTo>
                    <a:pt x="208013" y="665657"/>
                  </a:lnTo>
                  <a:lnTo>
                    <a:pt x="249618" y="665657"/>
                  </a:lnTo>
                  <a:lnTo>
                    <a:pt x="249618" y="624052"/>
                  </a:lnTo>
                  <a:lnTo>
                    <a:pt x="208026" y="624052"/>
                  </a:lnTo>
                  <a:lnTo>
                    <a:pt x="208026" y="582460"/>
                  </a:lnTo>
                  <a:lnTo>
                    <a:pt x="249618" y="582460"/>
                  </a:lnTo>
                  <a:lnTo>
                    <a:pt x="249618" y="624052"/>
                  </a:lnTo>
                  <a:lnTo>
                    <a:pt x="291223" y="624052"/>
                  </a:lnTo>
                  <a:lnTo>
                    <a:pt x="291223" y="582460"/>
                  </a:lnTo>
                  <a:lnTo>
                    <a:pt x="332828" y="582460"/>
                  </a:lnTo>
                  <a:lnTo>
                    <a:pt x="374421" y="582460"/>
                  </a:lnTo>
                  <a:lnTo>
                    <a:pt x="374421" y="540854"/>
                  </a:lnTo>
                  <a:close/>
                </a:path>
                <a:path w="374650" h="1207135">
                  <a:moveTo>
                    <a:pt x="374421" y="374434"/>
                  </a:moveTo>
                  <a:lnTo>
                    <a:pt x="332828" y="374434"/>
                  </a:lnTo>
                  <a:lnTo>
                    <a:pt x="332828" y="457644"/>
                  </a:lnTo>
                  <a:lnTo>
                    <a:pt x="374421" y="457644"/>
                  </a:lnTo>
                  <a:lnTo>
                    <a:pt x="374421" y="374434"/>
                  </a:lnTo>
                  <a:close/>
                </a:path>
                <a:path w="374650" h="1207135">
                  <a:moveTo>
                    <a:pt x="374421" y="83210"/>
                  </a:moveTo>
                  <a:lnTo>
                    <a:pt x="332828" y="83210"/>
                  </a:lnTo>
                  <a:lnTo>
                    <a:pt x="332828" y="166420"/>
                  </a:lnTo>
                  <a:lnTo>
                    <a:pt x="332828" y="332828"/>
                  </a:lnTo>
                  <a:lnTo>
                    <a:pt x="374421" y="332828"/>
                  </a:lnTo>
                  <a:lnTo>
                    <a:pt x="374421" y="166420"/>
                  </a:lnTo>
                  <a:lnTo>
                    <a:pt x="374421" y="8321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955166" y="1436407"/>
              <a:ext cx="374650" cy="1207135"/>
            </a:xfrm>
            <a:custGeom>
              <a:avLst/>
              <a:gdLst/>
              <a:ahLst/>
              <a:cxnLst/>
              <a:rect l="l" t="t" r="r" b="b"/>
              <a:pathLst>
                <a:path w="374650" h="1207135">
                  <a:moveTo>
                    <a:pt x="41592" y="1164894"/>
                  </a:moveTo>
                  <a:lnTo>
                    <a:pt x="0" y="1164894"/>
                  </a:lnTo>
                  <a:lnTo>
                    <a:pt x="0" y="1206500"/>
                  </a:lnTo>
                  <a:lnTo>
                    <a:pt x="41592" y="1206500"/>
                  </a:lnTo>
                  <a:lnTo>
                    <a:pt x="41592" y="1164894"/>
                  </a:lnTo>
                  <a:close/>
                </a:path>
                <a:path w="374650" h="1207135">
                  <a:moveTo>
                    <a:pt x="41592" y="956881"/>
                  </a:moveTo>
                  <a:lnTo>
                    <a:pt x="0" y="956881"/>
                  </a:lnTo>
                  <a:lnTo>
                    <a:pt x="0" y="1123289"/>
                  </a:lnTo>
                  <a:lnTo>
                    <a:pt x="41592" y="1123289"/>
                  </a:lnTo>
                  <a:lnTo>
                    <a:pt x="41592" y="956881"/>
                  </a:lnTo>
                  <a:close/>
                </a:path>
                <a:path w="374650" h="1207135">
                  <a:moveTo>
                    <a:pt x="41592" y="790473"/>
                  </a:moveTo>
                  <a:lnTo>
                    <a:pt x="0" y="790473"/>
                  </a:lnTo>
                  <a:lnTo>
                    <a:pt x="0" y="915289"/>
                  </a:lnTo>
                  <a:lnTo>
                    <a:pt x="41592" y="915289"/>
                  </a:lnTo>
                  <a:lnTo>
                    <a:pt x="41592" y="790473"/>
                  </a:lnTo>
                  <a:close/>
                </a:path>
                <a:path w="374650" h="1207135">
                  <a:moveTo>
                    <a:pt x="41592" y="624052"/>
                  </a:moveTo>
                  <a:lnTo>
                    <a:pt x="0" y="624052"/>
                  </a:lnTo>
                  <a:lnTo>
                    <a:pt x="0" y="665657"/>
                  </a:lnTo>
                  <a:lnTo>
                    <a:pt x="41592" y="665657"/>
                  </a:lnTo>
                  <a:lnTo>
                    <a:pt x="41592" y="624052"/>
                  </a:lnTo>
                  <a:close/>
                </a:path>
                <a:path w="374650" h="1207135">
                  <a:moveTo>
                    <a:pt x="83210" y="499249"/>
                  </a:moveTo>
                  <a:lnTo>
                    <a:pt x="41605" y="499249"/>
                  </a:lnTo>
                  <a:lnTo>
                    <a:pt x="41605" y="540854"/>
                  </a:lnTo>
                  <a:lnTo>
                    <a:pt x="83210" y="540854"/>
                  </a:lnTo>
                  <a:lnTo>
                    <a:pt x="83210" y="499249"/>
                  </a:lnTo>
                  <a:close/>
                </a:path>
                <a:path w="374650" h="1207135">
                  <a:moveTo>
                    <a:pt x="83210" y="83210"/>
                  </a:moveTo>
                  <a:lnTo>
                    <a:pt x="41605" y="83210"/>
                  </a:lnTo>
                  <a:lnTo>
                    <a:pt x="41605" y="166420"/>
                  </a:lnTo>
                  <a:lnTo>
                    <a:pt x="41605" y="208026"/>
                  </a:lnTo>
                  <a:lnTo>
                    <a:pt x="83210" y="208026"/>
                  </a:lnTo>
                  <a:lnTo>
                    <a:pt x="83210" y="166420"/>
                  </a:lnTo>
                  <a:lnTo>
                    <a:pt x="83210" y="83210"/>
                  </a:lnTo>
                  <a:close/>
                </a:path>
                <a:path w="374650" h="1207135">
                  <a:moveTo>
                    <a:pt x="124802" y="1040091"/>
                  </a:moveTo>
                  <a:lnTo>
                    <a:pt x="83210" y="1040091"/>
                  </a:lnTo>
                  <a:lnTo>
                    <a:pt x="41605" y="1040091"/>
                  </a:lnTo>
                  <a:lnTo>
                    <a:pt x="41605" y="1206500"/>
                  </a:lnTo>
                  <a:lnTo>
                    <a:pt x="83210" y="1206500"/>
                  </a:lnTo>
                  <a:lnTo>
                    <a:pt x="83210" y="1164894"/>
                  </a:lnTo>
                  <a:lnTo>
                    <a:pt x="124802" y="1164894"/>
                  </a:lnTo>
                  <a:lnTo>
                    <a:pt x="124802" y="1123289"/>
                  </a:lnTo>
                  <a:lnTo>
                    <a:pt x="83210" y="1123289"/>
                  </a:lnTo>
                  <a:lnTo>
                    <a:pt x="83210" y="1081697"/>
                  </a:lnTo>
                  <a:lnTo>
                    <a:pt x="124802" y="1081697"/>
                  </a:lnTo>
                  <a:lnTo>
                    <a:pt x="124802" y="1040091"/>
                  </a:lnTo>
                  <a:close/>
                </a:path>
                <a:path w="374650" h="1207135">
                  <a:moveTo>
                    <a:pt x="124802" y="956881"/>
                  </a:moveTo>
                  <a:lnTo>
                    <a:pt x="83210" y="956881"/>
                  </a:lnTo>
                  <a:lnTo>
                    <a:pt x="83210" y="915276"/>
                  </a:lnTo>
                  <a:lnTo>
                    <a:pt x="41605" y="915276"/>
                  </a:lnTo>
                  <a:lnTo>
                    <a:pt x="41605" y="998486"/>
                  </a:lnTo>
                  <a:lnTo>
                    <a:pt x="83210" y="998486"/>
                  </a:lnTo>
                  <a:lnTo>
                    <a:pt x="124802" y="998486"/>
                  </a:lnTo>
                  <a:lnTo>
                    <a:pt x="124802" y="956881"/>
                  </a:lnTo>
                  <a:close/>
                </a:path>
                <a:path w="374650" h="1207135">
                  <a:moveTo>
                    <a:pt x="124802" y="665657"/>
                  </a:moveTo>
                  <a:lnTo>
                    <a:pt x="83210" y="665657"/>
                  </a:lnTo>
                  <a:lnTo>
                    <a:pt x="83210" y="707263"/>
                  </a:lnTo>
                  <a:lnTo>
                    <a:pt x="41605" y="707263"/>
                  </a:lnTo>
                  <a:lnTo>
                    <a:pt x="41605" y="832078"/>
                  </a:lnTo>
                  <a:lnTo>
                    <a:pt x="83210" y="832078"/>
                  </a:lnTo>
                  <a:lnTo>
                    <a:pt x="83210" y="873671"/>
                  </a:lnTo>
                  <a:lnTo>
                    <a:pt x="124802" y="873671"/>
                  </a:lnTo>
                  <a:lnTo>
                    <a:pt x="124802" y="832065"/>
                  </a:lnTo>
                  <a:lnTo>
                    <a:pt x="83210" y="832065"/>
                  </a:lnTo>
                  <a:lnTo>
                    <a:pt x="83210" y="748880"/>
                  </a:lnTo>
                  <a:lnTo>
                    <a:pt x="124802" y="748880"/>
                  </a:lnTo>
                  <a:lnTo>
                    <a:pt x="124802" y="665657"/>
                  </a:lnTo>
                  <a:close/>
                </a:path>
                <a:path w="374650" h="1207135">
                  <a:moveTo>
                    <a:pt x="124802" y="582447"/>
                  </a:moveTo>
                  <a:lnTo>
                    <a:pt x="83210" y="582447"/>
                  </a:lnTo>
                  <a:lnTo>
                    <a:pt x="41605" y="582447"/>
                  </a:lnTo>
                  <a:lnTo>
                    <a:pt x="41605" y="665657"/>
                  </a:lnTo>
                  <a:lnTo>
                    <a:pt x="83210" y="665657"/>
                  </a:lnTo>
                  <a:lnTo>
                    <a:pt x="83210" y="624052"/>
                  </a:lnTo>
                  <a:lnTo>
                    <a:pt x="124802" y="624052"/>
                  </a:lnTo>
                  <a:lnTo>
                    <a:pt x="124802" y="582447"/>
                  </a:lnTo>
                  <a:close/>
                </a:path>
                <a:path w="374650" h="1207135">
                  <a:moveTo>
                    <a:pt x="124802" y="249631"/>
                  </a:moveTo>
                  <a:lnTo>
                    <a:pt x="83210" y="249631"/>
                  </a:lnTo>
                  <a:lnTo>
                    <a:pt x="83210" y="332828"/>
                  </a:lnTo>
                  <a:lnTo>
                    <a:pt x="41605" y="332828"/>
                  </a:lnTo>
                  <a:lnTo>
                    <a:pt x="41605" y="374434"/>
                  </a:lnTo>
                  <a:lnTo>
                    <a:pt x="83210" y="374434"/>
                  </a:lnTo>
                  <a:lnTo>
                    <a:pt x="83210" y="416039"/>
                  </a:lnTo>
                  <a:lnTo>
                    <a:pt x="41605" y="416039"/>
                  </a:lnTo>
                  <a:lnTo>
                    <a:pt x="41605" y="457644"/>
                  </a:lnTo>
                  <a:lnTo>
                    <a:pt x="83210" y="457644"/>
                  </a:lnTo>
                  <a:lnTo>
                    <a:pt x="83210" y="499249"/>
                  </a:lnTo>
                  <a:lnTo>
                    <a:pt x="124802" y="499249"/>
                  </a:lnTo>
                  <a:lnTo>
                    <a:pt x="124802" y="249631"/>
                  </a:lnTo>
                  <a:close/>
                </a:path>
                <a:path w="374650" h="1207135">
                  <a:moveTo>
                    <a:pt x="124802" y="0"/>
                  </a:moveTo>
                  <a:lnTo>
                    <a:pt x="83210" y="0"/>
                  </a:lnTo>
                  <a:lnTo>
                    <a:pt x="41605" y="0"/>
                  </a:lnTo>
                  <a:lnTo>
                    <a:pt x="41605" y="41605"/>
                  </a:lnTo>
                  <a:lnTo>
                    <a:pt x="83210" y="41605"/>
                  </a:lnTo>
                  <a:lnTo>
                    <a:pt x="83210" y="83210"/>
                  </a:lnTo>
                  <a:lnTo>
                    <a:pt x="124802" y="83210"/>
                  </a:lnTo>
                  <a:lnTo>
                    <a:pt x="124802" y="0"/>
                  </a:lnTo>
                  <a:close/>
                </a:path>
                <a:path w="374650" h="1207135">
                  <a:moveTo>
                    <a:pt x="208013" y="707263"/>
                  </a:moveTo>
                  <a:lnTo>
                    <a:pt x="166420" y="707263"/>
                  </a:lnTo>
                  <a:lnTo>
                    <a:pt x="166420" y="665657"/>
                  </a:lnTo>
                  <a:lnTo>
                    <a:pt x="124815" y="665657"/>
                  </a:lnTo>
                  <a:lnTo>
                    <a:pt x="124815" y="707263"/>
                  </a:lnTo>
                  <a:lnTo>
                    <a:pt x="166408" y="707263"/>
                  </a:lnTo>
                  <a:lnTo>
                    <a:pt x="166408" y="748868"/>
                  </a:lnTo>
                  <a:lnTo>
                    <a:pt x="124815" y="748868"/>
                  </a:lnTo>
                  <a:lnTo>
                    <a:pt x="124815" y="832078"/>
                  </a:lnTo>
                  <a:lnTo>
                    <a:pt x="166408" y="832078"/>
                  </a:lnTo>
                  <a:lnTo>
                    <a:pt x="166408" y="873671"/>
                  </a:lnTo>
                  <a:lnTo>
                    <a:pt x="124815" y="873671"/>
                  </a:lnTo>
                  <a:lnTo>
                    <a:pt x="124815" y="915276"/>
                  </a:lnTo>
                  <a:lnTo>
                    <a:pt x="166420" y="915276"/>
                  </a:lnTo>
                  <a:lnTo>
                    <a:pt x="166420" y="873671"/>
                  </a:lnTo>
                  <a:lnTo>
                    <a:pt x="208013" y="873671"/>
                  </a:lnTo>
                  <a:lnTo>
                    <a:pt x="208013" y="832065"/>
                  </a:lnTo>
                  <a:lnTo>
                    <a:pt x="166420" y="832065"/>
                  </a:lnTo>
                  <a:lnTo>
                    <a:pt x="166420" y="748868"/>
                  </a:lnTo>
                  <a:lnTo>
                    <a:pt x="208013" y="748868"/>
                  </a:lnTo>
                  <a:lnTo>
                    <a:pt x="208013" y="707263"/>
                  </a:lnTo>
                  <a:close/>
                </a:path>
                <a:path w="374650" h="1207135">
                  <a:moveTo>
                    <a:pt x="208013" y="0"/>
                  </a:moveTo>
                  <a:lnTo>
                    <a:pt x="166408" y="0"/>
                  </a:lnTo>
                  <a:lnTo>
                    <a:pt x="166408" y="41605"/>
                  </a:lnTo>
                  <a:lnTo>
                    <a:pt x="124815" y="41605"/>
                  </a:lnTo>
                  <a:lnTo>
                    <a:pt x="124815" y="83210"/>
                  </a:lnTo>
                  <a:lnTo>
                    <a:pt x="166420" y="83210"/>
                  </a:lnTo>
                  <a:lnTo>
                    <a:pt x="166420" y="41605"/>
                  </a:lnTo>
                  <a:lnTo>
                    <a:pt x="208013" y="41605"/>
                  </a:lnTo>
                  <a:lnTo>
                    <a:pt x="208013" y="0"/>
                  </a:lnTo>
                  <a:close/>
                </a:path>
                <a:path w="374650" h="1207135">
                  <a:moveTo>
                    <a:pt x="249605" y="873671"/>
                  </a:moveTo>
                  <a:lnTo>
                    <a:pt x="208013" y="873671"/>
                  </a:lnTo>
                  <a:lnTo>
                    <a:pt x="208013" y="956881"/>
                  </a:lnTo>
                  <a:lnTo>
                    <a:pt x="166420" y="956881"/>
                  </a:lnTo>
                  <a:lnTo>
                    <a:pt x="124815" y="956881"/>
                  </a:lnTo>
                  <a:lnTo>
                    <a:pt x="124815" y="998486"/>
                  </a:lnTo>
                  <a:lnTo>
                    <a:pt x="166408" y="998486"/>
                  </a:lnTo>
                  <a:lnTo>
                    <a:pt x="166408" y="1040091"/>
                  </a:lnTo>
                  <a:lnTo>
                    <a:pt x="124815" y="1040091"/>
                  </a:lnTo>
                  <a:lnTo>
                    <a:pt x="124815" y="1123302"/>
                  </a:lnTo>
                  <a:lnTo>
                    <a:pt x="166408" y="1123302"/>
                  </a:lnTo>
                  <a:lnTo>
                    <a:pt x="166408" y="1164894"/>
                  </a:lnTo>
                  <a:lnTo>
                    <a:pt x="124815" y="1164894"/>
                  </a:lnTo>
                  <a:lnTo>
                    <a:pt x="124815" y="1206500"/>
                  </a:lnTo>
                  <a:lnTo>
                    <a:pt x="166408" y="1206500"/>
                  </a:lnTo>
                  <a:lnTo>
                    <a:pt x="208013" y="1206512"/>
                  </a:lnTo>
                  <a:lnTo>
                    <a:pt x="249605" y="1206500"/>
                  </a:lnTo>
                  <a:lnTo>
                    <a:pt x="249605" y="1164894"/>
                  </a:lnTo>
                  <a:lnTo>
                    <a:pt x="208013" y="1164894"/>
                  </a:lnTo>
                  <a:lnTo>
                    <a:pt x="208013" y="1123289"/>
                  </a:lnTo>
                  <a:lnTo>
                    <a:pt x="166420" y="1123289"/>
                  </a:lnTo>
                  <a:lnTo>
                    <a:pt x="166420" y="1040091"/>
                  </a:lnTo>
                  <a:lnTo>
                    <a:pt x="208013" y="1040091"/>
                  </a:lnTo>
                  <a:lnTo>
                    <a:pt x="208013" y="998486"/>
                  </a:lnTo>
                  <a:lnTo>
                    <a:pt x="249605" y="998486"/>
                  </a:lnTo>
                  <a:lnTo>
                    <a:pt x="249605" y="873671"/>
                  </a:lnTo>
                  <a:close/>
                </a:path>
                <a:path w="374650" h="1207135">
                  <a:moveTo>
                    <a:pt x="249605" y="291223"/>
                  </a:moveTo>
                  <a:lnTo>
                    <a:pt x="208013" y="291223"/>
                  </a:lnTo>
                  <a:lnTo>
                    <a:pt x="208013" y="249631"/>
                  </a:lnTo>
                  <a:lnTo>
                    <a:pt x="166408" y="249631"/>
                  </a:lnTo>
                  <a:lnTo>
                    <a:pt x="166408" y="291223"/>
                  </a:lnTo>
                  <a:lnTo>
                    <a:pt x="124815" y="291223"/>
                  </a:lnTo>
                  <a:lnTo>
                    <a:pt x="124815" y="332828"/>
                  </a:lnTo>
                  <a:lnTo>
                    <a:pt x="166408" y="332828"/>
                  </a:lnTo>
                  <a:lnTo>
                    <a:pt x="166408" y="457644"/>
                  </a:lnTo>
                  <a:lnTo>
                    <a:pt x="124815" y="457644"/>
                  </a:lnTo>
                  <a:lnTo>
                    <a:pt x="124815" y="499249"/>
                  </a:lnTo>
                  <a:lnTo>
                    <a:pt x="166408" y="499249"/>
                  </a:lnTo>
                  <a:lnTo>
                    <a:pt x="166408" y="540854"/>
                  </a:lnTo>
                  <a:lnTo>
                    <a:pt x="124815" y="540854"/>
                  </a:lnTo>
                  <a:lnTo>
                    <a:pt x="124815" y="582460"/>
                  </a:lnTo>
                  <a:lnTo>
                    <a:pt x="166420" y="582460"/>
                  </a:lnTo>
                  <a:lnTo>
                    <a:pt x="208013" y="582447"/>
                  </a:lnTo>
                  <a:lnTo>
                    <a:pt x="208013" y="665670"/>
                  </a:lnTo>
                  <a:lnTo>
                    <a:pt x="249605" y="665670"/>
                  </a:lnTo>
                  <a:lnTo>
                    <a:pt x="249605" y="540854"/>
                  </a:lnTo>
                  <a:lnTo>
                    <a:pt x="208013" y="540854"/>
                  </a:lnTo>
                  <a:lnTo>
                    <a:pt x="208013" y="332828"/>
                  </a:lnTo>
                  <a:lnTo>
                    <a:pt x="166420" y="332828"/>
                  </a:lnTo>
                  <a:lnTo>
                    <a:pt x="166420" y="291236"/>
                  </a:lnTo>
                  <a:lnTo>
                    <a:pt x="208013" y="291236"/>
                  </a:lnTo>
                  <a:lnTo>
                    <a:pt x="208013" y="332828"/>
                  </a:lnTo>
                  <a:lnTo>
                    <a:pt x="249605" y="332828"/>
                  </a:lnTo>
                  <a:lnTo>
                    <a:pt x="249605" y="291223"/>
                  </a:lnTo>
                  <a:close/>
                </a:path>
                <a:path w="374650" h="1207135">
                  <a:moveTo>
                    <a:pt x="249605" y="166420"/>
                  </a:moveTo>
                  <a:lnTo>
                    <a:pt x="208013" y="166420"/>
                  </a:lnTo>
                  <a:lnTo>
                    <a:pt x="166420" y="166420"/>
                  </a:lnTo>
                  <a:lnTo>
                    <a:pt x="166420" y="124815"/>
                  </a:lnTo>
                  <a:lnTo>
                    <a:pt x="124815" y="124815"/>
                  </a:lnTo>
                  <a:lnTo>
                    <a:pt x="124815" y="166420"/>
                  </a:lnTo>
                  <a:lnTo>
                    <a:pt x="124815" y="208026"/>
                  </a:lnTo>
                  <a:lnTo>
                    <a:pt x="166408" y="208026"/>
                  </a:lnTo>
                  <a:lnTo>
                    <a:pt x="208013" y="208026"/>
                  </a:lnTo>
                  <a:lnTo>
                    <a:pt x="208013" y="249631"/>
                  </a:lnTo>
                  <a:lnTo>
                    <a:pt x="249605" y="249631"/>
                  </a:lnTo>
                  <a:lnTo>
                    <a:pt x="249605" y="166420"/>
                  </a:lnTo>
                  <a:close/>
                </a:path>
                <a:path w="374650" h="1207135">
                  <a:moveTo>
                    <a:pt x="249605" y="41605"/>
                  </a:moveTo>
                  <a:lnTo>
                    <a:pt x="208013" y="41605"/>
                  </a:lnTo>
                  <a:lnTo>
                    <a:pt x="208013" y="83210"/>
                  </a:lnTo>
                  <a:lnTo>
                    <a:pt x="249605" y="83210"/>
                  </a:lnTo>
                  <a:lnTo>
                    <a:pt x="249605" y="41605"/>
                  </a:lnTo>
                  <a:close/>
                </a:path>
                <a:path w="374650" h="1207135">
                  <a:moveTo>
                    <a:pt x="291223" y="665657"/>
                  </a:moveTo>
                  <a:lnTo>
                    <a:pt x="249618" y="665657"/>
                  </a:lnTo>
                  <a:lnTo>
                    <a:pt x="249618" y="707263"/>
                  </a:lnTo>
                  <a:lnTo>
                    <a:pt x="291223" y="707263"/>
                  </a:lnTo>
                  <a:lnTo>
                    <a:pt x="291223" y="665657"/>
                  </a:lnTo>
                  <a:close/>
                </a:path>
                <a:path w="374650" h="1207135">
                  <a:moveTo>
                    <a:pt x="332828" y="1081697"/>
                  </a:moveTo>
                  <a:lnTo>
                    <a:pt x="291223" y="1081697"/>
                  </a:lnTo>
                  <a:lnTo>
                    <a:pt x="249618" y="1081697"/>
                  </a:lnTo>
                  <a:lnTo>
                    <a:pt x="249618" y="1206512"/>
                  </a:lnTo>
                  <a:lnTo>
                    <a:pt x="291223" y="1206512"/>
                  </a:lnTo>
                  <a:lnTo>
                    <a:pt x="332828" y="1206500"/>
                  </a:lnTo>
                  <a:lnTo>
                    <a:pt x="332828" y="1164894"/>
                  </a:lnTo>
                  <a:lnTo>
                    <a:pt x="291223" y="1164894"/>
                  </a:lnTo>
                  <a:lnTo>
                    <a:pt x="291223" y="1123302"/>
                  </a:lnTo>
                  <a:lnTo>
                    <a:pt x="332828" y="1123302"/>
                  </a:lnTo>
                  <a:lnTo>
                    <a:pt x="332828" y="1081697"/>
                  </a:lnTo>
                  <a:close/>
                </a:path>
                <a:path w="374650" h="1207135">
                  <a:moveTo>
                    <a:pt x="332828" y="998486"/>
                  </a:moveTo>
                  <a:lnTo>
                    <a:pt x="291223" y="998486"/>
                  </a:lnTo>
                  <a:lnTo>
                    <a:pt x="249618" y="998486"/>
                  </a:lnTo>
                  <a:lnTo>
                    <a:pt x="249618" y="1040091"/>
                  </a:lnTo>
                  <a:lnTo>
                    <a:pt x="291223" y="1040091"/>
                  </a:lnTo>
                  <a:lnTo>
                    <a:pt x="332828" y="1040091"/>
                  </a:lnTo>
                  <a:lnTo>
                    <a:pt x="332828" y="998486"/>
                  </a:lnTo>
                  <a:close/>
                </a:path>
                <a:path w="374650" h="1207135">
                  <a:moveTo>
                    <a:pt x="332828" y="748868"/>
                  </a:moveTo>
                  <a:lnTo>
                    <a:pt x="291223" y="748868"/>
                  </a:lnTo>
                  <a:lnTo>
                    <a:pt x="291223" y="790473"/>
                  </a:lnTo>
                  <a:lnTo>
                    <a:pt x="249618" y="790473"/>
                  </a:lnTo>
                  <a:lnTo>
                    <a:pt x="249618" y="832078"/>
                  </a:lnTo>
                  <a:lnTo>
                    <a:pt x="291223" y="832078"/>
                  </a:lnTo>
                  <a:lnTo>
                    <a:pt x="291223" y="873671"/>
                  </a:lnTo>
                  <a:lnTo>
                    <a:pt x="249618" y="873671"/>
                  </a:lnTo>
                  <a:lnTo>
                    <a:pt x="249618" y="956881"/>
                  </a:lnTo>
                  <a:lnTo>
                    <a:pt x="291223" y="956881"/>
                  </a:lnTo>
                  <a:lnTo>
                    <a:pt x="332828" y="956881"/>
                  </a:lnTo>
                  <a:lnTo>
                    <a:pt x="332828" y="915276"/>
                  </a:lnTo>
                  <a:lnTo>
                    <a:pt x="291223" y="915276"/>
                  </a:lnTo>
                  <a:lnTo>
                    <a:pt x="291223" y="873683"/>
                  </a:lnTo>
                  <a:lnTo>
                    <a:pt x="332828" y="873683"/>
                  </a:lnTo>
                  <a:lnTo>
                    <a:pt x="332828" y="748868"/>
                  </a:lnTo>
                  <a:close/>
                </a:path>
                <a:path w="374650" h="1207135">
                  <a:moveTo>
                    <a:pt x="332828" y="582447"/>
                  </a:moveTo>
                  <a:lnTo>
                    <a:pt x="291223" y="582447"/>
                  </a:lnTo>
                  <a:lnTo>
                    <a:pt x="291223" y="540854"/>
                  </a:lnTo>
                  <a:lnTo>
                    <a:pt x="249618" y="540854"/>
                  </a:lnTo>
                  <a:lnTo>
                    <a:pt x="249618" y="624078"/>
                  </a:lnTo>
                  <a:lnTo>
                    <a:pt x="291223" y="624078"/>
                  </a:lnTo>
                  <a:lnTo>
                    <a:pt x="291223" y="665657"/>
                  </a:lnTo>
                  <a:lnTo>
                    <a:pt x="332828" y="665657"/>
                  </a:lnTo>
                  <a:lnTo>
                    <a:pt x="332828" y="582447"/>
                  </a:lnTo>
                  <a:close/>
                </a:path>
                <a:path w="374650" h="1207135">
                  <a:moveTo>
                    <a:pt x="332828" y="416039"/>
                  </a:moveTo>
                  <a:lnTo>
                    <a:pt x="291223" y="416039"/>
                  </a:lnTo>
                  <a:lnTo>
                    <a:pt x="291223" y="457644"/>
                  </a:lnTo>
                  <a:lnTo>
                    <a:pt x="249618" y="457644"/>
                  </a:lnTo>
                  <a:lnTo>
                    <a:pt x="249618" y="499249"/>
                  </a:lnTo>
                  <a:lnTo>
                    <a:pt x="291223" y="499249"/>
                  </a:lnTo>
                  <a:lnTo>
                    <a:pt x="332828" y="499249"/>
                  </a:lnTo>
                  <a:lnTo>
                    <a:pt x="332828" y="416039"/>
                  </a:lnTo>
                  <a:close/>
                </a:path>
                <a:path w="374650" h="1207135">
                  <a:moveTo>
                    <a:pt x="332828" y="124815"/>
                  </a:moveTo>
                  <a:lnTo>
                    <a:pt x="291223" y="124815"/>
                  </a:lnTo>
                  <a:lnTo>
                    <a:pt x="291223" y="166420"/>
                  </a:lnTo>
                  <a:lnTo>
                    <a:pt x="332828" y="166420"/>
                  </a:lnTo>
                  <a:lnTo>
                    <a:pt x="332828" y="124815"/>
                  </a:lnTo>
                  <a:close/>
                </a:path>
                <a:path w="374650" h="1207135">
                  <a:moveTo>
                    <a:pt x="374421" y="208026"/>
                  </a:moveTo>
                  <a:lnTo>
                    <a:pt x="332828" y="208026"/>
                  </a:lnTo>
                  <a:lnTo>
                    <a:pt x="332828" y="249631"/>
                  </a:lnTo>
                  <a:lnTo>
                    <a:pt x="332828" y="291223"/>
                  </a:lnTo>
                  <a:lnTo>
                    <a:pt x="291223" y="291223"/>
                  </a:lnTo>
                  <a:lnTo>
                    <a:pt x="291223" y="249631"/>
                  </a:lnTo>
                  <a:lnTo>
                    <a:pt x="332828" y="249631"/>
                  </a:lnTo>
                  <a:lnTo>
                    <a:pt x="332828" y="208026"/>
                  </a:lnTo>
                  <a:lnTo>
                    <a:pt x="291223" y="208026"/>
                  </a:lnTo>
                  <a:lnTo>
                    <a:pt x="249618" y="208026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291223" y="332828"/>
                  </a:lnTo>
                  <a:lnTo>
                    <a:pt x="249618" y="332828"/>
                  </a:lnTo>
                  <a:lnTo>
                    <a:pt x="249618" y="374434"/>
                  </a:lnTo>
                  <a:lnTo>
                    <a:pt x="291223" y="374434"/>
                  </a:lnTo>
                  <a:lnTo>
                    <a:pt x="332828" y="374434"/>
                  </a:lnTo>
                  <a:lnTo>
                    <a:pt x="332828" y="332841"/>
                  </a:lnTo>
                  <a:lnTo>
                    <a:pt x="374421" y="332841"/>
                  </a:lnTo>
                  <a:lnTo>
                    <a:pt x="374421" y="208026"/>
                  </a:lnTo>
                  <a:close/>
                </a:path>
                <a:path w="374650" h="1207135">
                  <a:moveTo>
                    <a:pt x="374421" y="41605"/>
                  </a:moveTo>
                  <a:lnTo>
                    <a:pt x="332828" y="41605"/>
                  </a:lnTo>
                  <a:lnTo>
                    <a:pt x="291223" y="41605"/>
                  </a:lnTo>
                  <a:lnTo>
                    <a:pt x="291223" y="0"/>
                  </a:lnTo>
                  <a:lnTo>
                    <a:pt x="249618" y="0"/>
                  </a:lnTo>
                  <a:lnTo>
                    <a:pt x="249618" y="83210"/>
                  </a:lnTo>
                  <a:lnTo>
                    <a:pt x="291223" y="83210"/>
                  </a:lnTo>
                  <a:lnTo>
                    <a:pt x="332828" y="83210"/>
                  </a:lnTo>
                  <a:lnTo>
                    <a:pt x="374421" y="83210"/>
                  </a:lnTo>
                  <a:lnTo>
                    <a:pt x="374421" y="416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287995" y="1436407"/>
              <a:ext cx="374650" cy="1206500"/>
            </a:xfrm>
            <a:custGeom>
              <a:avLst/>
              <a:gdLst/>
              <a:ahLst/>
              <a:cxnLst/>
              <a:rect l="l" t="t" r="r" b="b"/>
              <a:pathLst>
                <a:path w="374650" h="1206500">
                  <a:moveTo>
                    <a:pt x="41592" y="998486"/>
                  </a:moveTo>
                  <a:lnTo>
                    <a:pt x="0" y="998486"/>
                  </a:lnTo>
                  <a:lnTo>
                    <a:pt x="0" y="1164894"/>
                  </a:lnTo>
                  <a:lnTo>
                    <a:pt x="41592" y="1164894"/>
                  </a:lnTo>
                  <a:lnTo>
                    <a:pt x="41592" y="998486"/>
                  </a:lnTo>
                  <a:close/>
                </a:path>
                <a:path w="374650" h="1206500">
                  <a:moveTo>
                    <a:pt x="41592" y="873671"/>
                  </a:moveTo>
                  <a:lnTo>
                    <a:pt x="0" y="873671"/>
                  </a:lnTo>
                  <a:lnTo>
                    <a:pt x="0" y="915276"/>
                  </a:lnTo>
                  <a:lnTo>
                    <a:pt x="41592" y="915276"/>
                  </a:lnTo>
                  <a:lnTo>
                    <a:pt x="41592" y="873671"/>
                  </a:lnTo>
                  <a:close/>
                </a:path>
                <a:path w="374650" h="1206500">
                  <a:moveTo>
                    <a:pt x="41592" y="707263"/>
                  </a:moveTo>
                  <a:lnTo>
                    <a:pt x="0" y="707263"/>
                  </a:lnTo>
                  <a:lnTo>
                    <a:pt x="0" y="790473"/>
                  </a:lnTo>
                  <a:lnTo>
                    <a:pt x="41592" y="790473"/>
                  </a:lnTo>
                  <a:lnTo>
                    <a:pt x="41592" y="707263"/>
                  </a:lnTo>
                  <a:close/>
                </a:path>
                <a:path w="374650" h="1206500">
                  <a:moveTo>
                    <a:pt x="41592" y="540854"/>
                  </a:moveTo>
                  <a:lnTo>
                    <a:pt x="0" y="540854"/>
                  </a:lnTo>
                  <a:lnTo>
                    <a:pt x="0" y="665670"/>
                  </a:lnTo>
                  <a:lnTo>
                    <a:pt x="41592" y="665670"/>
                  </a:lnTo>
                  <a:lnTo>
                    <a:pt x="41592" y="540854"/>
                  </a:lnTo>
                  <a:close/>
                </a:path>
                <a:path w="374650" h="1206500">
                  <a:moveTo>
                    <a:pt x="41592" y="374434"/>
                  </a:moveTo>
                  <a:lnTo>
                    <a:pt x="0" y="374434"/>
                  </a:lnTo>
                  <a:lnTo>
                    <a:pt x="0" y="499249"/>
                  </a:lnTo>
                  <a:lnTo>
                    <a:pt x="41592" y="499249"/>
                  </a:lnTo>
                  <a:lnTo>
                    <a:pt x="41592" y="374434"/>
                  </a:lnTo>
                  <a:close/>
                </a:path>
                <a:path w="374650" h="1206500">
                  <a:moveTo>
                    <a:pt x="41592" y="208026"/>
                  </a:moveTo>
                  <a:lnTo>
                    <a:pt x="0" y="208026"/>
                  </a:lnTo>
                  <a:lnTo>
                    <a:pt x="0" y="332841"/>
                  </a:lnTo>
                  <a:lnTo>
                    <a:pt x="41592" y="332841"/>
                  </a:lnTo>
                  <a:lnTo>
                    <a:pt x="41592" y="208026"/>
                  </a:lnTo>
                  <a:close/>
                </a:path>
                <a:path w="374650" h="1206500">
                  <a:moveTo>
                    <a:pt x="83210" y="1164894"/>
                  </a:moveTo>
                  <a:lnTo>
                    <a:pt x="41605" y="1164894"/>
                  </a:lnTo>
                  <a:lnTo>
                    <a:pt x="41605" y="1206500"/>
                  </a:lnTo>
                  <a:lnTo>
                    <a:pt x="83210" y="1206500"/>
                  </a:lnTo>
                  <a:lnTo>
                    <a:pt x="83210" y="1164894"/>
                  </a:lnTo>
                  <a:close/>
                </a:path>
                <a:path w="374650" h="1206500">
                  <a:moveTo>
                    <a:pt x="83210" y="665657"/>
                  </a:moveTo>
                  <a:lnTo>
                    <a:pt x="41605" y="665657"/>
                  </a:lnTo>
                  <a:lnTo>
                    <a:pt x="41605" y="707263"/>
                  </a:lnTo>
                  <a:lnTo>
                    <a:pt x="83210" y="707263"/>
                  </a:lnTo>
                  <a:lnTo>
                    <a:pt x="83210" y="665657"/>
                  </a:lnTo>
                  <a:close/>
                </a:path>
                <a:path w="374650" h="1206500">
                  <a:moveTo>
                    <a:pt x="83210" y="124815"/>
                  </a:moveTo>
                  <a:lnTo>
                    <a:pt x="41605" y="124815"/>
                  </a:lnTo>
                  <a:lnTo>
                    <a:pt x="41605" y="166420"/>
                  </a:lnTo>
                  <a:lnTo>
                    <a:pt x="83210" y="166420"/>
                  </a:lnTo>
                  <a:lnTo>
                    <a:pt x="83210" y="124815"/>
                  </a:lnTo>
                  <a:close/>
                </a:path>
                <a:path w="374650" h="1206500">
                  <a:moveTo>
                    <a:pt x="166395" y="1081697"/>
                  </a:moveTo>
                  <a:lnTo>
                    <a:pt x="124802" y="1081697"/>
                  </a:lnTo>
                  <a:lnTo>
                    <a:pt x="124802" y="1123302"/>
                  </a:lnTo>
                  <a:lnTo>
                    <a:pt x="166395" y="1123302"/>
                  </a:lnTo>
                  <a:lnTo>
                    <a:pt x="166395" y="1081697"/>
                  </a:lnTo>
                  <a:close/>
                </a:path>
                <a:path w="374650" h="1206500">
                  <a:moveTo>
                    <a:pt x="166395" y="915276"/>
                  </a:moveTo>
                  <a:lnTo>
                    <a:pt x="124802" y="915276"/>
                  </a:lnTo>
                  <a:lnTo>
                    <a:pt x="83210" y="915276"/>
                  </a:lnTo>
                  <a:lnTo>
                    <a:pt x="41605" y="915276"/>
                  </a:lnTo>
                  <a:lnTo>
                    <a:pt x="41605" y="956881"/>
                  </a:lnTo>
                  <a:lnTo>
                    <a:pt x="83197" y="956881"/>
                  </a:lnTo>
                  <a:lnTo>
                    <a:pt x="83197" y="998486"/>
                  </a:lnTo>
                  <a:lnTo>
                    <a:pt x="41605" y="998486"/>
                  </a:lnTo>
                  <a:lnTo>
                    <a:pt x="41605" y="1123302"/>
                  </a:lnTo>
                  <a:lnTo>
                    <a:pt x="83210" y="1123302"/>
                  </a:lnTo>
                  <a:lnTo>
                    <a:pt x="83210" y="1081697"/>
                  </a:lnTo>
                  <a:lnTo>
                    <a:pt x="124802" y="1081697"/>
                  </a:lnTo>
                  <a:lnTo>
                    <a:pt x="124802" y="1040091"/>
                  </a:lnTo>
                  <a:lnTo>
                    <a:pt x="83210" y="1040091"/>
                  </a:lnTo>
                  <a:lnTo>
                    <a:pt x="83210" y="998486"/>
                  </a:lnTo>
                  <a:lnTo>
                    <a:pt x="124802" y="998486"/>
                  </a:lnTo>
                  <a:lnTo>
                    <a:pt x="166395" y="998486"/>
                  </a:lnTo>
                  <a:lnTo>
                    <a:pt x="166395" y="915276"/>
                  </a:lnTo>
                  <a:close/>
                </a:path>
                <a:path w="374650" h="1206500">
                  <a:moveTo>
                    <a:pt x="166395" y="790473"/>
                  </a:moveTo>
                  <a:lnTo>
                    <a:pt x="124802" y="790473"/>
                  </a:lnTo>
                  <a:lnTo>
                    <a:pt x="124802" y="748868"/>
                  </a:lnTo>
                  <a:lnTo>
                    <a:pt x="83197" y="748868"/>
                  </a:lnTo>
                  <a:lnTo>
                    <a:pt x="83197" y="832065"/>
                  </a:lnTo>
                  <a:lnTo>
                    <a:pt x="41605" y="832065"/>
                  </a:lnTo>
                  <a:lnTo>
                    <a:pt x="41605" y="873671"/>
                  </a:lnTo>
                  <a:lnTo>
                    <a:pt x="83210" y="873671"/>
                  </a:lnTo>
                  <a:lnTo>
                    <a:pt x="83210" y="832078"/>
                  </a:lnTo>
                  <a:lnTo>
                    <a:pt x="124802" y="832078"/>
                  </a:lnTo>
                  <a:lnTo>
                    <a:pt x="166395" y="832078"/>
                  </a:lnTo>
                  <a:lnTo>
                    <a:pt x="166395" y="790473"/>
                  </a:lnTo>
                  <a:close/>
                </a:path>
                <a:path w="374650" h="1206500">
                  <a:moveTo>
                    <a:pt x="166395" y="707263"/>
                  </a:moveTo>
                  <a:lnTo>
                    <a:pt x="124802" y="707263"/>
                  </a:lnTo>
                  <a:lnTo>
                    <a:pt x="124802" y="748868"/>
                  </a:lnTo>
                  <a:lnTo>
                    <a:pt x="166395" y="748868"/>
                  </a:lnTo>
                  <a:lnTo>
                    <a:pt x="166395" y="707263"/>
                  </a:lnTo>
                  <a:close/>
                </a:path>
                <a:path w="374650" h="1206500">
                  <a:moveTo>
                    <a:pt x="166395" y="624052"/>
                  </a:moveTo>
                  <a:lnTo>
                    <a:pt x="124802" y="624052"/>
                  </a:lnTo>
                  <a:lnTo>
                    <a:pt x="124802" y="665657"/>
                  </a:lnTo>
                  <a:lnTo>
                    <a:pt x="166395" y="665657"/>
                  </a:lnTo>
                  <a:lnTo>
                    <a:pt x="166395" y="624052"/>
                  </a:lnTo>
                  <a:close/>
                </a:path>
                <a:path w="374650" h="1206500">
                  <a:moveTo>
                    <a:pt x="166395" y="457644"/>
                  </a:moveTo>
                  <a:lnTo>
                    <a:pt x="124802" y="457644"/>
                  </a:lnTo>
                  <a:lnTo>
                    <a:pt x="83197" y="457644"/>
                  </a:lnTo>
                  <a:lnTo>
                    <a:pt x="83197" y="499249"/>
                  </a:lnTo>
                  <a:lnTo>
                    <a:pt x="41605" y="499249"/>
                  </a:lnTo>
                  <a:lnTo>
                    <a:pt x="41605" y="624065"/>
                  </a:lnTo>
                  <a:lnTo>
                    <a:pt x="83210" y="624065"/>
                  </a:lnTo>
                  <a:lnTo>
                    <a:pt x="83210" y="582460"/>
                  </a:lnTo>
                  <a:lnTo>
                    <a:pt x="124802" y="582460"/>
                  </a:lnTo>
                  <a:lnTo>
                    <a:pt x="166395" y="582460"/>
                  </a:lnTo>
                  <a:lnTo>
                    <a:pt x="166395" y="457644"/>
                  </a:lnTo>
                  <a:close/>
                </a:path>
                <a:path w="374650" h="1206500">
                  <a:moveTo>
                    <a:pt x="166395" y="374434"/>
                  </a:moveTo>
                  <a:lnTo>
                    <a:pt x="124802" y="374434"/>
                  </a:lnTo>
                  <a:lnTo>
                    <a:pt x="124802" y="416039"/>
                  </a:lnTo>
                  <a:lnTo>
                    <a:pt x="166395" y="416039"/>
                  </a:lnTo>
                  <a:lnTo>
                    <a:pt x="166395" y="374434"/>
                  </a:lnTo>
                  <a:close/>
                </a:path>
                <a:path w="374650" h="1206500">
                  <a:moveTo>
                    <a:pt x="166395" y="291223"/>
                  </a:moveTo>
                  <a:lnTo>
                    <a:pt x="124802" y="291223"/>
                  </a:lnTo>
                  <a:lnTo>
                    <a:pt x="124802" y="208026"/>
                  </a:lnTo>
                  <a:lnTo>
                    <a:pt x="83210" y="208026"/>
                  </a:lnTo>
                  <a:lnTo>
                    <a:pt x="41605" y="208026"/>
                  </a:lnTo>
                  <a:lnTo>
                    <a:pt x="41605" y="249631"/>
                  </a:lnTo>
                  <a:lnTo>
                    <a:pt x="83197" y="249631"/>
                  </a:lnTo>
                  <a:lnTo>
                    <a:pt x="83197" y="332828"/>
                  </a:lnTo>
                  <a:lnTo>
                    <a:pt x="41605" y="332828"/>
                  </a:lnTo>
                  <a:lnTo>
                    <a:pt x="41605" y="374434"/>
                  </a:lnTo>
                  <a:lnTo>
                    <a:pt x="83210" y="374434"/>
                  </a:lnTo>
                  <a:lnTo>
                    <a:pt x="83210" y="332841"/>
                  </a:lnTo>
                  <a:lnTo>
                    <a:pt x="124802" y="332841"/>
                  </a:lnTo>
                  <a:lnTo>
                    <a:pt x="166395" y="332828"/>
                  </a:lnTo>
                  <a:lnTo>
                    <a:pt x="166395" y="291223"/>
                  </a:lnTo>
                  <a:close/>
                </a:path>
                <a:path w="374650" h="1206500">
                  <a:moveTo>
                    <a:pt x="166395" y="166420"/>
                  </a:moveTo>
                  <a:lnTo>
                    <a:pt x="124802" y="166420"/>
                  </a:lnTo>
                  <a:lnTo>
                    <a:pt x="124802" y="208026"/>
                  </a:lnTo>
                  <a:lnTo>
                    <a:pt x="166395" y="208026"/>
                  </a:lnTo>
                  <a:lnTo>
                    <a:pt x="166395" y="166420"/>
                  </a:lnTo>
                  <a:close/>
                </a:path>
                <a:path w="374650" h="1206500">
                  <a:moveTo>
                    <a:pt x="166395" y="0"/>
                  </a:moveTo>
                  <a:lnTo>
                    <a:pt x="124802" y="0"/>
                  </a:lnTo>
                  <a:lnTo>
                    <a:pt x="83197" y="0"/>
                  </a:lnTo>
                  <a:lnTo>
                    <a:pt x="83197" y="83210"/>
                  </a:lnTo>
                  <a:lnTo>
                    <a:pt x="124802" y="83210"/>
                  </a:lnTo>
                  <a:lnTo>
                    <a:pt x="124802" y="41605"/>
                  </a:lnTo>
                  <a:lnTo>
                    <a:pt x="166395" y="41605"/>
                  </a:lnTo>
                  <a:lnTo>
                    <a:pt x="166395" y="0"/>
                  </a:lnTo>
                  <a:close/>
                </a:path>
                <a:path w="374650" h="1206500">
                  <a:moveTo>
                    <a:pt x="208013" y="83210"/>
                  </a:moveTo>
                  <a:lnTo>
                    <a:pt x="166408" y="83210"/>
                  </a:lnTo>
                  <a:lnTo>
                    <a:pt x="166408" y="166420"/>
                  </a:lnTo>
                  <a:lnTo>
                    <a:pt x="166408" y="291236"/>
                  </a:lnTo>
                  <a:lnTo>
                    <a:pt x="208013" y="291236"/>
                  </a:lnTo>
                  <a:lnTo>
                    <a:pt x="208013" y="166420"/>
                  </a:lnTo>
                  <a:lnTo>
                    <a:pt x="208013" y="83210"/>
                  </a:lnTo>
                  <a:close/>
                </a:path>
                <a:path w="374650" h="1206500">
                  <a:moveTo>
                    <a:pt x="208013" y="0"/>
                  </a:moveTo>
                  <a:lnTo>
                    <a:pt x="166408" y="0"/>
                  </a:lnTo>
                  <a:lnTo>
                    <a:pt x="166408" y="41605"/>
                  </a:lnTo>
                  <a:lnTo>
                    <a:pt x="208013" y="41605"/>
                  </a:lnTo>
                  <a:lnTo>
                    <a:pt x="208013" y="0"/>
                  </a:lnTo>
                  <a:close/>
                </a:path>
                <a:path w="374650" h="1206500">
                  <a:moveTo>
                    <a:pt x="249605" y="748868"/>
                  </a:moveTo>
                  <a:lnTo>
                    <a:pt x="208013" y="748868"/>
                  </a:lnTo>
                  <a:lnTo>
                    <a:pt x="208013" y="707263"/>
                  </a:lnTo>
                  <a:lnTo>
                    <a:pt x="166408" y="707263"/>
                  </a:lnTo>
                  <a:lnTo>
                    <a:pt x="166408" y="790473"/>
                  </a:lnTo>
                  <a:lnTo>
                    <a:pt x="208013" y="790473"/>
                  </a:lnTo>
                  <a:lnTo>
                    <a:pt x="208013" y="832065"/>
                  </a:lnTo>
                  <a:lnTo>
                    <a:pt x="166408" y="832065"/>
                  </a:lnTo>
                  <a:lnTo>
                    <a:pt x="166408" y="1164894"/>
                  </a:lnTo>
                  <a:lnTo>
                    <a:pt x="208013" y="1164894"/>
                  </a:lnTo>
                  <a:lnTo>
                    <a:pt x="208013" y="1123302"/>
                  </a:lnTo>
                  <a:lnTo>
                    <a:pt x="249605" y="1123302"/>
                  </a:lnTo>
                  <a:lnTo>
                    <a:pt x="249605" y="1081697"/>
                  </a:lnTo>
                  <a:lnTo>
                    <a:pt x="208013" y="1081697"/>
                  </a:lnTo>
                  <a:lnTo>
                    <a:pt x="208013" y="1040091"/>
                  </a:lnTo>
                  <a:lnTo>
                    <a:pt x="249605" y="1040091"/>
                  </a:lnTo>
                  <a:lnTo>
                    <a:pt x="249605" y="998486"/>
                  </a:lnTo>
                  <a:lnTo>
                    <a:pt x="208013" y="998486"/>
                  </a:lnTo>
                  <a:lnTo>
                    <a:pt x="208013" y="873683"/>
                  </a:lnTo>
                  <a:lnTo>
                    <a:pt x="249605" y="873683"/>
                  </a:lnTo>
                  <a:lnTo>
                    <a:pt x="249605" y="748868"/>
                  </a:lnTo>
                  <a:close/>
                </a:path>
                <a:path w="374650" h="1206500">
                  <a:moveTo>
                    <a:pt x="249605" y="540854"/>
                  </a:moveTo>
                  <a:lnTo>
                    <a:pt x="208013" y="540854"/>
                  </a:lnTo>
                  <a:lnTo>
                    <a:pt x="208013" y="582447"/>
                  </a:lnTo>
                  <a:lnTo>
                    <a:pt x="166408" y="582447"/>
                  </a:lnTo>
                  <a:lnTo>
                    <a:pt x="166408" y="624052"/>
                  </a:lnTo>
                  <a:lnTo>
                    <a:pt x="208013" y="624052"/>
                  </a:lnTo>
                  <a:lnTo>
                    <a:pt x="208013" y="582460"/>
                  </a:lnTo>
                  <a:lnTo>
                    <a:pt x="249605" y="582460"/>
                  </a:lnTo>
                  <a:lnTo>
                    <a:pt x="249605" y="540854"/>
                  </a:lnTo>
                  <a:close/>
                </a:path>
                <a:path w="374650" h="1206500">
                  <a:moveTo>
                    <a:pt x="249605" y="374434"/>
                  </a:moveTo>
                  <a:lnTo>
                    <a:pt x="208013" y="374434"/>
                  </a:lnTo>
                  <a:lnTo>
                    <a:pt x="208013" y="332828"/>
                  </a:lnTo>
                  <a:lnTo>
                    <a:pt x="166408" y="332828"/>
                  </a:lnTo>
                  <a:lnTo>
                    <a:pt x="166408" y="499237"/>
                  </a:lnTo>
                  <a:lnTo>
                    <a:pt x="208013" y="499237"/>
                  </a:lnTo>
                  <a:lnTo>
                    <a:pt x="208013" y="457644"/>
                  </a:lnTo>
                  <a:lnTo>
                    <a:pt x="249605" y="457644"/>
                  </a:lnTo>
                  <a:lnTo>
                    <a:pt x="249605" y="374434"/>
                  </a:lnTo>
                  <a:close/>
                </a:path>
                <a:path w="374650" h="1206500">
                  <a:moveTo>
                    <a:pt x="291223" y="915276"/>
                  </a:moveTo>
                  <a:lnTo>
                    <a:pt x="249618" y="915276"/>
                  </a:lnTo>
                  <a:lnTo>
                    <a:pt x="249618" y="956881"/>
                  </a:lnTo>
                  <a:lnTo>
                    <a:pt x="291223" y="956881"/>
                  </a:lnTo>
                  <a:lnTo>
                    <a:pt x="291223" y="915276"/>
                  </a:lnTo>
                  <a:close/>
                </a:path>
                <a:path w="374650" h="1206500">
                  <a:moveTo>
                    <a:pt x="332828" y="457644"/>
                  </a:moveTo>
                  <a:lnTo>
                    <a:pt x="291223" y="457644"/>
                  </a:lnTo>
                  <a:lnTo>
                    <a:pt x="291223" y="499249"/>
                  </a:lnTo>
                  <a:lnTo>
                    <a:pt x="332828" y="499249"/>
                  </a:lnTo>
                  <a:lnTo>
                    <a:pt x="332828" y="457644"/>
                  </a:lnTo>
                  <a:close/>
                </a:path>
                <a:path w="374650" h="1206500">
                  <a:moveTo>
                    <a:pt x="374421" y="1081697"/>
                  </a:moveTo>
                  <a:lnTo>
                    <a:pt x="332828" y="1081697"/>
                  </a:lnTo>
                  <a:lnTo>
                    <a:pt x="291223" y="1081697"/>
                  </a:lnTo>
                  <a:lnTo>
                    <a:pt x="249618" y="1081697"/>
                  </a:lnTo>
                  <a:lnTo>
                    <a:pt x="249618" y="1123302"/>
                  </a:lnTo>
                  <a:lnTo>
                    <a:pt x="291223" y="1123302"/>
                  </a:lnTo>
                  <a:lnTo>
                    <a:pt x="291223" y="1164907"/>
                  </a:lnTo>
                  <a:lnTo>
                    <a:pt x="332828" y="1164907"/>
                  </a:lnTo>
                  <a:lnTo>
                    <a:pt x="332828" y="1123302"/>
                  </a:lnTo>
                  <a:lnTo>
                    <a:pt x="374421" y="1123302"/>
                  </a:lnTo>
                  <a:lnTo>
                    <a:pt x="374421" y="1081697"/>
                  </a:lnTo>
                  <a:close/>
                </a:path>
                <a:path w="374650" h="1206500">
                  <a:moveTo>
                    <a:pt x="374421" y="707263"/>
                  </a:moveTo>
                  <a:lnTo>
                    <a:pt x="332828" y="707263"/>
                  </a:lnTo>
                  <a:lnTo>
                    <a:pt x="291223" y="707263"/>
                  </a:lnTo>
                  <a:lnTo>
                    <a:pt x="249618" y="707263"/>
                  </a:lnTo>
                  <a:lnTo>
                    <a:pt x="249618" y="748868"/>
                  </a:lnTo>
                  <a:lnTo>
                    <a:pt x="291223" y="748868"/>
                  </a:lnTo>
                  <a:lnTo>
                    <a:pt x="291223" y="790473"/>
                  </a:lnTo>
                  <a:lnTo>
                    <a:pt x="332828" y="790473"/>
                  </a:lnTo>
                  <a:lnTo>
                    <a:pt x="332828" y="832065"/>
                  </a:lnTo>
                  <a:lnTo>
                    <a:pt x="291223" y="832065"/>
                  </a:lnTo>
                  <a:lnTo>
                    <a:pt x="249618" y="832065"/>
                  </a:lnTo>
                  <a:lnTo>
                    <a:pt x="249618" y="873671"/>
                  </a:lnTo>
                  <a:lnTo>
                    <a:pt x="291223" y="873671"/>
                  </a:lnTo>
                  <a:lnTo>
                    <a:pt x="332828" y="873671"/>
                  </a:lnTo>
                  <a:lnTo>
                    <a:pt x="332828" y="998486"/>
                  </a:lnTo>
                  <a:lnTo>
                    <a:pt x="291223" y="998486"/>
                  </a:lnTo>
                  <a:lnTo>
                    <a:pt x="249618" y="998486"/>
                  </a:lnTo>
                  <a:lnTo>
                    <a:pt x="249618" y="1040091"/>
                  </a:lnTo>
                  <a:lnTo>
                    <a:pt x="291223" y="1040091"/>
                  </a:lnTo>
                  <a:lnTo>
                    <a:pt x="332828" y="1040091"/>
                  </a:lnTo>
                  <a:lnTo>
                    <a:pt x="374421" y="1040091"/>
                  </a:lnTo>
                  <a:lnTo>
                    <a:pt x="374421" y="707263"/>
                  </a:lnTo>
                  <a:close/>
                </a:path>
                <a:path w="374650" h="1206500">
                  <a:moveTo>
                    <a:pt x="374421" y="540854"/>
                  </a:moveTo>
                  <a:lnTo>
                    <a:pt x="332828" y="540854"/>
                  </a:lnTo>
                  <a:lnTo>
                    <a:pt x="332828" y="582460"/>
                  </a:lnTo>
                  <a:lnTo>
                    <a:pt x="332828" y="624052"/>
                  </a:lnTo>
                  <a:lnTo>
                    <a:pt x="291223" y="624052"/>
                  </a:lnTo>
                  <a:lnTo>
                    <a:pt x="291223" y="582460"/>
                  </a:lnTo>
                  <a:lnTo>
                    <a:pt x="332828" y="582460"/>
                  </a:lnTo>
                  <a:lnTo>
                    <a:pt x="332828" y="540854"/>
                  </a:lnTo>
                  <a:lnTo>
                    <a:pt x="291223" y="540854"/>
                  </a:lnTo>
                  <a:lnTo>
                    <a:pt x="249618" y="540854"/>
                  </a:lnTo>
                  <a:lnTo>
                    <a:pt x="249618" y="665670"/>
                  </a:lnTo>
                  <a:lnTo>
                    <a:pt x="291223" y="665670"/>
                  </a:lnTo>
                  <a:lnTo>
                    <a:pt x="332828" y="665657"/>
                  </a:lnTo>
                  <a:lnTo>
                    <a:pt x="332828" y="624078"/>
                  </a:lnTo>
                  <a:lnTo>
                    <a:pt x="374421" y="624078"/>
                  </a:lnTo>
                  <a:lnTo>
                    <a:pt x="374421" y="540854"/>
                  </a:lnTo>
                  <a:close/>
                </a:path>
                <a:path w="374650" h="1206500">
                  <a:moveTo>
                    <a:pt x="374421" y="332828"/>
                  </a:moveTo>
                  <a:lnTo>
                    <a:pt x="332828" y="332828"/>
                  </a:lnTo>
                  <a:lnTo>
                    <a:pt x="291223" y="332828"/>
                  </a:lnTo>
                  <a:lnTo>
                    <a:pt x="249618" y="332828"/>
                  </a:lnTo>
                  <a:lnTo>
                    <a:pt x="249618" y="457644"/>
                  </a:lnTo>
                  <a:lnTo>
                    <a:pt x="291223" y="457644"/>
                  </a:lnTo>
                  <a:lnTo>
                    <a:pt x="291223" y="416039"/>
                  </a:lnTo>
                  <a:lnTo>
                    <a:pt x="332828" y="416039"/>
                  </a:lnTo>
                  <a:lnTo>
                    <a:pt x="332828" y="457644"/>
                  </a:lnTo>
                  <a:lnTo>
                    <a:pt x="374421" y="457644"/>
                  </a:lnTo>
                  <a:lnTo>
                    <a:pt x="374421" y="332828"/>
                  </a:lnTo>
                  <a:close/>
                </a:path>
                <a:path w="374650" h="1206500">
                  <a:moveTo>
                    <a:pt x="374421" y="83210"/>
                  </a:moveTo>
                  <a:lnTo>
                    <a:pt x="332828" y="83210"/>
                  </a:lnTo>
                  <a:lnTo>
                    <a:pt x="332828" y="166420"/>
                  </a:lnTo>
                  <a:lnTo>
                    <a:pt x="332828" y="208026"/>
                  </a:lnTo>
                  <a:lnTo>
                    <a:pt x="374421" y="208026"/>
                  </a:lnTo>
                  <a:lnTo>
                    <a:pt x="374421" y="166420"/>
                  </a:lnTo>
                  <a:lnTo>
                    <a:pt x="374421" y="83210"/>
                  </a:lnTo>
                  <a:close/>
                </a:path>
                <a:path w="374650" h="1206500">
                  <a:moveTo>
                    <a:pt x="374421" y="0"/>
                  </a:moveTo>
                  <a:lnTo>
                    <a:pt x="332828" y="0"/>
                  </a:lnTo>
                  <a:lnTo>
                    <a:pt x="291223" y="0"/>
                  </a:lnTo>
                  <a:lnTo>
                    <a:pt x="249618" y="0"/>
                  </a:lnTo>
                  <a:lnTo>
                    <a:pt x="249618" y="83210"/>
                  </a:lnTo>
                  <a:lnTo>
                    <a:pt x="249618" y="166420"/>
                  </a:lnTo>
                  <a:lnTo>
                    <a:pt x="249618" y="291236"/>
                  </a:lnTo>
                  <a:lnTo>
                    <a:pt x="291223" y="291236"/>
                  </a:lnTo>
                  <a:lnTo>
                    <a:pt x="332828" y="291236"/>
                  </a:lnTo>
                  <a:lnTo>
                    <a:pt x="374421" y="291236"/>
                  </a:lnTo>
                  <a:lnTo>
                    <a:pt x="374421" y="249631"/>
                  </a:lnTo>
                  <a:lnTo>
                    <a:pt x="332828" y="249631"/>
                  </a:lnTo>
                  <a:lnTo>
                    <a:pt x="291223" y="249631"/>
                  </a:lnTo>
                  <a:lnTo>
                    <a:pt x="291223" y="166420"/>
                  </a:lnTo>
                  <a:lnTo>
                    <a:pt x="291223" y="83210"/>
                  </a:lnTo>
                  <a:lnTo>
                    <a:pt x="291223" y="41605"/>
                  </a:lnTo>
                  <a:lnTo>
                    <a:pt x="332828" y="41605"/>
                  </a:lnTo>
                  <a:lnTo>
                    <a:pt x="374421" y="41605"/>
                  </a:lnTo>
                  <a:lnTo>
                    <a:pt x="37442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8620824" y="1436407"/>
              <a:ext cx="208279" cy="1206500"/>
            </a:xfrm>
            <a:custGeom>
              <a:avLst/>
              <a:gdLst/>
              <a:ahLst/>
              <a:cxnLst/>
              <a:rect l="l" t="t" r="r" b="b"/>
              <a:pathLst>
                <a:path w="208279" h="1206500">
                  <a:moveTo>
                    <a:pt x="124802" y="665657"/>
                  </a:moveTo>
                  <a:lnTo>
                    <a:pt x="83197" y="665657"/>
                  </a:lnTo>
                  <a:lnTo>
                    <a:pt x="41592" y="665657"/>
                  </a:lnTo>
                  <a:lnTo>
                    <a:pt x="41592" y="707263"/>
                  </a:lnTo>
                  <a:lnTo>
                    <a:pt x="83197" y="707263"/>
                  </a:lnTo>
                  <a:lnTo>
                    <a:pt x="83197" y="790473"/>
                  </a:lnTo>
                  <a:lnTo>
                    <a:pt x="124802" y="790473"/>
                  </a:lnTo>
                  <a:lnTo>
                    <a:pt x="124802" y="665657"/>
                  </a:lnTo>
                  <a:close/>
                </a:path>
                <a:path w="208279" h="1206500">
                  <a:moveTo>
                    <a:pt x="124802" y="582447"/>
                  </a:moveTo>
                  <a:lnTo>
                    <a:pt x="83197" y="582447"/>
                  </a:lnTo>
                  <a:lnTo>
                    <a:pt x="41592" y="582447"/>
                  </a:lnTo>
                  <a:lnTo>
                    <a:pt x="41592" y="624052"/>
                  </a:lnTo>
                  <a:lnTo>
                    <a:pt x="83197" y="624052"/>
                  </a:lnTo>
                  <a:lnTo>
                    <a:pt x="124802" y="624052"/>
                  </a:lnTo>
                  <a:lnTo>
                    <a:pt x="124802" y="582447"/>
                  </a:lnTo>
                  <a:close/>
                </a:path>
                <a:path w="208279" h="1206500">
                  <a:moveTo>
                    <a:pt x="124802" y="499249"/>
                  </a:moveTo>
                  <a:lnTo>
                    <a:pt x="83197" y="499249"/>
                  </a:lnTo>
                  <a:lnTo>
                    <a:pt x="83197" y="457644"/>
                  </a:lnTo>
                  <a:lnTo>
                    <a:pt x="41592" y="457644"/>
                  </a:lnTo>
                  <a:lnTo>
                    <a:pt x="41592" y="540854"/>
                  </a:lnTo>
                  <a:lnTo>
                    <a:pt x="83197" y="540854"/>
                  </a:lnTo>
                  <a:lnTo>
                    <a:pt x="124802" y="540854"/>
                  </a:lnTo>
                  <a:lnTo>
                    <a:pt x="124802" y="499249"/>
                  </a:lnTo>
                  <a:close/>
                </a:path>
                <a:path w="208279" h="1206500">
                  <a:moveTo>
                    <a:pt x="124802" y="332828"/>
                  </a:moveTo>
                  <a:lnTo>
                    <a:pt x="83197" y="332828"/>
                  </a:lnTo>
                  <a:lnTo>
                    <a:pt x="41592" y="332828"/>
                  </a:lnTo>
                  <a:lnTo>
                    <a:pt x="41592" y="374434"/>
                  </a:lnTo>
                  <a:lnTo>
                    <a:pt x="83197" y="374434"/>
                  </a:lnTo>
                  <a:lnTo>
                    <a:pt x="124802" y="374434"/>
                  </a:lnTo>
                  <a:lnTo>
                    <a:pt x="124802" y="332828"/>
                  </a:lnTo>
                  <a:close/>
                </a:path>
                <a:path w="208279" h="1206500">
                  <a:moveTo>
                    <a:pt x="124802" y="83210"/>
                  </a:moveTo>
                  <a:lnTo>
                    <a:pt x="83197" y="83210"/>
                  </a:lnTo>
                  <a:lnTo>
                    <a:pt x="41592" y="83210"/>
                  </a:lnTo>
                  <a:lnTo>
                    <a:pt x="41592" y="166420"/>
                  </a:lnTo>
                  <a:lnTo>
                    <a:pt x="41592" y="208026"/>
                  </a:lnTo>
                  <a:lnTo>
                    <a:pt x="83197" y="208026"/>
                  </a:lnTo>
                  <a:lnTo>
                    <a:pt x="124802" y="208026"/>
                  </a:lnTo>
                  <a:lnTo>
                    <a:pt x="124802" y="166420"/>
                  </a:lnTo>
                  <a:lnTo>
                    <a:pt x="124802" y="83210"/>
                  </a:lnTo>
                  <a:close/>
                </a:path>
                <a:path w="208279" h="1206500">
                  <a:moveTo>
                    <a:pt x="166395" y="1040091"/>
                  </a:moveTo>
                  <a:lnTo>
                    <a:pt x="124802" y="1040091"/>
                  </a:lnTo>
                  <a:lnTo>
                    <a:pt x="124802" y="1123302"/>
                  </a:lnTo>
                  <a:lnTo>
                    <a:pt x="124802" y="1164894"/>
                  </a:lnTo>
                  <a:lnTo>
                    <a:pt x="83197" y="1164894"/>
                  </a:lnTo>
                  <a:lnTo>
                    <a:pt x="83197" y="1123302"/>
                  </a:lnTo>
                  <a:lnTo>
                    <a:pt x="124802" y="1123302"/>
                  </a:lnTo>
                  <a:lnTo>
                    <a:pt x="124802" y="1040091"/>
                  </a:lnTo>
                  <a:lnTo>
                    <a:pt x="124802" y="998486"/>
                  </a:lnTo>
                  <a:lnTo>
                    <a:pt x="83197" y="998486"/>
                  </a:lnTo>
                  <a:lnTo>
                    <a:pt x="83197" y="1040091"/>
                  </a:lnTo>
                  <a:lnTo>
                    <a:pt x="41592" y="1040091"/>
                  </a:lnTo>
                  <a:lnTo>
                    <a:pt x="41592" y="1081697"/>
                  </a:lnTo>
                  <a:lnTo>
                    <a:pt x="0" y="1081697"/>
                  </a:lnTo>
                  <a:lnTo>
                    <a:pt x="0" y="1123302"/>
                  </a:lnTo>
                  <a:lnTo>
                    <a:pt x="41592" y="1123302"/>
                  </a:lnTo>
                  <a:lnTo>
                    <a:pt x="41592" y="1164894"/>
                  </a:lnTo>
                  <a:lnTo>
                    <a:pt x="0" y="1164894"/>
                  </a:lnTo>
                  <a:lnTo>
                    <a:pt x="0" y="1206500"/>
                  </a:lnTo>
                  <a:lnTo>
                    <a:pt x="41592" y="1206500"/>
                  </a:lnTo>
                  <a:lnTo>
                    <a:pt x="41592" y="1164907"/>
                  </a:lnTo>
                  <a:lnTo>
                    <a:pt x="83197" y="1164907"/>
                  </a:lnTo>
                  <a:lnTo>
                    <a:pt x="83197" y="1206500"/>
                  </a:lnTo>
                  <a:lnTo>
                    <a:pt x="124802" y="1206500"/>
                  </a:lnTo>
                  <a:lnTo>
                    <a:pt x="124802" y="1164907"/>
                  </a:lnTo>
                  <a:lnTo>
                    <a:pt x="166395" y="1164907"/>
                  </a:lnTo>
                  <a:lnTo>
                    <a:pt x="166395" y="1040091"/>
                  </a:lnTo>
                  <a:close/>
                </a:path>
                <a:path w="208279" h="1206500">
                  <a:moveTo>
                    <a:pt x="166395" y="790473"/>
                  </a:moveTo>
                  <a:lnTo>
                    <a:pt x="124802" y="790473"/>
                  </a:lnTo>
                  <a:lnTo>
                    <a:pt x="124802" y="832065"/>
                  </a:lnTo>
                  <a:lnTo>
                    <a:pt x="83197" y="832065"/>
                  </a:lnTo>
                  <a:lnTo>
                    <a:pt x="83197" y="873671"/>
                  </a:lnTo>
                  <a:lnTo>
                    <a:pt x="41592" y="873671"/>
                  </a:lnTo>
                  <a:lnTo>
                    <a:pt x="41592" y="956881"/>
                  </a:lnTo>
                  <a:lnTo>
                    <a:pt x="83197" y="956881"/>
                  </a:lnTo>
                  <a:lnTo>
                    <a:pt x="124802" y="956881"/>
                  </a:lnTo>
                  <a:lnTo>
                    <a:pt x="124802" y="915289"/>
                  </a:lnTo>
                  <a:lnTo>
                    <a:pt x="166395" y="915289"/>
                  </a:lnTo>
                  <a:lnTo>
                    <a:pt x="166395" y="790473"/>
                  </a:lnTo>
                  <a:close/>
                </a:path>
                <a:path w="208279" h="1206500">
                  <a:moveTo>
                    <a:pt x="166395" y="624052"/>
                  </a:moveTo>
                  <a:lnTo>
                    <a:pt x="124802" y="624052"/>
                  </a:lnTo>
                  <a:lnTo>
                    <a:pt x="124802" y="665657"/>
                  </a:lnTo>
                  <a:lnTo>
                    <a:pt x="166395" y="665657"/>
                  </a:lnTo>
                  <a:lnTo>
                    <a:pt x="166395" y="624052"/>
                  </a:lnTo>
                  <a:close/>
                </a:path>
                <a:path w="208279" h="1206500">
                  <a:moveTo>
                    <a:pt x="166395" y="457644"/>
                  </a:moveTo>
                  <a:lnTo>
                    <a:pt x="124802" y="457644"/>
                  </a:lnTo>
                  <a:lnTo>
                    <a:pt x="124802" y="499249"/>
                  </a:lnTo>
                  <a:lnTo>
                    <a:pt x="166395" y="499249"/>
                  </a:lnTo>
                  <a:lnTo>
                    <a:pt x="166395" y="457644"/>
                  </a:lnTo>
                  <a:close/>
                </a:path>
                <a:path w="208279" h="1206500">
                  <a:moveTo>
                    <a:pt x="166395" y="249631"/>
                  </a:moveTo>
                  <a:lnTo>
                    <a:pt x="124802" y="249631"/>
                  </a:lnTo>
                  <a:lnTo>
                    <a:pt x="83197" y="249631"/>
                  </a:lnTo>
                  <a:lnTo>
                    <a:pt x="41592" y="249631"/>
                  </a:lnTo>
                  <a:lnTo>
                    <a:pt x="41592" y="291236"/>
                  </a:lnTo>
                  <a:lnTo>
                    <a:pt x="83197" y="291236"/>
                  </a:lnTo>
                  <a:lnTo>
                    <a:pt x="124802" y="291236"/>
                  </a:lnTo>
                  <a:lnTo>
                    <a:pt x="166395" y="291236"/>
                  </a:lnTo>
                  <a:lnTo>
                    <a:pt x="166395" y="249631"/>
                  </a:lnTo>
                  <a:close/>
                </a:path>
                <a:path w="208279" h="1206500">
                  <a:moveTo>
                    <a:pt x="166395" y="0"/>
                  </a:moveTo>
                  <a:lnTo>
                    <a:pt x="124802" y="0"/>
                  </a:lnTo>
                  <a:lnTo>
                    <a:pt x="83197" y="0"/>
                  </a:lnTo>
                  <a:lnTo>
                    <a:pt x="41592" y="0"/>
                  </a:lnTo>
                  <a:lnTo>
                    <a:pt x="41592" y="41605"/>
                  </a:lnTo>
                  <a:lnTo>
                    <a:pt x="83197" y="41605"/>
                  </a:lnTo>
                  <a:lnTo>
                    <a:pt x="124802" y="41605"/>
                  </a:lnTo>
                  <a:lnTo>
                    <a:pt x="166395" y="41605"/>
                  </a:lnTo>
                  <a:lnTo>
                    <a:pt x="166395" y="0"/>
                  </a:lnTo>
                  <a:close/>
                </a:path>
                <a:path w="208279" h="1206500">
                  <a:moveTo>
                    <a:pt x="208013" y="1040091"/>
                  </a:moveTo>
                  <a:lnTo>
                    <a:pt x="166408" y="1040091"/>
                  </a:lnTo>
                  <a:lnTo>
                    <a:pt x="166408" y="1081697"/>
                  </a:lnTo>
                  <a:lnTo>
                    <a:pt x="208013" y="1081697"/>
                  </a:lnTo>
                  <a:lnTo>
                    <a:pt x="208013" y="1040091"/>
                  </a:lnTo>
                  <a:close/>
                </a:path>
                <a:path w="208279" h="1206500">
                  <a:moveTo>
                    <a:pt x="208013" y="832065"/>
                  </a:moveTo>
                  <a:lnTo>
                    <a:pt x="166408" y="832065"/>
                  </a:lnTo>
                  <a:lnTo>
                    <a:pt x="166408" y="915276"/>
                  </a:lnTo>
                  <a:lnTo>
                    <a:pt x="208013" y="915276"/>
                  </a:lnTo>
                  <a:lnTo>
                    <a:pt x="208013" y="832065"/>
                  </a:lnTo>
                  <a:close/>
                </a:path>
                <a:path w="208279" h="1206500">
                  <a:moveTo>
                    <a:pt x="208013" y="707263"/>
                  </a:moveTo>
                  <a:lnTo>
                    <a:pt x="166408" y="707263"/>
                  </a:lnTo>
                  <a:lnTo>
                    <a:pt x="166408" y="748868"/>
                  </a:lnTo>
                  <a:lnTo>
                    <a:pt x="208013" y="748868"/>
                  </a:lnTo>
                  <a:lnTo>
                    <a:pt x="208013" y="707263"/>
                  </a:lnTo>
                  <a:close/>
                </a:path>
                <a:path w="208279" h="1206500">
                  <a:moveTo>
                    <a:pt x="208013" y="540854"/>
                  </a:moveTo>
                  <a:lnTo>
                    <a:pt x="166408" y="540854"/>
                  </a:lnTo>
                  <a:lnTo>
                    <a:pt x="166408" y="582460"/>
                  </a:lnTo>
                  <a:lnTo>
                    <a:pt x="208013" y="582460"/>
                  </a:lnTo>
                  <a:lnTo>
                    <a:pt x="208013" y="540854"/>
                  </a:lnTo>
                  <a:close/>
                </a:path>
                <a:path w="208279" h="1206500">
                  <a:moveTo>
                    <a:pt x="208013" y="374434"/>
                  </a:moveTo>
                  <a:lnTo>
                    <a:pt x="166408" y="374434"/>
                  </a:lnTo>
                  <a:lnTo>
                    <a:pt x="166408" y="416039"/>
                  </a:lnTo>
                  <a:lnTo>
                    <a:pt x="208013" y="416039"/>
                  </a:lnTo>
                  <a:lnTo>
                    <a:pt x="208013" y="374434"/>
                  </a:lnTo>
                  <a:close/>
                </a:path>
                <a:path w="208279" h="1206500">
                  <a:moveTo>
                    <a:pt x="208013" y="0"/>
                  </a:moveTo>
                  <a:lnTo>
                    <a:pt x="166408" y="0"/>
                  </a:lnTo>
                  <a:lnTo>
                    <a:pt x="166408" y="83210"/>
                  </a:lnTo>
                  <a:lnTo>
                    <a:pt x="166408" y="166420"/>
                  </a:lnTo>
                  <a:lnTo>
                    <a:pt x="166408" y="291236"/>
                  </a:lnTo>
                  <a:lnTo>
                    <a:pt x="208013" y="291236"/>
                  </a:lnTo>
                  <a:lnTo>
                    <a:pt x="208013" y="166420"/>
                  </a:lnTo>
                  <a:lnTo>
                    <a:pt x="208013" y="83210"/>
                  </a:lnTo>
                  <a:lnTo>
                    <a:pt x="20801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/>
          <p:nvPr/>
        </p:nvSpPr>
        <p:spPr>
          <a:xfrm>
            <a:off x="1312322" y="1122408"/>
            <a:ext cx="870585" cy="873125"/>
          </a:xfrm>
          <a:custGeom>
            <a:avLst/>
            <a:gdLst/>
            <a:ahLst/>
            <a:cxnLst/>
            <a:rect l="l" t="t" r="r" b="b"/>
            <a:pathLst>
              <a:path w="870585" h="873125">
                <a:moveTo>
                  <a:pt x="435241" y="0"/>
                </a:moveTo>
                <a:lnTo>
                  <a:pt x="387815" y="2559"/>
                </a:lnTo>
                <a:lnTo>
                  <a:pt x="341869" y="10061"/>
                </a:lnTo>
                <a:lnTo>
                  <a:pt x="297668" y="22240"/>
                </a:lnTo>
                <a:lnTo>
                  <a:pt x="255477" y="38828"/>
                </a:lnTo>
                <a:lnTo>
                  <a:pt x="215563" y="59560"/>
                </a:lnTo>
                <a:lnTo>
                  <a:pt x="178190" y="84169"/>
                </a:lnTo>
                <a:lnTo>
                  <a:pt x="143623" y="112391"/>
                </a:lnTo>
                <a:lnTo>
                  <a:pt x="112129" y="143958"/>
                </a:lnTo>
                <a:lnTo>
                  <a:pt x="83974" y="178604"/>
                </a:lnTo>
                <a:lnTo>
                  <a:pt x="59421" y="216063"/>
                </a:lnTo>
                <a:lnTo>
                  <a:pt x="38737" y="256070"/>
                </a:lnTo>
                <a:lnTo>
                  <a:pt x="22188" y="298357"/>
                </a:lnTo>
                <a:lnTo>
                  <a:pt x="10038" y="342660"/>
                </a:lnTo>
                <a:lnTo>
                  <a:pt x="2553" y="388711"/>
                </a:lnTo>
                <a:lnTo>
                  <a:pt x="0" y="436245"/>
                </a:lnTo>
                <a:lnTo>
                  <a:pt x="2553" y="483781"/>
                </a:lnTo>
                <a:lnTo>
                  <a:pt x="10038" y="529834"/>
                </a:lnTo>
                <a:lnTo>
                  <a:pt x="22188" y="574138"/>
                </a:lnTo>
                <a:lnTo>
                  <a:pt x="38737" y="616427"/>
                </a:lnTo>
                <a:lnTo>
                  <a:pt x="59421" y="656435"/>
                </a:lnTo>
                <a:lnTo>
                  <a:pt x="83974" y="693895"/>
                </a:lnTo>
                <a:lnTo>
                  <a:pt x="112129" y="728542"/>
                </a:lnTo>
                <a:lnTo>
                  <a:pt x="143623" y="760110"/>
                </a:lnTo>
                <a:lnTo>
                  <a:pt x="178190" y="788331"/>
                </a:lnTo>
                <a:lnTo>
                  <a:pt x="215563" y="812942"/>
                </a:lnTo>
                <a:lnTo>
                  <a:pt x="255477" y="833674"/>
                </a:lnTo>
                <a:lnTo>
                  <a:pt x="297668" y="850262"/>
                </a:lnTo>
                <a:lnTo>
                  <a:pt x="341869" y="862440"/>
                </a:lnTo>
                <a:lnTo>
                  <a:pt x="387815" y="869942"/>
                </a:lnTo>
                <a:lnTo>
                  <a:pt x="435241" y="872502"/>
                </a:lnTo>
                <a:lnTo>
                  <a:pt x="482667" y="869942"/>
                </a:lnTo>
                <a:lnTo>
                  <a:pt x="528613" y="862440"/>
                </a:lnTo>
                <a:lnTo>
                  <a:pt x="572814" y="850262"/>
                </a:lnTo>
                <a:lnTo>
                  <a:pt x="615005" y="833674"/>
                </a:lnTo>
                <a:lnTo>
                  <a:pt x="654920" y="812942"/>
                </a:lnTo>
                <a:lnTo>
                  <a:pt x="692293" y="788331"/>
                </a:lnTo>
                <a:lnTo>
                  <a:pt x="726859" y="760110"/>
                </a:lnTo>
                <a:lnTo>
                  <a:pt x="758353" y="728542"/>
                </a:lnTo>
                <a:lnTo>
                  <a:pt x="786509" y="693895"/>
                </a:lnTo>
                <a:lnTo>
                  <a:pt x="811061" y="656435"/>
                </a:lnTo>
                <a:lnTo>
                  <a:pt x="831745" y="616427"/>
                </a:lnTo>
                <a:lnTo>
                  <a:pt x="848295" y="574138"/>
                </a:lnTo>
                <a:lnTo>
                  <a:pt x="860445" y="529834"/>
                </a:lnTo>
                <a:lnTo>
                  <a:pt x="867929" y="483781"/>
                </a:lnTo>
                <a:lnTo>
                  <a:pt x="870483" y="436245"/>
                </a:lnTo>
                <a:lnTo>
                  <a:pt x="867929" y="388711"/>
                </a:lnTo>
                <a:lnTo>
                  <a:pt x="860445" y="342660"/>
                </a:lnTo>
                <a:lnTo>
                  <a:pt x="848295" y="298357"/>
                </a:lnTo>
                <a:lnTo>
                  <a:pt x="831745" y="256070"/>
                </a:lnTo>
                <a:lnTo>
                  <a:pt x="811061" y="216063"/>
                </a:lnTo>
                <a:lnTo>
                  <a:pt x="786509" y="178604"/>
                </a:lnTo>
                <a:lnTo>
                  <a:pt x="758353" y="143958"/>
                </a:lnTo>
                <a:lnTo>
                  <a:pt x="726859" y="112391"/>
                </a:lnTo>
                <a:lnTo>
                  <a:pt x="692293" y="84169"/>
                </a:lnTo>
                <a:lnTo>
                  <a:pt x="654920" y="59560"/>
                </a:lnTo>
                <a:lnTo>
                  <a:pt x="615005" y="38828"/>
                </a:lnTo>
                <a:lnTo>
                  <a:pt x="572814" y="22240"/>
                </a:lnTo>
                <a:lnTo>
                  <a:pt x="528613" y="10061"/>
                </a:lnTo>
                <a:lnTo>
                  <a:pt x="482667" y="2559"/>
                </a:lnTo>
                <a:lnTo>
                  <a:pt x="435241" y="0"/>
                </a:lnTo>
                <a:close/>
              </a:path>
            </a:pathLst>
          </a:custGeom>
          <a:solidFill>
            <a:srgbClr val="E50B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597681" y="1253645"/>
            <a:ext cx="30035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Roboto Mono"/>
                <a:cs typeface="Roboto Mono"/>
              </a:rPr>
              <a:t>6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2466361" y="1270105"/>
            <a:ext cx="22199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-5" dirty="0">
                <a:latin typeface="Roboto Mono"/>
                <a:cs typeface="Roboto Mono"/>
              </a:rPr>
              <a:t>STOPPUHR</a:t>
            </a:r>
            <a:endParaRPr sz="3600">
              <a:latin typeface="Roboto Mono"/>
              <a:cs typeface="Roboto Mono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997231" y="2184398"/>
            <a:ext cx="2477135" cy="457200"/>
          </a:xfrm>
          <a:custGeom>
            <a:avLst/>
            <a:gdLst/>
            <a:ahLst/>
            <a:cxnLst/>
            <a:rect l="l" t="t" r="r" b="b"/>
            <a:pathLst>
              <a:path w="2477135" h="457200">
                <a:moveTo>
                  <a:pt x="2385568" y="0"/>
                </a:moveTo>
                <a:lnTo>
                  <a:pt x="91351" y="0"/>
                </a:lnTo>
                <a:lnTo>
                  <a:pt x="55790" y="7179"/>
                </a:lnTo>
                <a:lnTo>
                  <a:pt x="26754" y="26758"/>
                </a:lnTo>
                <a:lnTo>
                  <a:pt x="7178" y="55796"/>
                </a:lnTo>
                <a:lnTo>
                  <a:pt x="0" y="91351"/>
                </a:lnTo>
                <a:lnTo>
                  <a:pt x="0" y="365848"/>
                </a:lnTo>
                <a:lnTo>
                  <a:pt x="7178" y="401409"/>
                </a:lnTo>
                <a:lnTo>
                  <a:pt x="26754" y="430445"/>
                </a:lnTo>
                <a:lnTo>
                  <a:pt x="55790" y="450021"/>
                </a:lnTo>
                <a:lnTo>
                  <a:pt x="91351" y="457200"/>
                </a:lnTo>
                <a:lnTo>
                  <a:pt x="2385568" y="457200"/>
                </a:lnTo>
                <a:lnTo>
                  <a:pt x="2421128" y="450021"/>
                </a:lnTo>
                <a:lnTo>
                  <a:pt x="2450164" y="430445"/>
                </a:lnTo>
                <a:lnTo>
                  <a:pt x="2469741" y="401409"/>
                </a:lnTo>
                <a:lnTo>
                  <a:pt x="2476919" y="365848"/>
                </a:lnTo>
                <a:lnTo>
                  <a:pt x="2476919" y="91351"/>
                </a:lnTo>
                <a:lnTo>
                  <a:pt x="2469741" y="55796"/>
                </a:lnTo>
                <a:lnTo>
                  <a:pt x="2450164" y="26758"/>
                </a:lnTo>
                <a:lnTo>
                  <a:pt x="2421128" y="7179"/>
                </a:lnTo>
                <a:lnTo>
                  <a:pt x="2385568" y="0"/>
                </a:lnTo>
                <a:close/>
              </a:path>
            </a:pathLst>
          </a:custGeom>
          <a:solidFill>
            <a:srgbClr val="54BD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526582" y="2195385"/>
            <a:ext cx="1866900" cy="43497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2650" b="1" spc="15" dirty="0">
                <a:solidFill>
                  <a:srgbClr val="FFFFFF"/>
                </a:solidFill>
                <a:latin typeface="Roboto Mono"/>
                <a:cs typeface="Roboto Mono"/>
              </a:rPr>
              <a:t>ANWENDUNG</a:t>
            </a:r>
            <a:endParaRPr sz="2650">
              <a:latin typeface="Roboto Mono"/>
              <a:cs typeface="Roboto Mono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3139313" y="2281186"/>
            <a:ext cx="230504" cy="283845"/>
            <a:chOff x="3139313" y="2281186"/>
            <a:chExt cx="230504" cy="283845"/>
          </a:xfrm>
        </p:grpSpPr>
        <p:sp>
          <p:nvSpPr>
            <p:cNvPr id="15" name="object 15"/>
            <p:cNvSpPr/>
            <p:nvPr/>
          </p:nvSpPr>
          <p:spPr>
            <a:xfrm>
              <a:off x="3188251" y="2281186"/>
              <a:ext cx="132321" cy="13237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139313" y="2443226"/>
              <a:ext cx="230446" cy="12172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55" name="object 55"/>
          <p:cNvGraphicFramePr>
            <a:graphicFrameLocks noGrp="1"/>
          </p:cNvGraphicFramePr>
          <p:nvPr/>
        </p:nvGraphicFramePr>
        <p:xfrm>
          <a:off x="5262439" y="4473357"/>
          <a:ext cx="102870" cy="11439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2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19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600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1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15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600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955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76200">
                      <a:solidFill>
                        <a:srgbClr val="FFFFFF"/>
                      </a:solidFill>
                      <a:prstDash val="solid"/>
                    </a:lnT>
                    <a:solidFill>
                      <a:srgbClr val="E600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6" name="object 56"/>
          <p:cNvGraphicFramePr>
            <a:graphicFrameLocks noGrp="1"/>
          </p:cNvGraphicFramePr>
          <p:nvPr/>
        </p:nvGraphicFramePr>
        <p:xfrm>
          <a:off x="4769418" y="4473357"/>
          <a:ext cx="102870" cy="11439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2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19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600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1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159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1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19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76200">
                      <a:solidFill>
                        <a:srgbClr val="FFFFFF"/>
                      </a:solidFill>
                      <a:prstDash val="solid"/>
                    </a:lnT>
                    <a:solidFill>
                      <a:srgbClr val="E600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7" name="object 57"/>
          <p:cNvGraphicFramePr>
            <a:graphicFrameLocks noGrp="1"/>
          </p:cNvGraphicFramePr>
          <p:nvPr/>
        </p:nvGraphicFramePr>
        <p:xfrm>
          <a:off x="5015929" y="4473357"/>
          <a:ext cx="102870" cy="11439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2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19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600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75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4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600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671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762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19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76200">
                      <a:solidFill>
                        <a:srgbClr val="FFFFFF"/>
                      </a:solidFill>
                      <a:prstDash val="solid"/>
                    </a:lnT>
                    <a:solidFill>
                      <a:srgbClr val="E6007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8" name="object 58"/>
          <p:cNvSpPr txBox="1"/>
          <p:nvPr/>
        </p:nvSpPr>
        <p:spPr>
          <a:xfrm>
            <a:off x="9448939" y="3238500"/>
            <a:ext cx="7713980" cy="450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Roboto"/>
                <a:cs typeface="Roboto"/>
              </a:rPr>
              <a:t>Funktion</a:t>
            </a:r>
            <a:endParaRPr sz="2400">
              <a:latin typeface="Roboto"/>
              <a:cs typeface="Robo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550">
              <a:latin typeface="Roboto"/>
              <a:cs typeface="Roboto"/>
            </a:endParaRPr>
          </a:p>
          <a:p>
            <a:pPr marL="2206625">
              <a:lnSpc>
                <a:spcPct val="100000"/>
              </a:lnSpc>
              <a:spcBef>
                <a:spcPts val="5"/>
              </a:spcBef>
            </a:pPr>
            <a:r>
              <a:rPr sz="2400" spc="5" dirty="0">
                <a:latin typeface="Roboto"/>
                <a:cs typeface="Roboto"/>
              </a:rPr>
              <a:t>startet </a:t>
            </a:r>
            <a:r>
              <a:rPr sz="2400" spc="-5" dirty="0">
                <a:latin typeface="Roboto"/>
                <a:cs typeface="Roboto"/>
              </a:rPr>
              <a:t>und </a:t>
            </a:r>
            <a:r>
              <a:rPr sz="2400" spc="-10" dirty="0">
                <a:latin typeface="Roboto"/>
                <a:cs typeface="Roboto"/>
              </a:rPr>
              <a:t>stoppt </a:t>
            </a:r>
            <a:r>
              <a:rPr sz="2400" dirty="0">
                <a:latin typeface="Roboto"/>
                <a:cs typeface="Roboto"/>
              </a:rPr>
              <a:t>die</a:t>
            </a:r>
            <a:r>
              <a:rPr sz="2400" spc="-10" dirty="0">
                <a:latin typeface="Roboto"/>
                <a:cs typeface="Roboto"/>
              </a:rPr>
              <a:t> Stoppuhr</a:t>
            </a:r>
            <a:endParaRPr sz="2400">
              <a:latin typeface="Roboto"/>
              <a:cs typeface="Roboto"/>
            </a:endParaRPr>
          </a:p>
          <a:p>
            <a:pPr marL="2206625" marR="5080">
              <a:lnSpc>
                <a:spcPct val="250000"/>
              </a:lnSpc>
            </a:pPr>
            <a:r>
              <a:rPr sz="2400" spc="-5" dirty="0">
                <a:latin typeface="Roboto"/>
                <a:cs typeface="Roboto"/>
              </a:rPr>
              <a:t>zeigt </a:t>
            </a:r>
            <a:r>
              <a:rPr sz="2400" dirty="0">
                <a:latin typeface="Roboto"/>
                <a:cs typeface="Roboto"/>
              </a:rPr>
              <a:t>die zuletzt </a:t>
            </a:r>
            <a:r>
              <a:rPr sz="2400" spc="-10" dirty="0">
                <a:latin typeface="Roboto"/>
                <a:cs typeface="Roboto"/>
              </a:rPr>
              <a:t>gestoppte Zeit </a:t>
            </a:r>
            <a:r>
              <a:rPr sz="2400" dirty="0">
                <a:latin typeface="Roboto"/>
                <a:cs typeface="Roboto"/>
              </a:rPr>
              <a:t>erneut an  </a:t>
            </a:r>
            <a:r>
              <a:rPr sz="2400" spc="-10" dirty="0">
                <a:latin typeface="Roboto"/>
                <a:cs typeface="Roboto"/>
              </a:rPr>
              <a:t>während </a:t>
            </a:r>
            <a:r>
              <a:rPr sz="2400" dirty="0">
                <a:latin typeface="Roboto"/>
                <a:cs typeface="Roboto"/>
              </a:rPr>
              <a:t>die </a:t>
            </a:r>
            <a:r>
              <a:rPr sz="2400" spc="-5" dirty="0">
                <a:latin typeface="Roboto"/>
                <a:cs typeface="Roboto"/>
              </a:rPr>
              <a:t>Uhr </a:t>
            </a:r>
            <a:r>
              <a:rPr sz="2400" dirty="0">
                <a:latin typeface="Roboto"/>
                <a:cs typeface="Roboto"/>
              </a:rPr>
              <a:t>läuft, sieht </a:t>
            </a:r>
            <a:r>
              <a:rPr sz="2400" spc="-5" dirty="0">
                <a:latin typeface="Roboto"/>
                <a:cs typeface="Roboto"/>
              </a:rPr>
              <a:t>man</a:t>
            </a:r>
            <a:r>
              <a:rPr sz="2400" spc="-25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eine</a:t>
            </a:r>
            <a:endParaRPr sz="2400">
              <a:latin typeface="Roboto"/>
              <a:cs typeface="Roboto"/>
            </a:endParaRPr>
          </a:p>
          <a:p>
            <a:pPr marL="2206625">
              <a:lnSpc>
                <a:spcPct val="100000"/>
              </a:lnSpc>
              <a:spcBef>
                <a:spcPts val="720"/>
              </a:spcBef>
            </a:pPr>
            <a:r>
              <a:rPr sz="2400" spc="-5" dirty="0">
                <a:latin typeface="Roboto"/>
                <a:cs typeface="Roboto"/>
              </a:rPr>
              <a:t>Uhr-</a:t>
            </a:r>
            <a:endParaRPr sz="2400">
              <a:latin typeface="Roboto"/>
              <a:cs typeface="Roboto"/>
            </a:endParaRPr>
          </a:p>
          <a:p>
            <a:pPr marL="2206625">
              <a:lnSpc>
                <a:spcPct val="100000"/>
              </a:lnSpc>
              <a:spcBef>
                <a:spcPts val="720"/>
              </a:spcBef>
            </a:pPr>
            <a:r>
              <a:rPr sz="2400" spc="-5" dirty="0">
                <a:latin typeface="Roboto"/>
                <a:cs typeface="Roboto"/>
              </a:rPr>
              <a:t>Animation und </a:t>
            </a:r>
            <a:r>
              <a:rPr sz="2400" dirty="0">
                <a:latin typeface="Roboto"/>
                <a:cs typeface="Roboto"/>
              </a:rPr>
              <a:t>die RGB-LED</a:t>
            </a:r>
            <a:r>
              <a:rPr sz="2400" spc="-30" dirty="0">
                <a:latin typeface="Roboto"/>
                <a:cs typeface="Roboto"/>
              </a:rPr>
              <a:t> </a:t>
            </a:r>
            <a:r>
              <a:rPr sz="2400" dirty="0">
                <a:latin typeface="Roboto"/>
                <a:cs typeface="Roboto"/>
              </a:rPr>
              <a:t>leuchtet</a:t>
            </a:r>
            <a:endParaRPr sz="2400">
              <a:latin typeface="Roboto"/>
              <a:cs typeface="Roboto"/>
            </a:endParaRPr>
          </a:p>
          <a:p>
            <a:pPr marL="2206625">
              <a:lnSpc>
                <a:spcPct val="100000"/>
              </a:lnSpc>
              <a:spcBef>
                <a:spcPts val="720"/>
              </a:spcBef>
            </a:pPr>
            <a:r>
              <a:rPr sz="2400" spc="-5" dirty="0">
                <a:latin typeface="Roboto"/>
                <a:cs typeface="Roboto"/>
              </a:rPr>
              <a:t>grün</a:t>
            </a:r>
            <a:endParaRPr sz="2400">
              <a:latin typeface="Roboto"/>
              <a:cs typeface="Roboto"/>
            </a:endParaRPr>
          </a:p>
        </p:txBody>
      </p:sp>
      <p:grpSp>
        <p:nvGrpSpPr>
          <p:cNvPr id="59" name="object 59"/>
          <p:cNvGrpSpPr/>
          <p:nvPr/>
        </p:nvGrpSpPr>
        <p:grpSpPr>
          <a:xfrm>
            <a:off x="10355870" y="5821573"/>
            <a:ext cx="615950" cy="615950"/>
            <a:chOff x="10355870" y="5821573"/>
            <a:chExt cx="615950" cy="615950"/>
          </a:xfrm>
        </p:grpSpPr>
        <p:sp>
          <p:nvSpPr>
            <p:cNvPr id="60" name="object 60"/>
            <p:cNvSpPr/>
            <p:nvPr/>
          </p:nvSpPr>
          <p:spPr>
            <a:xfrm>
              <a:off x="10355870" y="5821573"/>
              <a:ext cx="615950" cy="615950"/>
            </a:xfrm>
            <a:custGeom>
              <a:avLst/>
              <a:gdLst/>
              <a:ahLst/>
              <a:cxnLst/>
              <a:rect l="l" t="t" r="r" b="b"/>
              <a:pathLst>
                <a:path w="615950" h="615950">
                  <a:moveTo>
                    <a:pt x="307822" y="0"/>
                  </a:moveTo>
                  <a:lnTo>
                    <a:pt x="262335" y="3337"/>
                  </a:lnTo>
                  <a:lnTo>
                    <a:pt x="218920" y="13033"/>
                  </a:lnTo>
                  <a:lnTo>
                    <a:pt x="178053" y="28610"/>
                  </a:lnTo>
                  <a:lnTo>
                    <a:pt x="140211" y="49593"/>
                  </a:lnTo>
                  <a:lnTo>
                    <a:pt x="105869" y="75504"/>
                  </a:lnTo>
                  <a:lnTo>
                    <a:pt x="75504" y="105869"/>
                  </a:lnTo>
                  <a:lnTo>
                    <a:pt x="49593" y="140211"/>
                  </a:lnTo>
                  <a:lnTo>
                    <a:pt x="28610" y="178053"/>
                  </a:lnTo>
                  <a:lnTo>
                    <a:pt x="13033" y="218920"/>
                  </a:lnTo>
                  <a:lnTo>
                    <a:pt x="3337" y="262335"/>
                  </a:lnTo>
                  <a:lnTo>
                    <a:pt x="0" y="307822"/>
                  </a:lnTo>
                  <a:lnTo>
                    <a:pt x="3337" y="353309"/>
                  </a:lnTo>
                  <a:lnTo>
                    <a:pt x="13033" y="396723"/>
                  </a:lnTo>
                  <a:lnTo>
                    <a:pt x="28610" y="437588"/>
                  </a:lnTo>
                  <a:lnTo>
                    <a:pt x="49593" y="475429"/>
                  </a:lnTo>
                  <a:lnTo>
                    <a:pt x="75504" y="509769"/>
                  </a:lnTo>
                  <a:lnTo>
                    <a:pt x="105869" y="540133"/>
                  </a:lnTo>
                  <a:lnTo>
                    <a:pt x="140211" y="566043"/>
                  </a:lnTo>
                  <a:lnTo>
                    <a:pt x="178053" y="587024"/>
                  </a:lnTo>
                  <a:lnTo>
                    <a:pt x="218920" y="602600"/>
                  </a:lnTo>
                  <a:lnTo>
                    <a:pt x="262335" y="612295"/>
                  </a:lnTo>
                  <a:lnTo>
                    <a:pt x="307822" y="615632"/>
                  </a:lnTo>
                  <a:lnTo>
                    <a:pt x="353309" y="612295"/>
                  </a:lnTo>
                  <a:lnTo>
                    <a:pt x="396724" y="602600"/>
                  </a:lnTo>
                  <a:lnTo>
                    <a:pt x="437591" y="587024"/>
                  </a:lnTo>
                  <a:lnTo>
                    <a:pt x="475433" y="566043"/>
                  </a:lnTo>
                  <a:lnTo>
                    <a:pt x="509775" y="540133"/>
                  </a:lnTo>
                  <a:lnTo>
                    <a:pt x="540140" y="509769"/>
                  </a:lnTo>
                  <a:lnTo>
                    <a:pt x="566052" y="475429"/>
                  </a:lnTo>
                  <a:lnTo>
                    <a:pt x="587034" y="437588"/>
                  </a:lnTo>
                  <a:lnTo>
                    <a:pt x="602612" y="396723"/>
                  </a:lnTo>
                  <a:lnTo>
                    <a:pt x="612307" y="353309"/>
                  </a:lnTo>
                  <a:lnTo>
                    <a:pt x="615645" y="307822"/>
                  </a:lnTo>
                  <a:lnTo>
                    <a:pt x="612307" y="262335"/>
                  </a:lnTo>
                  <a:lnTo>
                    <a:pt x="602612" y="218920"/>
                  </a:lnTo>
                  <a:lnTo>
                    <a:pt x="587034" y="178053"/>
                  </a:lnTo>
                  <a:lnTo>
                    <a:pt x="566052" y="140211"/>
                  </a:lnTo>
                  <a:lnTo>
                    <a:pt x="540140" y="105869"/>
                  </a:lnTo>
                  <a:lnTo>
                    <a:pt x="509775" y="75504"/>
                  </a:lnTo>
                  <a:lnTo>
                    <a:pt x="475433" y="49593"/>
                  </a:lnTo>
                  <a:lnTo>
                    <a:pt x="437591" y="28610"/>
                  </a:lnTo>
                  <a:lnTo>
                    <a:pt x="396724" y="13033"/>
                  </a:lnTo>
                  <a:lnTo>
                    <a:pt x="353309" y="3337"/>
                  </a:lnTo>
                  <a:lnTo>
                    <a:pt x="307822" y="0"/>
                  </a:lnTo>
                  <a:close/>
                </a:path>
              </a:pathLst>
            </a:custGeom>
            <a:solidFill>
              <a:srgbClr val="46DF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0572247" y="5941593"/>
              <a:ext cx="183057" cy="39339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2" name="object 62"/>
          <p:cNvGrpSpPr/>
          <p:nvPr/>
        </p:nvGrpSpPr>
        <p:grpSpPr>
          <a:xfrm>
            <a:off x="9511985" y="4907173"/>
            <a:ext cx="615950" cy="615950"/>
            <a:chOff x="9511985" y="4907173"/>
            <a:chExt cx="615950" cy="615950"/>
          </a:xfrm>
        </p:grpSpPr>
        <p:sp>
          <p:nvSpPr>
            <p:cNvPr id="63" name="object 63"/>
            <p:cNvSpPr/>
            <p:nvPr/>
          </p:nvSpPr>
          <p:spPr>
            <a:xfrm>
              <a:off x="9511985" y="4907173"/>
              <a:ext cx="615950" cy="615950"/>
            </a:xfrm>
            <a:custGeom>
              <a:avLst/>
              <a:gdLst/>
              <a:ahLst/>
              <a:cxnLst/>
              <a:rect l="l" t="t" r="r" b="b"/>
              <a:pathLst>
                <a:path w="615950" h="615950">
                  <a:moveTo>
                    <a:pt x="307822" y="0"/>
                  </a:moveTo>
                  <a:lnTo>
                    <a:pt x="262335" y="3337"/>
                  </a:lnTo>
                  <a:lnTo>
                    <a:pt x="218920" y="13033"/>
                  </a:lnTo>
                  <a:lnTo>
                    <a:pt x="178053" y="28610"/>
                  </a:lnTo>
                  <a:lnTo>
                    <a:pt x="140211" y="49593"/>
                  </a:lnTo>
                  <a:lnTo>
                    <a:pt x="105869" y="75504"/>
                  </a:lnTo>
                  <a:lnTo>
                    <a:pt x="75504" y="105869"/>
                  </a:lnTo>
                  <a:lnTo>
                    <a:pt x="49593" y="140211"/>
                  </a:lnTo>
                  <a:lnTo>
                    <a:pt x="28610" y="178053"/>
                  </a:lnTo>
                  <a:lnTo>
                    <a:pt x="13033" y="218920"/>
                  </a:lnTo>
                  <a:lnTo>
                    <a:pt x="3337" y="262335"/>
                  </a:lnTo>
                  <a:lnTo>
                    <a:pt x="0" y="307822"/>
                  </a:lnTo>
                  <a:lnTo>
                    <a:pt x="3337" y="353309"/>
                  </a:lnTo>
                  <a:lnTo>
                    <a:pt x="13033" y="396723"/>
                  </a:lnTo>
                  <a:lnTo>
                    <a:pt x="28610" y="437588"/>
                  </a:lnTo>
                  <a:lnTo>
                    <a:pt x="49593" y="475429"/>
                  </a:lnTo>
                  <a:lnTo>
                    <a:pt x="75504" y="509769"/>
                  </a:lnTo>
                  <a:lnTo>
                    <a:pt x="105869" y="540133"/>
                  </a:lnTo>
                  <a:lnTo>
                    <a:pt x="140211" y="566043"/>
                  </a:lnTo>
                  <a:lnTo>
                    <a:pt x="178053" y="587024"/>
                  </a:lnTo>
                  <a:lnTo>
                    <a:pt x="218920" y="602600"/>
                  </a:lnTo>
                  <a:lnTo>
                    <a:pt x="262335" y="612295"/>
                  </a:lnTo>
                  <a:lnTo>
                    <a:pt x="307822" y="615632"/>
                  </a:lnTo>
                  <a:lnTo>
                    <a:pt x="353309" y="612295"/>
                  </a:lnTo>
                  <a:lnTo>
                    <a:pt x="396724" y="602600"/>
                  </a:lnTo>
                  <a:lnTo>
                    <a:pt x="437591" y="587024"/>
                  </a:lnTo>
                  <a:lnTo>
                    <a:pt x="475433" y="566043"/>
                  </a:lnTo>
                  <a:lnTo>
                    <a:pt x="509775" y="540133"/>
                  </a:lnTo>
                  <a:lnTo>
                    <a:pt x="540140" y="509769"/>
                  </a:lnTo>
                  <a:lnTo>
                    <a:pt x="566052" y="475429"/>
                  </a:lnTo>
                  <a:lnTo>
                    <a:pt x="587034" y="437588"/>
                  </a:lnTo>
                  <a:lnTo>
                    <a:pt x="602612" y="396723"/>
                  </a:lnTo>
                  <a:lnTo>
                    <a:pt x="612307" y="353309"/>
                  </a:lnTo>
                  <a:lnTo>
                    <a:pt x="615645" y="307822"/>
                  </a:lnTo>
                  <a:lnTo>
                    <a:pt x="612307" y="262335"/>
                  </a:lnTo>
                  <a:lnTo>
                    <a:pt x="602612" y="218920"/>
                  </a:lnTo>
                  <a:lnTo>
                    <a:pt x="587034" y="178053"/>
                  </a:lnTo>
                  <a:lnTo>
                    <a:pt x="566052" y="140211"/>
                  </a:lnTo>
                  <a:lnTo>
                    <a:pt x="540140" y="105869"/>
                  </a:lnTo>
                  <a:lnTo>
                    <a:pt x="509775" y="75504"/>
                  </a:lnTo>
                  <a:lnTo>
                    <a:pt x="475433" y="49593"/>
                  </a:lnTo>
                  <a:lnTo>
                    <a:pt x="437591" y="28610"/>
                  </a:lnTo>
                  <a:lnTo>
                    <a:pt x="396724" y="13033"/>
                  </a:lnTo>
                  <a:lnTo>
                    <a:pt x="353309" y="3337"/>
                  </a:lnTo>
                  <a:lnTo>
                    <a:pt x="307822" y="0"/>
                  </a:lnTo>
                  <a:close/>
                </a:path>
              </a:pathLst>
            </a:custGeom>
            <a:solidFill>
              <a:srgbClr val="E6007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9721828" y="5104112"/>
              <a:ext cx="181419" cy="21261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5" name="object 65"/>
          <p:cNvGrpSpPr/>
          <p:nvPr/>
        </p:nvGrpSpPr>
        <p:grpSpPr>
          <a:xfrm>
            <a:off x="9511985" y="3992773"/>
            <a:ext cx="615950" cy="615950"/>
            <a:chOff x="9511985" y="3992773"/>
            <a:chExt cx="615950" cy="615950"/>
          </a:xfrm>
        </p:grpSpPr>
        <p:sp>
          <p:nvSpPr>
            <p:cNvPr id="66" name="object 66"/>
            <p:cNvSpPr/>
            <p:nvPr/>
          </p:nvSpPr>
          <p:spPr>
            <a:xfrm>
              <a:off x="9511985" y="3992773"/>
              <a:ext cx="615950" cy="615950"/>
            </a:xfrm>
            <a:custGeom>
              <a:avLst/>
              <a:gdLst/>
              <a:ahLst/>
              <a:cxnLst/>
              <a:rect l="l" t="t" r="r" b="b"/>
              <a:pathLst>
                <a:path w="615950" h="615950">
                  <a:moveTo>
                    <a:pt x="307822" y="0"/>
                  </a:moveTo>
                  <a:lnTo>
                    <a:pt x="262335" y="3337"/>
                  </a:lnTo>
                  <a:lnTo>
                    <a:pt x="218920" y="13033"/>
                  </a:lnTo>
                  <a:lnTo>
                    <a:pt x="178053" y="28610"/>
                  </a:lnTo>
                  <a:lnTo>
                    <a:pt x="140211" y="49593"/>
                  </a:lnTo>
                  <a:lnTo>
                    <a:pt x="105869" y="75504"/>
                  </a:lnTo>
                  <a:lnTo>
                    <a:pt x="75504" y="105869"/>
                  </a:lnTo>
                  <a:lnTo>
                    <a:pt x="49593" y="140211"/>
                  </a:lnTo>
                  <a:lnTo>
                    <a:pt x="28610" y="178053"/>
                  </a:lnTo>
                  <a:lnTo>
                    <a:pt x="13033" y="218920"/>
                  </a:lnTo>
                  <a:lnTo>
                    <a:pt x="3337" y="262335"/>
                  </a:lnTo>
                  <a:lnTo>
                    <a:pt x="0" y="307822"/>
                  </a:lnTo>
                  <a:lnTo>
                    <a:pt x="3337" y="353309"/>
                  </a:lnTo>
                  <a:lnTo>
                    <a:pt x="13033" y="396723"/>
                  </a:lnTo>
                  <a:lnTo>
                    <a:pt x="28610" y="437588"/>
                  </a:lnTo>
                  <a:lnTo>
                    <a:pt x="49593" y="475429"/>
                  </a:lnTo>
                  <a:lnTo>
                    <a:pt x="75504" y="509769"/>
                  </a:lnTo>
                  <a:lnTo>
                    <a:pt x="105869" y="540133"/>
                  </a:lnTo>
                  <a:lnTo>
                    <a:pt x="140211" y="566043"/>
                  </a:lnTo>
                  <a:lnTo>
                    <a:pt x="178053" y="587024"/>
                  </a:lnTo>
                  <a:lnTo>
                    <a:pt x="218920" y="602600"/>
                  </a:lnTo>
                  <a:lnTo>
                    <a:pt x="262335" y="612295"/>
                  </a:lnTo>
                  <a:lnTo>
                    <a:pt x="307822" y="615632"/>
                  </a:lnTo>
                  <a:lnTo>
                    <a:pt x="353309" y="612295"/>
                  </a:lnTo>
                  <a:lnTo>
                    <a:pt x="396724" y="602600"/>
                  </a:lnTo>
                  <a:lnTo>
                    <a:pt x="437591" y="587024"/>
                  </a:lnTo>
                  <a:lnTo>
                    <a:pt x="475433" y="566043"/>
                  </a:lnTo>
                  <a:lnTo>
                    <a:pt x="509775" y="540133"/>
                  </a:lnTo>
                  <a:lnTo>
                    <a:pt x="540140" y="509769"/>
                  </a:lnTo>
                  <a:lnTo>
                    <a:pt x="566052" y="475429"/>
                  </a:lnTo>
                  <a:lnTo>
                    <a:pt x="587034" y="437588"/>
                  </a:lnTo>
                  <a:lnTo>
                    <a:pt x="602612" y="396723"/>
                  </a:lnTo>
                  <a:lnTo>
                    <a:pt x="612307" y="353309"/>
                  </a:lnTo>
                  <a:lnTo>
                    <a:pt x="615645" y="307822"/>
                  </a:lnTo>
                  <a:lnTo>
                    <a:pt x="612307" y="262335"/>
                  </a:lnTo>
                  <a:lnTo>
                    <a:pt x="602612" y="218920"/>
                  </a:lnTo>
                  <a:lnTo>
                    <a:pt x="587034" y="178053"/>
                  </a:lnTo>
                  <a:lnTo>
                    <a:pt x="566052" y="140211"/>
                  </a:lnTo>
                  <a:lnTo>
                    <a:pt x="540140" y="105869"/>
                  </a:lnTo>
                  <a:lnTo>
                    <a:pt x="509775" y="75504"/>
                  </a:lnTo>
                  <a:lnTo>
                    <a:pt x="475433" y="49593"/>
                  </a:lnTo>
                  <a:lnTo>
                    <a:pt x="437591" y="28610"/>
                  </a:lnTo>
                  <a:lnTo>
                    <a:pt x="396724" y="13033"/>
                  </a:lnTo>
                  <a:lnTo>
                    <a:pt x="353309" y="3337"/>
                  </a:lnTo>
                  <a:lnTo>
                    <a:pt x="307822" y="0"/>
                  </a:lnTo>
                  <a:close/>
                </a:path>
              </a:pathLst>
            </a:custGeom>
            <a:solidFill>
              <a:srgbClr val="43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9711213" y="4189712"/>
              <a:ext cx="202488" cy="21196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8" name="object 68"/>
          <p:cNvGrpSpPr/>
          <p:nvPr/>
        </p:nvGrpSpPr>
        <p:grpSpPr>
          <a:xfrm>
            <a:off x="9565871" y="5861338"/>
            <a:ext cx="52705" cy="536575"/>
            <a:chOff x="9565871" y="5861338"/>
            <a:chExt cx="52705" cy="536575"/>
          </a:xfrm>
        </p:grpSpPr>
        <p:sp>
          <p:nvSpPr>
            <p:cNvPr id="69" name="object 69"/>
            <p:cNvSpPr/>
            <p:nvPr/>
          </p:nvSpPr>
          <p:spPr>
            <a:xfrm>
              <a:off x="9570364" y="586582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9570360" y="586582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9570364" y="597818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9570360" y="597817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9570364" y="62027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9570360" y="62027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9570364" y="63150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9570360" y="63150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9570364" y="609036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9570360" y="609036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9" name="object 79"/>
          <p:cNvGrpSpPr/>
          <p:nvPr/>
        </p:nvGrpSpPr>
        <p:grpSpPr>
          <a:xfrm>
            <a:off x="9680506" y="5861338"/>
            <a:ext cx="52705" cy="536575"/>
            <a:chOff x="9680506" y="5861338"/>
            <a:chExt cx="52705" cy="536575"/>
          </a:xfrm>
        </p:grpSpPr>
        <p:sp>
          <p:nvSpPr>
            <p:cNvPr id="80" name="object 80"/>
            <p:cNvSpPr/>
            <p:nvPr/>
          </p:nvSpPr>
          <p:spPr>
            <a:xfrm>
              <a:off x="9684994" y="63150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9684996" y="63150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9684994" y="586582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9684996" y="586582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9684994" y="597818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9684996" y="597817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9684994" y="609036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9684996" y="609036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9684994" y="62027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9684996" y="62027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0" name="object 90"/>
          <p:cNvGrpSpPr/>
          <p:nvPr/>
        </p:nvGrpSpPr>
        <p:grpSpPr>
          <a:xfrm>
            <a:off x="9794978" y="5861338"/>
            <a:ext cx="52705" cy="536575"/>
            <a:chOff x="9794978" y="5861338"/>
            <a:chExt cx="52705" cy="536575"/>
          </a:xfrm>
        </p:grpSpPr>
        <p:sp>
          <p:nvSpPr>
            <p:cNvPr id="91" name="object 91"/>
            <p:cNvSpPr/>
            <p:nvPr/>
          </p:nvSpPr>
          <p:spPr>
            <a:xfrm>
              <a:off x="9799472" y="586582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9799468" y="586582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9799472" y="597818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9799468" y="597817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9799472" y="62027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9799468" y="62027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9799472" y="609036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9799468" y="609036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9799472" y="63150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9799468" y="63150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1" name="object 101"/>
          <p:cNvGrpSpPr/>
          <p:nvPr/>
        </p:nvGrpSpPr>
        <p:grpSpPr>
          <a:xfrm>
            <a:off x="9909614" y="5861338"/>
            <a:ext cx="52705" cy="536575"/>
            <a:chOff x="9909614" y="5861338"/>
            <a:chExt cx="52705" cy="536575"/>
          </a:xfrm>
        </p:grpSpPr>
        <p:sp>
          <p:nvSpPr>
            <p:cNvPr id="102" name="object 102"/>
            <p:cNvSpPr/>
            <p:nvPr/>
          </p:nvSpPr>
          <p:spPr>
            <a:xfrm>
              <a:off x="9914102" y="586582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9914103" y="586582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9914102" y="597818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9914103" y="597817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9914102" y="609036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9914103" y="609036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8"/>
            <p:cNvSpPr/>
            <p:nvPr/>
          </p:nvSpPr>
          <p:spPr>
            <a:xfrm>
              <a:off x="9914102" y="62027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9"/>
            <p:cNvSpPr/>
            <p:nvPr/>
          </p:nvSpPr>
          <p:spPr>
            <a:xfrm>
              <a:off x="9914103" y="62027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10"/>
            <p:cNvSpPr/>
            <p:nvPr/>
          </p:nvSpPr>
          <p:spPr>
            <a:xfrm>
              <a:off x="9914102" y="63150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9914103" y="63150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2" name="object 112"/>
          <p:cNvGrpSpPr/>
          <p:nvPr/>
        </p:nvGrpSpPr>
        <p:grpSpPr>
          <a:xfrm>
            <a:off x="10024087" y="5861338"/>
            <a:ext cx="52705" cy="536575"/>
            <a:chOff x="10024087" y="5861338"/>
            <a:chExt cx="52705" cy="536575"/>
          </a:xfrm>
        </p:grpSpPr>
        <p:sp>
          <p:nvSpPr>
            <p:cNvPr id="113" name="object 113"/>
            <p:cNvSpPr/>
            <p:nvPr/>
          </p:nvSpPr>
          <p:spPr>
            <a:xfrm>
              <a:off x="10028580" y="5865825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10028576" y="586582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10028580" y="597818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10028576" y="5978177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10028580" y="6202718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10028576" y="620271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10028580" y="6090361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10028576" y="6090363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10028580" y="63150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43433" y="0"/>
                  </a:moveTo>
                  <a:lnTo>
                    <a:pt x="0" y="0"/>
                  </a:lnTo>
                  <a:lnTo>
                    <a:pt x="0" y="77889"/>
                  </a:lnTo>
                  <a:lnTo>
                    <a:pt x="43433" y="77889"/>
                  </a:lnTo>
                  <a:lnTo>
                    <a:pt x="43433" y="0"/>
                  </a:lnTo>
                  <a:close/>
                </a:path>
              </a:pathLst>
            </a:custGeom>
            <a:solidFill>
              <a:srgbClr val="E6007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10028576" y="6315062"/>
              <a:ext cx="43815" cy="78105"/>
            </a:xfrm>
            <a:custGeom>
              <a:avLst/>
              <a:gdLst/>
              <a:ahLst/>
              <a:cxnLst/>
              <a:rect l="l" t="t" r="r" b="b"/>
              <a:pathLst>
                <a:path w="43815" h="78104">
                  <a:moveTo>
                    <a:pt x="0" y="0"/>
                  </a:moveTo>
                  <a:lnTo>
                    <a:pt x="43434" y="0"/>
                  </a:lnTo>
                  <a:lnTo>
                    <a:pt x="43434" y="77889"/>
                  </a:lnTo>
                  <a:lnTo>
                    <a:pt x="0" y="77889"/>
                  </a:lnTo>
                  <a:lnTo>
                    <a:pt x="0" y="0"/>
                  </a:lnTo>
                  <a:close/>
                </a:path>
              </a:pathLst>
            </a:custGeom>
            <a:ln w="8978">
              <a:solidFill>
                <a:srgbClr val="E600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24" name="Grafik 123" descr="Ein Bild, das Rad enthält.&#10;&#10;Automatisch generierte Beschreibung">
            <a:extLst>
              <a:ext uri="{FF2B5EF4-FFF2-40B4-BE49-F238E27FC236}">
                <a16:creationId xmlns:a16="http://schemas.microsoft.com/office/drawing/2014/main" id="{CEE87F2B-A37B-B54A-A790-5EB3FCB3B4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400" y="3103200"/>
            <a:ext cx="7553460" cy="4244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1662</Words>
  <Application>Microsoft Macintosh PowerPoint</Application>
  <PresentationFormat>Benutzerdefiniert</PresentationFormat>
  <Paragraphs>466</Paragraphs>
  <Slides>28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4" baseType="lpstr">
      <vt:lpstr>Calibri</vt:lpstr>
      <vt:lpstr>Roboto</vt:lpstr>
      <vt:lpstr>Roboto Mono</vt:lpstr>
      <vt:lpstr>Roboto-Medium</vt:lpstr>
      <vt:lpstr>Times New Roman</vt:lpstr>
      <vt:lpstr>Office Theme</vt:lpstr>
      <vt:lpstr>25 vorinstallierte  Programme</vt:lpstr>
      <vt:lpstr>ANLEITUNG UND ÜBERSICHT</vt:lpstr>
      <vt:lpstr>WÜRFEL</vt:lpstr>
      <vt:lpstr>ORAKEL</vt:lpstr>
      <vt:lpstr>ORAKEL</vt:lpstr>
      <vt:lpstr>TASCHENRECHNER</vt:lpstr>
      <vt:lpstr>KOPFRECHENTRAINER</vt:lpstr>
      <vt:lpstr>COUNTDOWN</vt:lpstr>
      <vt:lpstr>STOPPUHR</vt:lpstr>
      <vt:lpstr>BODY-PERCUSSION</vt:lpstr>
      <vt:lpstr>KLAVIER</vt:lpstr>
      <vt:lpstr>METRONOM</vt:lpstr>
      <vt:lpstr>10</vt:lpstr>
      <vt:lpstr>11</vt:lpstr>
      <vt:lpstr>12</vt:lpstr>
      <vt:lpstr>13</vt:lpstr>
      <vt:lpstr>14</vt:lpstr>
      <vt:lpstr>15</vt:lpstr>
      <vt:lpstr>16</vt:lpstr>
      <vt:lpstr>17</vt:lpstr>
      <vt:lpstr>18</vt:lpstr>
      <vt:lpstr>19</vt:lpstr>
      <vt:lpstr>20</vt:lpstr>
      <vt:lpstr>21</vt:lpstr>
      <vt:lpstr>21</vt:lpstr>
      <vt:lpstr>22</vt:lpstr>
      <vt:lpstr>23</vt:lpstr>
      <vt:lpstr>24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25 vorinstallierte  Programme</dc:title>
  <cp:lastModifiedBy>Amando Pascotto</cp:lastModifiedBy>
  <cp:revision>1</cp:revision>
  <dcterms:created xsi:type="dcterms:W3CDTF">2020-09-16T09:30:43Z</dcterms:created>
  <dcterms:modified xsi:type="dcterms:W3CDTF">2020-09-29T11:06:52Z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2020-09-15T00:00:00Z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2020-09-16T00:00:00Z</vt:filetime>
  </property>
</Properties>
</file>